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62" r:id="rId4"/>
    <p:sldId id="263" r:id="rId5"/>
    <p:sldId id="269" r:id="rId6"/>
    <p:sldId id="268" r:id="rId7"/>
    <p:sldId id="264" r:id="rId8"/>
    <p:sldId id="265" r:id="rId9"/>
    <p:sldId id="266" r:id="rId10"/>
    <p:sldId id="267" r:id="rId11"/>
    <p:sldId id="275" r:id="rId12"/>
    <p:sldId id="270" r:id="rId13"/>
    <p:sldId id="271" r:id="rId14"/>
    <p:sldId id="272" r:id="rId15"/>
    <p:sldId id="276" r:id="rId16"/>
    <p:sldId id="273" r:id="rId17"/>
    <p:sldId id="274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2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202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3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70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1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3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5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5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7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3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3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8CB6A1D-6683-4655-B98C-7DA8D599BA8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27CF0CE-3FF8-4506-9B89-B8BF8A0F9A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848269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WELCOME 	 TO 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1125" y="2032828"/>
            <a:ext cx="454174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000" b="1" dirty="0" smtClean="0">
                <a:ln/>
                <a:solidFill>
                  <a:schemeClr val="accent3"/>
                </a:solidFill>
              </a:rPr>
              <a:t>Office Management</a:t>
            </a:r>
            <a:endParaRPr lang="en-US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4268" y="3124200"/>
            <a:ext cx="250183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Developed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8804" y="3476252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by</a:t>
            </a:r>
            <a:endParaRPr lang="en-US" sz="4000" b="1" dirty="0" smtClean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7687" y="4336305"/>
            <a:ext cx="571500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MD. EMRAN HOSSAIN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5470" y="5090160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ID: 120 49 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55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3024" y="2563743"/>
            <a:ext cx="207794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000" b="1" dirty="0" smtClean="0">
                <a:ln/>
                <a:solidFill>
                  <a:schemeClr val="accent3"/>
                </a:solidFill>
              </a:rPr>
              <a:t>On Web</a:t>
            </a:r>
            <a:endParaRPr lang="en-US" sz="4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7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14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0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301 L -0.5724 0.0302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33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7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2324100" y="876300"/>
            <a:ext cx="9906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838200" y="3215425"/>
            <a:ext cx="10668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3972479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2" y="1219200"/>
            <a:ext cx="441069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8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69" y="3200400"/>
            <a:ext cx="2762636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723900" y="3505200"/>
            <a:ext cx="8001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6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20392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685800" y="3657600"/>
            <a:ext cx="914400" cy="381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2514600" y="609600"/>
            <a:ext cx="381000" cy="83820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2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flipH="1">
            <a:off x="838200" y="2781300"/>
            <a:ext cx="6858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81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824209"/>
            <a:ext cx="1426335" cy="1426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4717"/>
            <a:ext cx="1374283" cy="137428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flipV="1">
            <a:off x="152400" y="3276600"/>
            <a:ext cx="304800" cy="1143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76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" y="0"/>
            <a:ext cx="9144000" cy="6858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flipH="1">
            <a:off x="3810000" y="2133600"/>
            <a:ext cx="838200" cy="3429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3825562" y="2476500"/>
            <a:ext cx="838200" cy="3429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77346" y="3798332"/>
            <a:ext cx="1387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82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524000" y="1143000"/>
            <a:ext cx="990600" cy="990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2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766025" y="2971800"/>
            <a:ext cx="8001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0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36" y="3177862"/>
            <a:ext cx="448690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2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741054"/>
            <a:ext cx="417253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7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56" y="3352800"/>
            <a:ext cx="27816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8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301</TotalTime>
  <Words>18</Words>
  <Application>Microsoft Office PowerPoint</Application>
  <PresentationFormat>On-screen Show (4:3)</PresentationFormat>
  <Paragraphs>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</dc:creator>
  <cp:lastModifiedBy>P</cp:lastModifiedBy>
  <cp:revision>19</cp:revision>
  <dcterms:created xsi:type="dcterms:W3CDTF">2016-10-24T11:38:19Z</dcterms:created>
  <dcterms:modified xsi:type="dcterms:W3CDTF">2016-10-26T09:25:39Z</dcterms:modified>
</cp:coreProperties>
</file>