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5A34-7017-4634-8488-3ECCE70F070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FC9E-E5EF-4657-AC01-6B5B6916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5A34-7017-4634-8488-3ECCE70F070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FC9E-E5EF-4657-AC01-6B5B6916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2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5A34-7017-4634-8488-3ECCE70F070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FC9E-E5EF-4657-AC01-6B5B6916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7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5A34-7017-4634-8488-3ECCE70F070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FC9E-E5EF-4657-AC01-6B5B6916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0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5A34-7017-4634-8488-3ECCE70F070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FC9E-E5EF-4657-AC01-6B5B6916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5A34-7017-4634-8488-3ECCE70F070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FC9E-E5EF-4657-AC01-6B5B6916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5A34-7017-4634-8488-3ECCE70F070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FC9E-E5EF-4657-AC01-6B5B6916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5A34-7017-4634-8488-3ECCE70F070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FC9E-E5EF-4657-AC01-6B5B6916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2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5A34-7017-4634-8488-3ECCE70F070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FC9E-E5EF-4657-AC01-6B5B6916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9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5A34-7017-4634-8488-3ECCE70F070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FC9E-E5EF-4657-AC01-6B5B6916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5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5A34-7017-4634-8488-3ECCE70F070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FC9E-E5EF-4657-AC01-6B5B6916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45A34-7017-4634-8488-3ECCE70F070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FC9E-E5EF-4657-AC01-6B5B6916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1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 Black" pitchFamily="34" charset="0"/>
              </a:rPr>
              <a:t>PERIPHERALS</a:t>
            </a:r>
            <a:br>
              <a:rPr lang="en-US" sz="5400" dirty="0" smtClean="0">
                <a:latin typeface="Arial Black" pitchFamily="34" charset="0"/>
              </a:rPr>
            </a:br>
            <a:r>
              <a:rPr lang="en-US" sz="5400" dirty="0" smtClean="0">
                <a:latin typeface="Arial Black" pitchFamily="34" charset="0"/>
              </a:rPr>
              <a:t>OF</a:t>
            </a:r>
            <a:br>
              <a:rPr lang="en-US" sz="5400" dirty="0" smtClean="0">
                <a:latin typeface="Arial Black" pitchFamily="34" charset="0"/>
              </a:rPr>
            </a:br>
            <a:r>
              <a:rPr lang="en-US" sz="5400" dirty="0" smtClean="0">
                <a:latin typeface="Arial Black" pitchFamily="34" charset="0"/>
              </a:rPr>
              <a:t>MICRO-CONTROLLER</a:t>
            </a:r>
            <a:endParaRPr lang="en-US" sz="5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 the output mode:</a:t>
            </a:r>
          </a:p>
          <a:p>
            <a:pPr marL="0" indent="0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Pins are used to drive other externally connected components.</a:t>
            </a:r>
          </a:p>
          <a:p>
            <a:pPr marL="0" indent="0">
              <a:buNone/>
            </a:pP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20574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33280"/>
            <a:ext cx="2438400" cy="202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43225"/>
            <a:ext cx="2362200" cy="1826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2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u="sng" dirty="0" smtClean="0">
                <a:solidFill>
                  <a:srgbClr val="002060"/>
                </a:solidFill>
                <a:latin typeface="Britannic Bold" pitchFamily="34" charset="0"/>
                <a:cs typeface="Aharoni" pitchFamily="2" charset="-79"/>
              </a:rPr>
              <a:t>ADC:</a:t>
            </a:r>
            <a:endParaRPr lang="en-US" sz="6000" b="1" u="sng" dirty="0">
              <a:solidFill>
                <a:srgbClr val="002060"/>
              </a:solidFill>
              <a:latin typeface="Britannic Bold" pitchFamily="34" charset="0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Analog to digital converter:</a:t>
            </a: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Used to convert the analog inputs from the sensors to equivalent digital value.</a:t>
            </a: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A/D conversion is essential because MC works on digital logic.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							Continued……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u="sng" dirty="0" smtClean="0">
                <a:solidFill>
                  <a:srgbClr val="0070C0"/>
                </a:solidFill>
                <a:latin typeface="Britannic Bold" pitchFamily="34" charset="0"/>
              </a:rPr>
              <a:t>RESOLUTION OF AN ADC:</a:t>
            </a:r>
            <a:endParaRPr lang="en-US" sz="3600" b="1" u="sng" dirty="0">
              <a:solidFill>
                <a:srgbClr val="0070C0"/>
              </a:solidFill>
              <a:latin typeface="Britannic Bold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If the resolution of an ADC is n, the voltage range i.e. 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  highest voltage level-lowest voltage level</a:t>
                </a: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   is divided into </a:t>
                </a:r>
                <a:r>
                  <a:rPr lang="en-US" sz="2800" b="1" dirty="0" smtClean="0"/>
                  <a:t>2</a:t>
                </a:r>
                <a:r>
                  <a:rPr lang="en-US" sz="2800" b="1" baseline="30000" dirty="0" smtClean="0"/>
                  <a:t>n </a:t>
                </a:r>
                <a:r>
                  <a:rPr lang="en-US" sz="2800" b="1" dirty="0" smtClean="0"/>
                  <a:t> </a:t>
                </a: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levels, where 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  analog and digital voltages are related as: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1 digital level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/>
                          </a:rPr>
                          <m:t>𝒉𝒊𝒈𝒉𝒆𝒔𝒕</m:t>
                        </m:r>
                        <m:r>
                          <a:rPr lang="en-US" sz="2800" b="1" i="1"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latin typeface="Cambria Math"/>
                          </a:rPr>
                          <m:t>𝒗𝒐𝒍𝒕𝒂𝒈𝒆</m:t>
                        </m:r>
                        <m:r>
                          <a:rPr lang="en-US" sz="2800" b="1" i="1">
                            <a:latin typeface="Cambria Math"/>
                          </a:rPr>
                          <m:t>− </m:t>
                        </m:r>
                        <m:r>
                          <a:rPr lang="en-US" sz="2800" b="1" i="1">
                            <a:latin typeface="Cambria Math"/>
                          </a:rPr>
                          <m:t>𝒍𝒐𝒘𝒆𝒔𝒕</m:t>
                        </m:r>
                        <m:r>
                          <a:rPr lang="en-US" sz="2800" b="1" i="1"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latin typeface="Cambria Math"/>
                          </a:rPr>
                          <m:t>𝒗𝒐𝒍𝒕𝒂𝒈𝒆</m:t>
                        </m:r>
                        <m:r>
                          <a:rPr lang="en-US" sz="2800" b="1" i="1">
                            <a:latin typeface="Cambria Math"/>
                          </a:rPr>
                          <m:t>  </m:t>
                        </m:r>
                      </m:num>
                      <m:den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</m:den>
                    </m:f>
                  </m:oMath>
                </a14:m>
                <a:endParaRPr lang="en-US" sz="28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b="1" dirty="0"/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486400"/>
              </a:xfrm>
              <a:blipFill rotWithShape="1">
                <a:blip r:embed="rId2"/>
                <a:stretch>
                  <a:fillRect l="-1259" t="-1111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800601"/>
            <a:ext cx="3429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4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u="sng" dirty="0" smtClean="0">
                <a:solidFill>
                  <a:srgbClr val="7030A0"/>
                </a:solidFill>
                <a:latin typeface="Britannic Bold" pitchFamily="34" charset="0"/>
              </a:rPr>
              <a:t>TIMERS:</a:t>
            </a:r>
            <a:endParaRPr lang="en-US" sz="6000" b="1" u="sng" dirty="0">
              <a:solidFill>
                <a:srgbClr val="7030A0"/>
              </a:solidFill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Basically used to measure the time elapsed by counting the clock pulses.</a:t>
            </a:r>
          </a:p>
          <a:p>
            <a:pPr marL="0" indent="0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Applications: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 measure the time taken by a particular task.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 issue a particular signal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fter some fixed time period.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  make the MC wait for some pre-specified time.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33600"/>
            <a:ext cx="20002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19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INTERRUPTS:</a:t>
            </a:r>
            <a:endParaRPr lang="en-US" b="1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sed to interrupt the current process of the MC to handle some other process.</a:t>
            </a: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The MC processes the interrupt request and resumes its current processing. </a:t>
            </a:r>
          </a:p>
          <a:p>
            <a:pPr marL="0" indent="0">
              <a:buNone/>
            </a:pP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572000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7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u="sng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SENSORS:</a:t>
            </a:r>
            <a:endParaRPr lang="en-US" sz="4800" b="1" u="sng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>
                <a:latin typeface="Aharoni" pitchFamily="2" charset="-79"/>
                <a:cs typeface="Aharoni" pitchFamily="2" charset="-79"/>
              </a:rPr>
              <a:t>Used to convert physical change into electrical change </a:t>
            </a:r>
            <a:r>
              <a:rPr lang="en-US" sz="4800" b="1" dirty="0" err="1" smtClean="0">
                <a:latin typeface="Aharoni" pitchFamily="2" charset="-79"/>
                <a:cs typeface="Aharoni" pitchFamily="2" charset="-79"/>
              </a:rPr>
              <a:t>i.e</a:t>
            </a:r>
            <a:r>
              <a:rPr lang="en-US" sz="4800" b="1" dirty="0" smtClean="0">
                <a:latin typeface="Aharoni" pitchFamily="2" charset="-79"/>
                <a:cs typeface="Aharoni" pitchFamily="2" charset="-79"/>
              </a:rPr>
              <a:t> voltage or current. </a:t>
            </a:r>
            <a:endParaRPr lang="en-US" sz="48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3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EXAMPLES OF SENSORS: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sz="4000" b="1" dirty="0" smtClean="0"/>
              <a:t>Infrared (IR) sensor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endParaRPr lang="en-US" b="1" dirty="0" smtClean="0"/>
          </a:p>
          <a:p>
            <a:r>
              <a:rPr lang="en-US" sz="4000" b="1" dirty="0" smtClean="0"/>
              <a:t>Light dependent resistor(LDR)</a:t>
            </a:r>
            <a:endParaRPr lang="en-US" sz="4000" b="1" dirty="0"/>
          </a:p>
          <a:p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47429"/>
            <a:ext cx="20669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3" y="4419600"/>
            <a:ext cx="19907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47429"/>
            <a:ext cx="20859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45627"/>
            <a:ext cx="19907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08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u="sng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EXAMPLES OF SENSORS:</a:t>
            </a:r>
            <a:endParaRPr lang="en-US" u="sng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067800" cy="5562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Passive infrared (PIR) sensor</a:t>
            </a:r>
          </a:p>
          <a:p>
            <a:endParaRPr lang="en-US" sz="4000" b="1" dirty="0"/>
          </a:p>
          <a:p>
            <a:endParaRPr lang="en-US" sz="4000" b="1" dirty="0" smtClean="0"/>
          </a:p>
          <a:p>
            <a:endParaRPr lang="en-US" sz="4000" b="1" dirty="0" smtClean="0"/>
          </a:p>
          <a:p>
            <a:r>
              <a:rPr lang="en-US" sz="4000" b="1" dirty="0" smtClean="0"/>
              <a:t>Temperature  sensor</a:t>
            </a:r>
          </a:p>
          <a:p>
            <a:pPr marL="0" indent="0">
              <a:buNone/>
            </a:pP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33600"/>
            <a:ext cx="182431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271425"/>
            <a:ext cx="1905000" cy="144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909" y="5105400"/>
            <a:ext cx="1734693" cy="147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9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EXAMPLES OF SENSORS: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latin typeface="Aharoni" pitchFamily="2" charset="-79"/>
                <a:cs typeface="Aharoni" pitchFamily="2" charset="-79"/>
              </a:rPr>
              <a:t>Accelerometer: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used to measure the acceleration in a particular direction i.e. </a:t>
            </a:r>
            <a:r>
              <a:rPr lang="en-US" sz="4000" dirty="0" err="1" smtClean="0">
                <a:latin typeface="Aharoni" pitchFamily="2" charset="-79"/>
                <a:cs typeface="Aharoni" pitchFamily="2" charset="-79"/>
              </a:rPr>
              <a:t>x,y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 or z.</a:t>
            </a:r>
          </a:p>
          <a:p>
            <a:pPr marL="0" indent="0">
              <a:buNone/>
            </a:pPr>
            <a:endParaRPr lang="en-US" sz="4000" u="sng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1617"/>
            <a:ext cx="2743200" cy="2229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7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haroni" pitchFamily="2" charset="-79"/>
                <a:cs typeface="Aharoni" pitchFamily="2" charset="-79"/>
              </a:rPr>
              <a:t>MICRO-CONTROLLER?</a:t>
            </a:r>
            <a:endParaRPr lang="en-US" sz="48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3999"/>
            <a:ext cx="3733800" cy="226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21145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971800"/>
            <a:ext cx="2657475" cy="276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69893"/>
            <a:ext cx="2971800" cy="2669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3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MICRO-CONTROLLER: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Its a small computer on a single chip.</a:t>
            </a: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Consists of a CPU surrounded by:</a:t>
            </a:r>
          </a:p>
          <a:p>
            <a:pPr lvl="2">
              <a:buFont typeface="Courier New" pitchFamily="49" charset="0"/>
              <a:buChar char="o"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pPr lvl="2">
              <a:buFont typeface="Courier New" pitchFamily="49" charset="0"/>
              <a:buChar char="o"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Programmable Input / Output peripherals.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737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Britannic Bold" pitchFamily="34" charset="0"/>
                <a:cs typeface="Aharoni" pitchFamily="2" charset="-79"/>
              </a:rPr>
              <a:t>WHAT ARE </a:t>
            </a:r>
            <a:br>
              <a:rPr lang="en-US" sz="6000" dirty="0" smtClean="0">
                <a:latin typeface="Britannic Bold" pitchFamily="34" charset="0"/>
                <a:cs typeface="Aharoni" pitchFamily="2" charset="-79"/>
              </a:rPr>
            </a:br>
            <a:r>
              <a:rPr lang="en-US" sz="6000" dirty="0" smtClean="0">
                <a:latin typeface="Britannic Bold" pitchFamily="34" charset="0"/>
                <a:cs typeface="Aharoni" pitchFamily="2" charset="-79"/>
              </a:rPr>
              <a:t>PERIPHERALS?</a:t>
            </a:r>
            <a:br>
              <a:rPr lang="en-US" sz="6000" dirty="0" smtClean="0">
                <a:latin typeface="Britannic Bold" pitchFamily="34" charset="0"/>
                <a:cs typeface="Aharoni" pitchFamily="2" charset="-79"/>
              </a:rPr>
            </a:br>
            <a:endParaRPr lang="en-US" sz="6000" dirty="0">
              <a:latin typeface="Britannic Bold" pitchFamily="34" charset="0"/>
              <a:cs typeface="Aharoni" pitchFamily="2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86200"/>
            <a:ext cx="3124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1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295399"/>
          </a:xfrm>
        </p:spPr>
        <p:txBody>
          <a:bodyPr>
            <a:normAutofit/>
          </a:bodyPr>
          <a:lstStyle/>
          <a:p>
            <a:pPr algn="l"/>
            <a:r>
              <a:rPr lang="en-US" sz="5400" b="1" u="sng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PERIPHERALS:</a:t>
            </a:r>
            <a:endParaRPr lang="en-US" sz="5400" b="1" u="sng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772400" cy="4876800"/>
          </a:xfrm>
        </p:spPr>
        <p:txBody>
          <a:bodyPr>
            <a:normAutofit/>
          </a:bodyPr>
          <a:lstStyle/>
          <a:p>
            <a:pPr algn="just"/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devices that are connected to the CPU to provide input and output.</a:t>
            </a:r>
          </a:p>
          <a:p>
            <a:pPr algn="just"/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types of peripherals to a MC: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In-built peripherals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External peripherals</a:t>
            </a:r>
          </a:p>
          <a:p>
            <a:pPr algn="l"/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5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IN-BUILT PERIPHERALS OF A</a:t>
            </a:r>
            <a:br>
              <a:rPr lang="en-US" b="1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</a:br>
            <a:r>
              <a:rPr lang="en-US" b="1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MICRO-CONTROLLER:</a:t>
            </a:r>
            <a:endParaRPr lang="en-US" b="1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GPIO</a:t>
            </a:r>
          </a:p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ADC 				</a:t>
            </a:r>
          </a:p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TIMER</a:t>
            </a:r>
          </a:p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INTERRUPT</a:t>
            </a:r>
          </a:p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UART</a:t>
            </a:r>
          </a:p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RTC</a:t>
            </a:r>
          </a:p>
          <a:p>
            <a:endParaRPr 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38399"/>
            <a:ext cx="4008005" cy="3886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1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685800"/>
            <a:ext cx="7307262" cy="533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3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u="sng" dirty="0" smtClean="0">
                <a:solidFill>
                  <a:srgbClr val="C00000"/>
                </a:solidFill>
                <a:latin typeface="Britannic Bold" pitchFamily="34" charset="0"/>
              </a:rPr>
              <a:t>GPIO:</a:t>
            </a:r>
            <a:endParaRPr lang="en-US" sz="6000" b="1" u="sng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General Purpose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Input/Output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Port:</a:t>
            </a: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Acts both as an input and an output port, whichever way it is configured in.</a:t>
            </a: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Each pin of the port can be independently configured to function as an input or output pin.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							Continued….</a:t>
            </a:r>
          </a:p>
          <a:p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7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610600" cy="6172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 the input mode: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pins are used to receive inputs from switches and sensors.</a:t>
            </a:r>
          </a:p>
          <a:p>
            <a:pPr marL="0" indent="0">
              <a:buNone/>
            </a:pPr>
            <a:endParaRPr lang="en-US" sz="36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09900"/>
            <a:ext cx="2389214" cy="209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09899"/>
            <a:ext cx="1981200" cy="214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09900"/>
            <a:ext cx="2883554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3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366</Words>
  <Application>Microsoft Office PowerPoint</Application>
  <PresentationFormat>On-screen Show (4:3)</PresentationFormat>
  <Paragraphs>70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PERIPHERALS OF MICRO-CONTROLLER</vt:lpstr>
      <vt:lpstr>MICRO-CONTROLLER?</vt:lpstr>
      <vt:lpstr>MICRO-CONTROLLER:</vt:lpstr>
      <vt:lpstr>WHAT ARE  PERIPHERALS? </vt:lpstr>
      <vt:lpstr>PERIPHERALS:</vt:lpstr>
      <vt:lpstr>IN-BUILT PERIPHERALS OF A  MICRO-CONTROLLER:</vt:lpstr>
      <vt:lpstr>PowerPoint Presentation</vt:lpstr>
      <vt:lpstr>GPIO:</vt:lpstr>
      <vt:lpstr>PowerPoint Presentation</vt:lpstr>
      <vt:lpstr>PowerPoint Presentation</vt:lpstr>
      <vt:lpstr>ADC:</vt:lpstr>
      <vt:lpstr>RESOLUTION OF AN ADC:</vt:lpstr>
      <vt:lpstr>TIMERS:</vt:lpstr>
      <vt:lpstr>INTERRUPTS:</vt:lpstr>
      <vt:lpstr>SENSORS:</vt:lpstr>
      <vt:lpstr>EXAMPLES OF SENSORS:</vt:lpstr>
      <vt:lpstr>EXAMPLES OF SENSORS:</vt:lpstr>
      <vt:lpstr>EXAMPLES OF SENSORS: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PERIPHERALS OF MICRO-CONTROLLER</dc:title>
  <dc:creator>dell</dc:creator>
  <cp:lastModifiedBy>dell</cp:lastModifiedBy>
  <cp:revision>37</cp:revision>
  <dcterms:created xsi:type="dcterms:W3CDTF">2017-09-02T05:04:57Z</dcterms:created>
  <dcterms:modified xsi:type="dcterms:W3CDTF">2017-09-02T23:24:33Z</dcterms:modified>
</cp:coreProperties>
</file>