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0C0A1-E32C-4501-87A2-3F923B72746F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A6396-B507-4B83-9AC9-76387CBEF9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896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171-AF75-4E66-8F5E-32F81FA8AFE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B679-FF67-424E-9C53-A2C218685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286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171-AF75-4E66-8F5E-32F81FA8AFE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B679-FF67-424E-9C53-A2C218685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024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171-AF75-4E66-8F5E-32F81FA8AFE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B679-FF67-424E-9C53-A2C218685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563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171-AF75-4E66-8F5E-32F81FA8AFE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B679-FF67-424E-9C53-A2C218685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131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171-AF75-4E66-8F5E-32F81FA8AFE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B679-FF67-424E-9C53-A2C218685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872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171-AF75-4E66-8F5E-32F81FA8AFE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B679-FF67-424E-9C53-A2C218685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331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171-AF75-4E66-8F5E-32F81FA8AFE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B679-FF67-424E-9C53-A2C218685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7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171-AF75-4E66-8F5E-32F81FA8AFE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B679-FF67-424E-9C53-A2C218685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082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171-AF75-4E66-8F5E-32F81FA8AFE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B679-FF67-424E-9C53-A2C218685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479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171-AF75-4E66-8F5E-32F81FA8AFE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B679-FF67-424E-9C53-A2C218685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305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171-AF75-4E66-8F5E-32F81FA8AFE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B679-FF67-424E-9C53-A2C218685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972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BB171-AF75-4E66-8F5E-32F81FA8AFE1}" type="datetimeFigureOut">
              <a:rPr lang="en-US" smtClean="0"/>
              <a:pPr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B679-FF67-424E-9C53-A2C218685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127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7446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ATMEGA8 </a:t>
            </a:r>
          </a:p>
          <a:p>
            <a:pPr algn="ctr"/>
            <a:r>
              <a:rPr lang="en-US" sz="4800" dirty="0" smtClean="0"/>
              <a:t>RISC vs CISC</a:t>
            </a:r>
          </a:p>
        </p:txBody>
      </p:sp>
    </p:spTree>
    <p:extLst>
      <p:ext uri="{BB962C8B-B14F-4D97-AF65-F5344CB8AC3E}">
        <p14:creationId xmlns="" xmlns:p14="http://schemas.microsoft.com/office/powerpoint/2010/main" val="24003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800"/>
            <a:ext cx="10515600" cy="5745163"/>
          </a:xfrm>
        </p:spPr>
        <p:txBody>
          <a:bodyPr/>
          <a:lstStyle/>
          <a:p>
            <a:r>
              <a:rPr lang="en-US" dirty="0" smtClean="0"/>
              <a:t>ATmega8 is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Harvard Architecture</a:t>
            </a:r>
            <a:r>
              <a:rPr lang="en-US" dirty="0" smtClean="0"/>
              <a:t> based AVR’s </a:t>
            </a:r>
            <a:r>
              <a:rPr lang="en-US" dirty="0" smtClean="0">
                <a:solidFill>
                  <a:srgbClr val="C00000"/>
                </a:solidFill>
              </a:rPr>
              <a:t>8 bit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RISC </a:t>
            </a:r>
            <a:r>
              <a:rPr lang="en-US" dirty="0" smtClean="0"/>
              <a:t>microcontroller.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688" t="27144" r="37247" b="39169"/>
          <a:stretch/>
        </p:blipFill>
        <p:spPr>
          <a:xfrm>
            <a:off x="2654300" y="1308099"/>
            <a:ext cx="6121399" cy="53387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13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62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CISC vs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3670"/>
            <a:ext cx="11208026" cy="5592417"/>
          </a:xfrm>
        </p:spPr>
        <p:txBody>
          <a:bodyPr/>
          <a:lstStyle/>
          <a:p>
            <a:r>
              <a:rPr lang="en-US" dirty="0" smtClean="0"/>
              <a:t>Execution unit is responsible for carrying out all the computations.</a:t>
            </a:r>
          </a:p>
          <a:p>
            <a:r>
              <a:rPr lang="en-US" dirty="0" smtClean="0"/>
              <a:t>However the execution unit</a:t>
            </a:r>
            <a:r>
              <a:rPr lang="en-US" baseline="0" dirty="0" smtClean="0"/>
              <a:t> can only operate on data that has been loaded into one of the six registers (A to F).</a:t>
            </a:r>
          </a:p>
          <a:p>
            <a:r>
              <a:rPr lang="en-US" dirty="0" smtClean="0"/>
              <a:t>Task: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Find the product of two numbers stored in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location 2:3 and 5:2 and store the result in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location 2:3.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93" y="1950354"/>
            <a:ext cx="3713024" cy="48480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03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7122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CISC Approach: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MULT 2:3, 5:2 ;  //MULT is known as complex instruction</a:t>
            </a:r>
          </a:p>
          <a:p>
            <a:pPr marL="0" indent="0">
              <a:buNone/>
            </a:pPr>
            <a:r>
              <a:rPr lang="en-US" dirty="0" smtClean="0"/>
              <a:t>When executed, the above instruction loads two values into separate      registers, multiplies the operands in execution unit, then stores the product in appropriate registers.</a:t>
            </a:r>
          </a:p>
          <a:p>
            <a:pPr marL="0" indent="0">
              <a:buNone/>
            </a:pPr>
            <a:r>
              <a:rPr lang="en-US" dirty="0" smtClean="0"/>
              <a:t>Thus the entire task of multiplying two numbers can be completed in single instruction.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ADVANTAGES:</a:t>
            </a:r>
          </a:p>
          <a:p>
            <a:pPr marL="0" indent="0">
              <a:buNone/>
            </a:pPr>
            <a:r>
              <a:rPr lang="en-US" dirty="0" smtClean="0"/>
              <a:t>The compiler’s job is reduced.</a:t>
            </a:r>
          </a:p>
          <a:p>
            <a:pPr marL="0" indent="0">
              <a:buNone/>
            </a:pPr>
            <a:r>
              <a:rPr lang="en-US" dirty="0" smtClean="0"/>
              <a:t>Since the length of code is short, very less RAM is required to store the </a:t>
            </a:r>
          </a:p>
          <a:p>
            <a:pPr marL="0" indent="0">
              <a:buNone/>
            </a:pPr>
            <a:r>
              <a:rPr lang="en-US" dirty="0" smtClean="0"/>
              <a:t>instructions.</a:t>
            </a:r>
          </a:p>
          <a:p>
            <a:pPr marL="0" indent="0">
              <a:buNone/>
            </a:pPr>
            <a:r>
              <a:rPr lang="en-US" dirty="0" smtClean="0"/>
              <a:t>The entire emphasis is put on hardware that operates on this complex instructions.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93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7" y="92765"/>
            <a:ext cx="11555896" cy="6573078"/>
          </a:xfrm>
        </p:spPr>
        <p:txBody>
          <a:bodyPr/>
          <a:lstStyle/>
          <a:p>
            <a:r>
              <a:rPr lang="en-US" dirty="0" smtClean="0"/>
              <a:t> RISC APPROACH: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LOAD A, 2:3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LOAD B, 5:2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PROD A, 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STORE 2:3, 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More lines of code -&gt; more RAM is needed to store instructions.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compiler must also perform more work.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Since </a:t>
            </a:r>
            <a:r>
              <a:rPr lang="en-US" dirty="0" smtClean="0"/>
              <a:t>the instructions are less complex -&gt; hardware can </a:t>
            </a:r>
            <a:r>
              <a:rPr lang="en-US" smtClean="0"/>
              <a:t>be simpler.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655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238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CISC vs RISC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SAI GOPAL</dc:creator>
  <cp:lastModifiedBy>Kishan Teja Repaka</cp:lastModifiedBy>
  <cp:revision>13</cp:revision>
  <dcterms:created xsi:type="dcterms:W3CDTF">2017-09-02T19:44:12Z</dcterms:created>
  <dcterms:modified xsi:type="dcterms:W3CDTF">2017-09-03T13:36:51Z</dcterms:modified>
</cp:coreProperties>
</file>