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7FAE-1261-4D34-8B87-8B7E6054E055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E898-840A-45EE-B065-F7B9057F6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7FAE-1261-4D34-8B87-8B7E6054E055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E898-840A-45EE-B065-F7B9057F6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7FAE-1261-4D34-8B87-8B7E6054E055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E898-840A-45EE-B065-F7B9057F6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7FAE-1261-4D34-8B87-8B7E6054E055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E898-840A-45EE-B065-F7B9057F6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7FAE-1261-4D34-8B87-8B7E6054E055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E898-840A-45EE-B065-F7B9057F6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7FAE-1261-4D34-8B87-8B7E6054E055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E898-840A-45EE-B065-F7B9057F6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7FAE-1261-4D34-8B87-8B7E6054E055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E898-840A-45EE-B065-F7B9057F6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7FAE-1261-4D34-8B87-8B7E6054E055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E898-840A-45EE-B065-F7B9057F6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7FAE-1261-4D34-8B87-8B7E6054E055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E898-840A-45EE-B065-F7B9057F6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7FAE-1261-4D34-8B87-8B7E6054E055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E898-840A-45EE-B065-F7B9057F6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7FAE-1261-4D34-8B87-8B7E6054E055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E898-840A-45EE-B065-F7B9057F6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B7FAE-1261-4D34-8B87-8B7E6054E055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0E898-840A-45EE-B065-F7B9057F65F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VERILOG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72366" cy="1752600"/>
          </a:xfrm>
        </p:spPr>
        <p:txBody>
          <a:bodyPr>
            <a:normAutofit/>
          </a:bodyPr>
          <a:lstStyle/>
          <a:p>
            <a:r>
              <a:rPr lang="en-IN" dirty="0" smtClean="0"/>
              <a:t>                                 - </a:t>
            </a:r>
            <a:r>
              <a:rPr lang="en-IN" dirty="0" err="1" smtClean="0"/>
              <a:t>Sidharth</a:t>
            </a:r>
            <a:r>
              <a:rPr lang="en-IN" dirty="0" smtClean="0"/>
              <a:t> </a:t>
            </a:r>
            <a:r>
              <a:rPr lang="en-IN" dirty="0" err="1" smtClean="0"/>
              <a:t>Magoon</a:t>
            </a:r>
            <a:endParaRPr lang="en-IN" dirty="0" smtClean="0"/>
          </a:p>
          <a:p>
            <a:r>
              <a:rPr lang="en-IN" dirty="0" smtClean="0"/>
              <a:t>                                                                               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72066" y="4643446"/>
            <a:ext cx="3643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Placed @ Synopsys ;Internship @ Mentor :P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Gate level 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And(</a:t>
            </a:r>
            <a:r>
              <a:rPr lang="en-IN" dirty="0" err="1" smtClean="0"/>
              <a:t>f,a,b</a:t>
            </a:r>
            <a:r>
              <a:rPr lang="en-IN" dirty="0" smtClean="0"/>
              <a:t>..)</a:t>
            </a:r>
          </a:p>
          <a:p>
            <a:r>
              <a:rPr lang="en-IN" dirty="0" err="1" smtClean="0"/>
              <a:t>Nand</a:t>
            </a:r>
            <a:r>
              <a:rPr lang="en-IN" dirty="0" smtClean="0"/>
              <a:t>(</a:t>
            </a:r>
            <a:r>
              <a:rPr lang="en-IN" dirty="0" err="1" smtClean="0"/>
              <a:t>f,a,b</a:t>
            </a:r>
            <a:r>
              <a:rPr lang="en-IN" dirty="0" smtClean="0"/>
              <a:t>..)</a:t>
            </a:r>
          </a:p>
          <a:p>
            <a:r>
              <a:rPr lang="en-IN" dirty="0" smtClean="0"/>
              <a:t>Similarly </a:t>
            </a:r>
            <a:r>
              <a:rPr lang="en-IN" dirty="0" err="1" smtClean="0"/>
              <a:t>or,nor,xor,xnor,not</a:t>
            </a:r>
            <a:endParaRPr lang="en-IN" dirty="0" smtClean="0"/>
          </a:p>
          <a:p>
            <a:r>
              <a:rPr lang="en-IN" dirty="0" err="1" smtClean="0"/>
              <a:t>Buf</a:t>
            </a:r>
            <a:r>
              <a:rPr lang="en-IN" dirty="0" smtClean="0"/>
              <a:t>(</a:t>
            </a:r>
            <a:r>
              <a:rPr lang="en-IN" dirty="0" err="1" smtClean="0"/>
              <a:t>f,a</a:t>
            </a:r>
            <a:r>
              <a:rPr lang="en-IN" dirty="0" smtClean="0"/>
              <a:t>)</a:t>
            </a:r>
          </a:p>
          <a:p>
            <a:r>
              <a:rPr lang="en-IN" dirty="0"/>
              <a:t>n</a:t>
            </a:r>
            <a:r>
              <a:rPr lang="en-IN" dirty="0" smtClean="0"/>
              <a:t>otif0(</a:t>
            </a:r>
            <a:r>
              <a:rPr lang="en-IN" dirty="0" err="1" smtClean="0"/>
              <a:t>f,a,e</a:t>
            </a:r>
            <a:r>
              <a:rPr lang="en-IN" dirty="0" smtClean="0"/>
              <a:t>)</a:t>
            </a:r>
          </a:p>
          <a:p>
            <a:r>
              <a:rPr lang="en-IN" dirty="0"/>
              <a:t>n</a:t>
            </a:r>
            <a:r>
              <a:rPr lang="en-IN" dirty="0" smtClean="0"/>
              <a:t>otif1(</a:t>
            </a:r>
            <a:r>
              <a:rPr lang="en-IN" dirty="0" err="1" smtClean="0"/>
              <a:t>f,a,e</a:t>
            </a:r>
            <a:r>
              <a:rPr lang="en-IN" dirty="0" smtClean="0"/>
              <a:t>)</a:t>
            </a:r>
          </a:p>
          <a:p>
            <a:r>
              <a:rPr lang="en-IN" dirty="0" smtClean="0"/>
              <a:t>Bufif0(</a:t>
            </a:r>
            <a:r>
              <a:rPr lang="en-IN" dirty="0" err="1" smtClean="0"/>
              <a:t>f,a,e</a:t>
            </a:r>
            <a:r>
              <a:rPr lang="en-IN" dirty="0" smtClean="0"/>
              <a:t>)</a:t>
            </a:r>
          </a:p>
          <a:p>
            <a:r>
              <a:rPr lang="en-IN" dirty="0" smtClean="0"/>
              <a:t>Bufif1(</a:t>
            </a:r>
            <a:r>
              <a:rPr lang="en-IN" dirty="0" err="1" smtClean="0"/>
              <a:t>f,a,e</a:t>
            </a:r>
            <a:r>
              <a:rPr lang="en-IN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9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 about 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85860"/>
            <a:ext cx="4362468" cy="5188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1500174"/>
            <a:ext cx="4000496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55711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642918"/>
            <a:ext cx="7129758" cy="536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07226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Gate level-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</a:t>
            </a:r>
            <a:r>
              <a:rPr lang="en-IN" dirty="0" smtClean="0"/>
              <a:t>odule </a:t>
            </a:r>
            <a:r>
              <a:rPr lang="en-IN" dirty="0" err="1" smtClean="0"/>
              <a:t>my_and_gate</a:t>
            </a:r>
            <a:r>
              <a:rPr lang="en-IN" dirty="0" smtClean="0"/>
              <a:t>(</a:t>
            </a:r>
            <a:r>
              <a:rPr lang="en-IN" dirty="0" err="1" smtClean="0"/>
              <a:t>o,a,b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output o;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input </a:t>
            </a:r>
            <a:r>
              <a:rPr lang="en-IN" dirty="0" err="1" smtClean="0"/>
              <a:t>a,b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/>
              <a:t>  </a:t>
            </a:r>
            <a:r>
              <a:rPr lang="en-IN" dirty="0" smtClean="0"/>
              <a:t>and and1(</a:t>
            </a:r>
            <a:r>
              <a:rPr lang="en-IN" dirty="0" err="1" smtClean="0"/>
              <a:t>o,a,b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 err="1" smtClean="0"/>
              <a:t>endmodule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68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4 types of signal values 0,1,X,Z</a:t>
            </a:r>
          </a:p>
          <a:p>
            <a:r>
              <a:rPr lang="en-IN" dirty="0" smtClean="0"/>
              <a:t>Net/wire is just a connection</a:t>
            </a:r>
          </a:p>
          <a:p>
            <a:r>
              <a:rPr lang="en-IN" dirty="0" err="1" smtClean="0"/>
              <a:t>Reg</a:t>
            </a:r>
            <a:r>
              <a:rPr lang="en-IN" dirty="0" smtClean="0"/>
              <a:t> –holds a value</a:t>
            </a:r>
          </a:p>
          <a:p>
            <a:r>
              <a:rPr lang="en-IN" dirty="0" smtClean="0"/>
              <a:t>All port declarations are wire by default</a:t>
            </a:r>
          </a:p>
          <a:p>
            <a:r>
              <a:rPr lang="en-IN" dirty="0" smtClean="0"/>
              <a:t>When modules instantiated in another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dirty="0" smtClean="0"/>
              <a:t>input must be wire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Output can be wire/</a:t>
            </a:r>
            <a:r>
              <a:rPr lang="en-IN" dirty="0" err="1" smtClean="0"/>
              <a:t>reg</a:t>
            </a:r>
            <a:r>
              <a:rPr lang="en-IN" dirty="0" smtClean="0"/>
              <a:t> , </a:t>
            </a:r>
            <a:r>
              <a:rPr lang="en-IN" dirty="0" err="1" smtClean="0"/>
              <a:t>usualy</a:t>
            </a:r>
            <a:r>
              <a:rPr lang="en-IN" dirty="0" smtClean="0"/>
              <a:t> </a:t>
            </a:r>
            <a:r>
              <a:rPr lang="en-IN" dirty="0" err="1" smtClean="0"/>
              <a:t>reg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err="1" smtClean="0"/>
              <a:t>Inout</a:t>
            </a:r>
            <a:r>
              <a:rPr lang="en-IN" dirty="0" smtClean="0"/>
              <a:t> must be 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557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Testbench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m</a:t>
            </a:r>
            <a:r>
              <a:rPr lang="en-IN" dirty="0" smtClean="0"/>
              <a:t>odule </a:t>
            </a:r>
            <a:r>
              <a:rPr lang="en-IN" dirty="0" err="1" smtClean="0"/>
              <a:t>tb_my_and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wire o;</a:t>
            </a:r>
          </a:p>
          <a:p>
            <a:pPr>
              <a:buNone/>
            </a:pPr>
            <a:r>
              <a:rPr lang="en-IN" dirty="0" err="1"/>
              <a:t>r</a:t>
            </a:r>
            <a:r>
              <a:rPr lang="en-IN" dirty="0" err="1" smtClean="0"/>
              <a:t>eg</a:t>
            </a:r>
            <a:r>
              <a:rPr lang="en-IN" dirty="0" smtClean="0"/>
              <a:t> </a:t>
            </a:r>
            <a:r>
              <a:rPr lang="en-IN" dirty="0" err="1" smtClean="0"/>
              <a:t>a,b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err="1" smtClean="0"/>
              <a:t>my_and_gate</a:t>
            </a:r>
            <a:r>
              <a:rPr lang="en-IN" dirty="0" smtClean="0"/>
              <a:t> ma1(</a:t>
            </a:r>
            <a:r>
              <a:rPr lang="en-IN" dirty="0" err="1" smtClean="0"/>
              <a:t>o,a,b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/>
              <a:t>i</a:t>
            </a:r>
            <a:r>
              <a:rPr lang="en-IN" dirty="0" smtClean="0"/>
              <a:t>nitial begin</a:t>
            </a:r>
          </a:p>
          <a:p>
            <a:pPr>
              <a:buNone/>
            </a:pPr>
            <a:r>
              <a:rPr lang="en-IN" dirty="0" smtClean="0"/>
              <a:t>$monitor(“time =%d, o=%</a:t>
            </a:r>
            <a:r>
              <a:rPr lang="en-IN" dirty="0" err="1" smtClean="0"/>
              <a:t>b,a</a:t>
            </a:r>
            <a:r>
              <a:rPr lang="en-IN" dirty="0" smtClean="0"/>
              <a:t>=%</a:t>
            </a:r>
            <a:r>
              <a:rPr lang="en-IN" dirty="0" err="1" smtClean="0"/>
              <a:t>b,b</a:t>
            </a:r>
            <a:r>
              <a:rPr lang="en-IN" dirty="0" smtClean="0"/>
              <a:t>=%</a:t>
            </a:r>
            <a:r>
              <a:rPr lang="en-IN" dirty="0" err="1" smtClean="0"/>
              <a:t>b”,$time,o,a,b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/>
              <a:t>e</a:t>
            </a:r>
            <a:r>
              <a:rPr lang="en-IN" dirty="0" smtClean="0"/>
              <a:t>nd</a:t>
            </a:r>
          </a:p>
          <a:p>
            <a:pPr>
              <a:buNone/>
            </a:pPr>
            <a:r>
              <a:rPr lang="en-IN" dirty="0"/>
              <a:t>i</a:t>
            </a:r>
            <a:r>
              <a:rPr lang="en-IN" dirty="0" smtClean="0"/>
              <a:t>nitial begin</a:t>
            </a:r>
          </a:p>
          <a:p>
            <a:pPr>
              <a:buNone/>
            </a:pPr>
            <a:r>
              <a:rPr lang="en-IN" dirty="0" smtClean="0"/>
              <a:t>#10 a=1’b0; b=1’b1;</a:t>
            </a:r>
          </a:p>
          <a:p>
            <a:pPr>
              <a:buNone/>
            </a:pPr>
            <a:r>
              <a:rPr lang="en-IN" dirty="0" smtClean="0"/>
              <a:t>#10 a=1’b1; b=1’b0;</a:t>
            </a:r>
          </a:p>
          <a:p>
            <a:pPr>
              <a:buNone/>
            </a:pPr>
            <a:r>
              <a:rPr lang="en-IN" dirty="0" smtClean="0"/>
              <a:t>#10 a=1’b1; b=1’b1;</a:t>
            </a:r>
          </a:p>
          <a:p>
            <a:pPr>
              <a:buNone/>
            </a:pPr>
            <a:r>
              <a:rPr lang="en-IN" dirty="0"/>
              <a:t>e</a:t>
            </a:r>
            <a:r>
              <a:rPr lang="en-IN" dirty="0" smtClean="0"/>
              <a:t>nd</a:t>
            </a:r>
          </a:p>
          <a:p>
            <a:pPr>
              <a:buNone/>
            </a:pPr>
            <a:r>
              <a:rPr lang="en-IN" dirty="0" err="1"/>
              <a:t>e</a:t>
            </a:r>
            <a:r>
              <a:rPr lang="en-IN" dirty="0" err="1" smtClean="0"/>
              <a:t>ndmodule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730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Testbench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$monitor is one of many system tasks</a:t>
            </a:r>
          </a:p>
          <a:p>
            <a:r>
              <a:rPr lang="en-IN" dirty="0" smtClean="0"/>
              <a:t>$time represents current simulation time</a:t>
            </a:r>
          </a:p>
          <a:p>
            <a:r>
              <a:rPr lang="en-IN" dirty="0" smtClean="0"/>
              <a:t>Initial block executed once at t=0</a:t>
            </a:r>
          </a:p>
          <a:p>
            <a:r>
              <a:rPr lang="en-IN" dirty="0" smtClean="0"/>
              <a:t>Always block </a:t>
            </a:r>
          </a:p>
          <a:p>
            <a:r>
              <a:rPr lang="en-IN" dirty="0" smtClean="0"/>
              <a:t>Bit format </a:t>
            </a:r>
            <a:r>
              <a:rPr lang="en-IN" dirty="0" err="1" smtClean="0"/>
              <a:t>eg</a:t>
            </a:r>
            <a:r>
              <a:rPr lang="en-IN" smtClean="0"/>
              <a:t> 5’b11100, 6’o57,3’d6,8’h2D </a:t>
            </a:r>
            <a:r>
              <a:rPr lang="en-IN" dirty="0" smtClean="0"/>
              <a:t>etc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169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half adder design</a:t>
            </a:r>
          </a:p>
          <a:p>
            <a:r>
              <a:rPr lang="en-IN" dirty="0" smtClean="0"/>
              <a:t>Create it’s </a:t>
            </a:r>
            <a:r>
              <a:rPr lang="en-IN" dirty="0" err="1" smtClean="0"/>
              <a:t>testbench</a:t>
            </a:r>
            <a:r>
              <a:rPr lang="en-IN" dirty="0" smtClean="0"/>
              <a:t> and simulate</a:t>
            </a:r>
          </a:p>
          <a:p>
            <a:r>
              <a:rPr lang="en-IN" dirty="0" smtClean="0"/>
              <a:t>Create full adder module by using half adder module</a:t>
            </a:r>
          </a:p>
          <a:p>
            <a:r>
              <a:rPr lang="en-IN" dirty="0" smtClean="0"/>
              <a:t>Again create </a:t>
            </a:r>
            <a:r>
              <a:rPr lang="en-IN" dirty="0" err="1" smtClean="0"/>
              <a:t>testbench</a:t>
            </a:r>
            <a:r>
              <a:rPr lang="en-IN" dirty="0" smtClean="0"/>
              <a:t> and simulate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78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Flow 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Keyword assign results in continuous assignment</a:t>
            </a:r>
          </a:p>
          <a:p>
            <a:r>
              <a:rPr lang="en-IN" dirty="0" smtClean="0"/>
              <a:t>Bitwise operators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a=3’b001,b=3’b110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~a inverts each bit- 3’b110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dirty="0" err="1" smtClean="0"/>
              <a:t>a&amp;b</a:t>
            </a:r>
            <a:r>
              <a:rPr lang="en-IN" dirty="0" smtClean="0"/>
              <a:t> -and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dirty="0" err="1" smtClean="0"/>
              <a:t>a|b</a:t>
            </a:r>
            <a:r>
              <a:rPr lang="en-IN" dirty="0" smtClean="0"/>
              <a:t> -or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dirty="0" err="1" smtClean="0"/>
              <a:t>a^b</a:t>
            </a:r>
            <a:r>
              <a:rPr lang="en-IN" dirty="0" smtClean="0"/>
              <a:t> -</a:t>
            </a:r>
            <a:r>
              <a:rPr lang="en-IN" dirty="0" err="1" smtClean="0"/>
              <a:t>xor</a:t>
            </a:r>
            <a:r>
              <a:rPr lang="en-IN" dirty="0" smtClean="0"/>
              <a:t>  </a:t>
            </a:r>
          </a:p>
          <a:p>
            <a:pPr>
              <a:buNone/>
            </a:pPr>
            <a:r>
              <a:rPr lang="en-IN" dirty="0" smtClean="0"/>
              <a:t>      a~^b -</a:t>
            </a:r>
            <a:r>
              <a:rPr lang="en-IN" dirty="0" err="1" smtClean="0"/>
              <a:t>xnor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79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Half adder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module </a:t>
            </a:r>
            <a:r>
              <a:rPr lang="en-IN" dirty="0" err="1" smtClean="0"/>
              <a:t>half_adder</a:t>
            </a:r>
            <a:r>
              <a:rPr lang="en-IN" dirty="0" smtClean="0"/>
              <a:t>(</a:t>
            </a:r>
            <a:r>
              <a:rPr lang="en-IN" dirty="0" err="1" smtClean="0"/>
              <a:t>s,c,a,b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output </a:t>
            </a:r>
            <a:r>
              <a:rPr lang="en-IN" dirty="0" err="1" smtClean="0"/>
              <a:t>s,c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input </a:t>
            </a:r>
            <a:r>
              <a:rPr lang="en-IN" dirty="0" err="1" smtClean="0"/>
              <a:t>a,b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assign s=</a:t>
            </a:r>
            <a:r>
              <a:rPr lang="en-IN" dirty="0" err="1" smtClean="0"/>
              <a:t>a^b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assign c=</a:t>
            </a:r>
            <a:r>
              <a:rPr lang="en-IN" dirty="0" err="1" smtClean="0"/>
              <a:t>a&amp;b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 err="1" smtClean="0"/>
              <a:t>endmodule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28604"/>
            <a:ext cx="8201308" cy="5799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Decoder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module decoder_1 (</a:t>
            </a:r>
            <a:r>
              <a:rPr lang="en-IN" dirty="0" err="1" smtClean="0"/>
              <a:t>f,x,y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     output [0:3] f;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input </a:t>
            </a:r>
            <a:r>
              <a:rPr lang="en-IN" dirty="0" err="1" smtClean="0"/>
              <a:t>x,y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assign f[0]=~x&amp;~y;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......complete.....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18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Vectors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Vectors- wire [0:2] wire1;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           </a:t>
            </a:r>
            <a:r>
              <a:rPr lang="en-IN" dirty="0" err="1" smtClean="0"/>
              <a:t>reg</a:t>
            </a:r>
            <a:r>
              <a:rPr lang="en-IN" dirty="0" smtClean="0"/>
              <a:t> [3:0] reg1; etc</a:t>
            </a:r>
          </a:p>
          <a:p>
            <a:endParaRPr lang="en-IN" dirty="0"/>
          </a:p>
          <a:p>
            <a:r>
              <a:rPr lang="en-IN" dirty="0" smtClean="0"/>
              <a:t>Arrays- allowed only for </a:t>
            </a:r>
            <a:r>
              <a:rPr lang="en-IN" dirty="0" err="1" smtClean="0"/>
              <a:t>reg</a:t>
            </a:r>
            <a:r>
              <a:rPr lang="en-IN" dirty="0" smtClean="0"/>
              <a:t>, integer ,time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</a:t>
            </a:r>
            <a:r>
              <a:rPr lang="en-IN" dirty="0" err="1" smtClean="0"/>
              <a:t>reg</a:t>
            </a:r>
            <a:r>
              <a:rPr lang="en-IN" dirty="0" smtClean="0"/>
              <a:t> </a:t>
            </a:r>
            <a:r>
              <a:rPr lang="en-IN" dirty="0" err="1" smtClean="0"/>
              <a:t>mem</a:t>
            </a:r>
            <a:r>
              <a:rPr lang="en-IN" dirty="0" smtClean="0"/>
              <a:t>[31:0] etc</a:t>
            </a:r>
          </a:p>
          <a:p>
            <a:pPr>
              <a:buNone/>
            </a:pPr>
            <a:endParaRPr lang="en-IN" dirty="0"/>
          </a:p>
          <a:p>
            <a:r>
              <a:rPr lang="en-IN" dirty="0" smtClean="0"/>
              <a:t>What does </a:t>
            </a:r>
            <a:r>
              <a:rPr lang="en-IN" dirty="0" err="1" smtClean="0"/>
              <a:t>reg</a:t>
            </a:r>
            <a:r>
              <a:rPr lang="en-IN" dirty="0" smtClean="0"/>
              <a:t> [3:0] </a:t>
            </a:r>
            <a:r>
              <a:rPr lang="en-IN" dirty="0" err="1" smtClean="0"/>
              <a:t>mem</a:t>
            </a:r>
            <a:r>
              <a:rPr lang="en-IN" dirty="0" smtClean="0"/>
              <a:t> [31:0] mean?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548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Wire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dirty="0"/>
              <a:t> </a:t>
            </a:r>
            <a:r>
              <a:rPr lang="en-IN" dirty="0" err="1" smtClean="0"/>
              <a:t>wor</a:t>
            </a:r>
            <a:r>
              <a:rPr lang="en-IN" dirty="0" smtClean="0"/>
              <a:t>, wand etc </a:t>
            </a:r>
          </a:p>
          <a:p>
            <a:pPr>
              <a:buNone/>
            </a:pPr>
            <a:r>
              <a:rPr lang="en-IN" dirty="0" smtClean="0"/>
              <a:t>Example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module </a:t>
            </a:r>
            <a:r>
              <a:rPr lang="en-IN" dirty="0" err="1" smtClean="0"/>
              <a:t>test_wor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err="1" smtClean="0"/>
              <a:t>wor</a:t>
            </a:r>
            <a:r>
              <a:rPr lang="en-IN" dirty="0" smtClean="0"/>
              <a:t> a;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err="1" smtClean="0"/>
              <a:t>reg</a:t>
            </a:r>
            <a:r>
              <a:rPr lang="en-IN" dirty="0" smtClean="0"/>
              <a:t> </a:t>
            </a:r>
            <a:r>
              <a:rPr lang="en-IN" dirty="0" err="1" smtClean="0"/>
              <a:t>b,c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assign a=b;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assign a=c;</a:t>
            </a:r>
          </a:p>
          <a:p>
            <a:pPr>
              <a:buNone/>
            </a:pPr>
            <a:r>
              <a:rPr lang="en-IN" dirty="0"/>
              <a:t>i</a:t>
            </a:r>
            <a:r>
              <a:rPr lang="en-IN" dirty="0" smtClean="0"/>
              <a:t>nitial begin</a:t>
            </a:r>
          </a:p>
          <a:p>
            <a:pPr>
              <a:buNone/>
            </a:pPr>
            <a:r>
              <a:rPr lang="en-IN" dirty="0" smtClean="0"/>
              <a:t>$monitor(“time=%</a:t>
            </a:r>
            <a:r>
              <a:rPr lang="en-IN" dirty="0" err="1" smtClean="0"/>
              <a:t>d,a</a:t>
            </a:r>
            <a:r>
              <a:rPr lang="en-IN" dirty="0" smtClean="0"/>
              <a:t>=%</a:t>
            </a:r>
            <a:r>
              <a:rPr lang="en-IN" dirty="0" err="1"/>
              <a:t>b</a:t>
            </a:r>
            <a:r>
              <a:rPr lang="en-IN" dirty="0" err="1" smtClean="0"/>
              <a:t>,b</a:t>
            </a:r>
            <a:r>
              <a:rPr lang="en-IN" dirty="0" smtClean="0"/>
              <a:t>=%</a:t>
            </a:r>
            <a:r>
              <a:rPr lang="en-IN" dirty="0" err="1" smtClean="0"/>
              <a:t>b,c</a:t>
            </a:r>
            <a:r>
              <a:rPr lang="en-IN" dirty="0" smtClean="0"/>
              <a:t>=%</a:t>
            </a:r>
            <a:r>
              <a:rPr lang="en-IN" dirty="0" err="1" smtClean="0"/>
              <a:t>b”,$time,a,b,c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/>
              <a:t>e</a:t>
            </a:r>
            <a:r>
              <a:rPr lang="en-IN" dirty="0" smtClean="0"/>
              <a:t>nd</a:t>
            </a:r>
          </a:p>
          <a:p>
            <a:pPr>
              <a:buNone/>
            </a:pPr>
            <a:r>
              <a:rPr lang="en-IN" dirty="0" smtClean="0"/>
              <a:t>Initial begin</a:t>
            </a:r>
          </a:p>
          <a:p>
            <a:pPr>
              <a:buNone/>
            </a:pPr>
            <a:r>
              <a:rPr lang="en-IN" dirty="0" smtClean="0"/>
              <a:t>#10 b=1’b0;</a:t>
            </a:r>
          </a:p>
          <a:p>
            <a:pPr>
              <a:buNone/>
            </a:pPr>
            <a:r>
              <a:rPr lang="en-IN" dirty="0" smtClean="0"/>
              <a:t>#10 c=1’b0;</a:t>
            </a:r>
          </a:p>
          <a:p>
            <a:pPr>
              <a:buNone/>
            </a:pPr>
            <a:r>
              <a:rPr lang="en-IN" dirty="0" smtClean="0"/>
              <a:t>#10 b=1’b1;</a:t>
            </a:r>
          </a:p>
          <a:p>
            <a:pPr>
              <a:buNone/>
            </a:pPr>
            <a:r>
              <a:rPr lang="en-IN" dirty="0" smtClean="0"/>
              <a:t>.......check...</a:t>
            </a:r>
          </a:p>
        </p:txBody>
      </p:sp>
    </p:spTree>
    <p:extLst>
      <p:ext uri="{BB962C8B-B14F-4D97-AF65-F5344CB8AC3E}">
        <p14:creationId xmlns:p14="http://schemas.microsoft.com/office/powerpoint/2010/main" val="3408744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Arithemetic</a:t>
            </a:r>
            <a:r>
              <a:rPr lang="en-IN" dirty="0" smtClean="0"/>
              <a:t> and 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Arithmetic-  +, -, *, / ,% ,** if any operand contains x or z , result is unknown</a:t>
            </a:r>
          </a:p>
          <a:p>
            <a:r>
              <a:rPr lang="en-IN" dirty="0" smtClean="0"/>
              <a:t>Logical operators</a:t>
            </a:r>
          </a:p>
          <a:p>
            <a:pPr>
              <a:buNone/>
            </a:pPr>
            <a:r>
              <a:rPr lang="en-IN" dirty="0" smtClean="0"/>
              <a:t>     a=4, b=0 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&amp;&amp; logical and a&amp;&amp;b=0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|| logical or a||b=1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!a =0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91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Shift, relational and equality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Logical shifts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a=4’b0010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a&gt;&gt;1, a&lt;&lt;2</a:t>
            </a:r>
          </a:p>
          <a:p>
            <a:r>
              <a:rPr lang="en-IN" dirty="0" smtClean="0"/>
              <a:t>Arithmetic shifts</a:t>
            </a:r>
          </a:p>
          <a:p>
            <a:pPr>
              <a:buNone/>
            </a:pPr>
            <a:r>
              <a:rPr lang="en-IN" dirty="0" smtClean="0"/>
              <a:t>   a=4’b1010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a&lt;&lt;&lt;3, a&gt;&gt;&gt;2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57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Shift, relational and equality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Relational operators- result in x if any operand x or z, else they evaluate to 1 or 0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(a&gt;b), (a&gt;=b) etc</a:t>
            </a:r>
          </a:p>
          <a:p>
            <a:r>
              <a:rPr lang="en-IN" dirty="0"/>
              <a:t> </a:t>
            </a:r>
            <a:endParaRPr lang="en-IN" dirty="0" smtClean="0"/>
          </a:p>
          <a:p>
            <a:endParaRPr lang="en-IN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357562"/>
            <a:ext cx="730567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50763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Concatenation-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wire [3:0] a1;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wire </a:t>
            </a:r>
            <a:r>
              <a:rPr lang="en-IN" dirty="0" err="1" smtClean="0"/>
              <a:t>abit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wire [6:0] a2;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assign c= {a1,abit,a2};</a:t>
            </a:r>
          </a:p>
          <a:p>
            <a:r>
              <a:rPr lang="en-IN" dirty="0" smtClean="0"/>
              <a:t>Replication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assign c={4{</a:t>
            </a:r>
            <a:r>
              <a:rPr lang="en-IN" dirty="0" err="1" smtClean="0"/>
              <a:t>abit</a:t>
            </a:r>
            <a:r>
              <a:rPr lang="en-IN" dirty="0" smtClean="0"/>
              <a:t>},4’b0000};</a:t>
            </a:r>
          </a:p>
          <a:p>
            <a:r>
              <a:rPr lang="en-IN" dirty="0" smtClean="0"/>
              <a:t>Conditional *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assign y= (</a:t>
            </a:r>
            <a:r>
              <a:rPr lang="en-IN" dirty="0" err="1" smtClean="0"/>
              <a:t>sel</a:t>
            </a:r>
            <a:r>
              <a:rPr lang="en-IN" dirty="0" smtClean="0"/>
              <a:t>? A:B)//</a:t>
            </a:r>
            <a:r>
              <a:rPr lang="en-IN" dirty="0" err="1" smtClean="0"/>
              <a:t>mux</a:t>
            </a:r>
            <a:endParaRPr lang="en-IN" dirty="0" smtClean="0"/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assign y= (s1? (s0?i1:i2) : (s0? I3:i4)); //nesting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72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module comparator(</a:t>
            </a:r>
            <a:r>
              <a:rPr lang="en-IN" dirty="0" err="1" smtClean="0"/>
              <a:t>comp,a,b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output comp;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input [7:0] </a:t>
            </a:r>
            <a:r>
              <a:rPr lang="en-IN" dirty="0" err="1" smtClean="0"/>
              <a:t>a,b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assign comp = ((a&gt;=b) ? 1’b1:1’b0);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 err="1" smtClean="0"/>
              <a:t>endmodule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29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1. Design a four bit ripple carry adder (gate level </a:t>
            </a:r>
            <a:r>
              <a:rPr lang="en-IN" dirty="0" err="1" smtClean="0"/>
              <a:t>modelliing</a:t>
            </a:r>
            <a:r>
              <a:rPr lang="en-IN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40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2. Design a BCD adder, assume 4 bit inputs a &amp;b , input carry c0 , and output sum and carry.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(using data flow modelling)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15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714356"/>
            <a:ext cx="5356231" cy="5927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2</a:t>
            </a:r>
            <a:r>
              <a:rPr lang="en-IN" dirty="0" smtClean="0"/>
              <a:t>.Design an ALU which implements the following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S0    S1        Output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0       0            </a:t>
            </a:r>
            <a:r>
              <a:rPr lang="en-IN" dirty="0" err="1" smtClean="0"/>
              <a:t>a+b</a:t>
            </a:r>
            <a:endParaRPr lang="en-IN" dirty="0" smtClean="0"/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0       1            </a:t>
            </a:r>
            <a:r>
              <a:rPr lang="en-IN" dirty="0" err="1" smtClean="0"/>
              <a:t>a^b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1       0             a-b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1        1            a&gt;&gt;b</a:t>
            </a:r>
          </a:p>
          <a:p>
            <a:pPr>
              <a:buNone/>
            </a:pPr>
            <a:r>
              <a:rPr lang="en-IN" dirty="0" smtClean="0"/>
              <a:t>Assume a &amp; b are of 2 bits 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88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Regular delays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assign #d1 y= </a:t>
            </a:r>
            <a:r>
              <a:rPr lang="en-IN" dirty="0" err="1" smtClean="0"/>
              <a:t>a&amp;b</a:t>
            </a:r>
            <a:r>
              <a:rPr lang="en-IN" dirty="0" smtClean="0"/>
              <a:t>;</a:t>
            </a:r>
          </a:p>
          <a:p>
            <a:r>
              <a:rPr lang="en-IN" dirty="0" smtClean="0"/>
              <a:t>Intra assignment delays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assign y= #d1 </a:t>
            </a:r>
            <a:r>
              <a:rPr lang="en-IN" dirty="0" err="1" smtClean="0"/>
              <a:t>a&amp;b</a:t>
            </a:r>
            <a:r>
              <a:rPr lang="en-IN" dirty="0" smtClean="0"/>
              <a:t>;</a:t>
            </a:r>
          </a:p>
          <a:p>
            <a:r>
              <a:rPr lang="en-IN" dirty="0" smtClean="0"/>
              <a:t>Assign #d1 y= #d2 </a:t>
            </a:r>
            <a:r>
              <a:rPr lang="en-IN" dirty="0" err="1" smtClean="0"/>
              <a:t>a&amp;b</a:t>
            </a:r>
            <a:r>
              <a:rPr lang="en-IN" dirty="0" smtClean="0"/>
              <a:t>;</a:t>
            </a:r>
          </a:p>
          <a:p>
            <a:r>
              <a:rPr lang="en-IN" dirty="0" smtClean="0"/>
              <a:t>Gate and net delays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wire #5 y1;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and #3 and1(y,x1,x2);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14196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Rise delay – transition from 0,x,z to 1</a:t>
            </a:r>
          </a:p>
          <a:p>
            <a:r>
              <a:rPr lang="en-IN" dirty="0" smtClean="0"/>
              <a:t>Fall delay – transition from 1,x,z to 0</a:t>
            </a:r>
          </a:p>
          <a:p>
            <a:r>
              <a:rPr lang="en-IN" dirty="0" smtClean="0"/>
              <a:t>Turn off delay?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and #(1,2,3) a1(....);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and #(2,5)  a2(...);</a:t>
            </a:r>
          </a:p>
          <a:p>
            <a:r>
              <a:rPr lang="en-IN" dirty="0" smtClean="0"/>
              <a:t>Minimum, typical and maximum delays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and #(1:2:3,4:5:7) a3 (...)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49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Timing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Setup time , hold time ?</a:t>
            </a:r>
          </a:p>
          <a:p>
            <a:r>
              <a:rPr lang="en-IN" dirty="0" smtClean="0"/>
              <a:t>Violations?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68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Behavioral</a:t>
            </a:r>
            <a:r>
              <a:rPr lang="en-IN" dirty="0" smtClean="0"/>
              <a:t> 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Always and initial block 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--contain blocking and non blocking assignments(note not concurrent)</a:t>
            </a:r>
          </a:p>
          <a:p>
            <a:pPr>
              <a:buNone/>
            </a:pPr>
            <a:r>
              <a:rPr lang="en-IN" dirty="0" smtClean="0"/>
              <a:t>--may have sensitivity list</a:t>
            </a:r>
          </a:p>
          <a:p>
            <a:pPr>
              <a:buNone/>
            </a:pPr>
            <a:r>
              <a:rPr lang="en-IN" dirty="0" smtClean="0"/>
              <a:t>--contain all if-else statements and case statements(they cant exist without </a:t>
            </a:r>
            <a:r>
              <a:rPr lang="en-IN" smtClean="0"/>
              <a:t>always/initial block)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406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994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FINITE STATE MACHINES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76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moore_mealy_machine_B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507" y="285728"/>
            <a:ext cx="8871493" cy="63579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850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introduction-state-machine-8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043" y="142852"/>
            <a:ext cx="8663237" cy="65042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42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mealy_moo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85926"/>
            <a:ext cx="9144000" cy="5572164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‘10’ sequence detector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87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Need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6826526" cy="183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4400550"/>
            <a:ext cx="595312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3571876"/>
            <a:ext cx="49625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64318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Designing FSM Using Verilog</a:t>
            </a:r>
            <a:br>
              <a:rPr lang="en-US" dirty="0" smtClean="0"/>
            </a:br>
            <a:r>
              <a:rPr lang="en-US" dirty="0" smtClean="0"/>
              <a:t>“sequence-1101”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73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of states</a:t>
            </a:r>
          </a:p>
          <a:p>
            <a:r>
              <a:rPr lang="en-US" dirty="0" smtClean="0"/>
              <a:t>Defining CLOCK</a:t>
            </a:r>
          </a:p>
          <a:p>
            <a:r>
              <a:rPr lang="en-US" dirty="0" smtClean="0"/>
              <a:t>Next state function</a:t>
            </a:r>
          </a:p>
          <a:p>
            <a:r>
              <a:rPr lang="en-US" dirty="0" smtClean="0"/>
              <a:t>Assignment of next state to current state</a:t>
            </a:r>
          </a:p>
          <a:p>
            <a:r>
              <a:rPr lang="en-US" dirty="0" smtClean="0"/>
              <a:t>Output function </a:t>
            </a:r>
          </a:p>
        </p:txBody>
      </p:sp>
    </p:spTree>
    <p:extLst>
      <p:ext uri="{BB962C8B-B14F-4D97-AF65-F5344CB8AC3E}">
        <p14:creationId xmlns:p14="http://schemas.microsoft.com/office/powerpoint/2010/main" val="363268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of States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-Defining states by using PARAMETER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parameter s1=2’b00,s2=2’b01,s3=2’b11,s4=2’b10;</a:t>
            </a:r>
          </a:p>
          <a:p>
            <a:pPr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r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eg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[1:0] Q,D; //present and next state</a:t>
            </a:r>
          </a:p>
        </p:txBody>
      </p:sp>
    </p:spTree>
    <p:extLst>
      <p:ext uri="{BB962C8B-B14F-4D97-AF65-F5344CB8AC3E}">
        <p14:creationId xmlns:p14="http://schemas.microsoft.com/office/powerpoint/2010/main" val="176132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reg</a:t>
            </a:r>
            <a:r>
              <a:rPr lang="en-US" dirty="0" smtClean="0"/>
              <a:t> </a:t>
            </a:r>
            <a:r>
              <a:rPr lang="en-US" dirty="0" err="1" smtClean="0"/>
              <a:t>clk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initial </a:t>
            </a:r>
            <a:r>
              <a:rPr lang="en-US" dirty="0" err="1" smtClean="0"/>
              <a:t>clk</a:t>
            </a:r>
            <a:r>
              <a:rPr lang="en-US" dirty="0" smtClean="0"/>
              <a:t>&lt;=0;</a:t>
            </a:r>
          </a:p>
          <a:p>
            <a:pPr>
              <a:buNone/>
            </a:pPr>
            <a:r>
              <a:rPr lang="en-US" dirty="0"/>
              <a:t>a</a:t>
            </a:r>
            <a:r>
              <a:rPr lang="en-US" dirty="0" smtClean="0"/>
              <a:t>lways</a:t>
            </a:r>
          </a:p>
          <a:p>
            <a:pPr>
              <a:buNone/>
            </a:pPr>
            <a:r>
              <a:rPr lang="en-US" dirty="0" smtClean="0"/>
              <a:t>   #20 </a:t>
            </a:r>
            <a:r>
              <a:rPr lang="en-US" dirty="0" err="1" smtClean="0"/>
              <a:t>clk</a:t>
            </a:r>
            <a:r>
              <a:rPr lang="en-US" dirty="0" smtClean="0"/>
              <a:t>&lt;=~</a:t>
            </a:r>
            <a:r>
              <a:rPr lang="en-US" dirty="0" err="1" smtClean="0"/>
              <a:t>clk</a:t>
            </a:r>
            <a:r>
              <a:rPr lang="en-US" dirty="0" smtClean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759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function 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 smtClean="0"/>
              <a:t>always@(x or Q)</a:t>
            </a:r>
          </a:p>
          <a:p>
            <a:r>
              <a:rPr lang="en-IN" dirty="0" smtClean="0"/>
              <a:t>begin</a:t>
            </a:r>
          </a:p>
          <a:p>
            <a:endParaRPr lang="en-IN" dirty="0" smtClean="0"/>
          </a:p>
          <a:p>
            <a:r>
              <a:rPr lang="en-IN" dirty="0" smtClean="0"/>
              <a:t>y&lt;=0;</a:t>
            </a:r>
          </a:p>
          <a:p>
            <a:r>
              <a:rPr lang="en-IN" dirty="0" smtClean="0"/>
              <a:t>case(Q)</a:t>
            </a:r>
          </a:p>
          <a:p>
            <a:r>
              <a:rPr lang="en-IN" dirty="0" smtClean="0"/>
              <a:t>s1:D&lt;=x?s2:s1;</a:t>
            </a:r>
          </a:p>
          <a:p>
            <a:r>
              <a:rPr lang="en-IN" dirty="0" smtClean="0"/>
              <a:t>s2:D&lt;=x?s3:s1;</a:t>
            </a:r>
          </a:p>
          <a:p>
            <a:r>
              <a:rPr lang="en-IN" dirty="0" smtClean="0"/>
              <a:t>s3:D&lt;=x?s3:s4;</a:t>
            </a:r>
          </a:p>
          <a:p>
            <a:r>
              <a:rPr lang="en-IN" dirty="0" smtClean="0"/>
              <a:t>s4: </a:t>
            </a:r>
          </a:p>
          <a:p>
            <a:r>
              <a:rPr lang="en-IN" dirty="0" smtClean="0"/>
              <a:t> if(x) begin</a:t>
            </a:r>
          </a:p>
          <a:p>
            <a:r>
              <a:rPr lang="en-IN" dirty="0" smtClean="0"/>
              <a:t>D&lt;=s2;</a:t>
            </a:r>
          </a:p>
          <a:p>
            <a:r>
              <a:rPr lang="en-IN" dirty="0" smtClean="0"/>
              <a:t>y&lt;=1;</a:t>
            </a:r>
          </a:p>
          <a:p>
            <a:r>
              <a:rPr lang="en-IN" dirty="0" smtClean="0"/>
              <a:t>end</a:t>
            </a:r>
          </a:p>
          <a:p>
            <a:r>
              <a:rPr lang="en-IN" dirty="0" smtClean="0"/>
              <a:t>else begin</a:t>
            </a:r>
          </a:p>
          <a:p>
            <a:r>
              <a:rPr lang="en-IN" dirty="0" smtClean="0"/>
              <a:t>D&lt;=s1;</a:t>
            </a:r>
          </a:p>
          <a:p>
            <a:r>
              <a:rPr lang="en-IN" dirty="0" smtClean="0"/>
              <a:t>end</a:t>
            </a:r>
          </a:p>
          <a:p>
            <a:r>
              <a:rPr lang="en-IN" dirty="0" err="1" smtClean="0"/>
              <a:t>default:D</a:t>
            </a:r>
            <a:r>
              <a:rPr lang="en-IN" dirty="0" smtClean="0"/>
              <a:t>&lt;=2’bxx;</a:t>
            </a:r>
          </a:p>
          <a:p>
            <a:r>
              <a:rPr lang="en-IN" dirty="0" err="1" smtClean="0"/>
              <a:t>endcase</a:t>
            </a:r>
            <a:endParaRPr lang="en-IN" dirty="0" smtClean="0"/>
          </a:p>
          <a:p>
            <a:r>
              <a:rPr lang="en-IN" dirty="0" smtClean="0"/>
              <a:t>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97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state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Assign next state to present state at clock edge (if reset then system goes to default =&gt; Q=0;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0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for Moore FSM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parameter s1=3’b000,s2=3’b001,s3=3’b011,s4=3’b110;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always@(Q)</a:t>
            </a:r>
          </a:p>
          <a:p>
            <a:pPr>
              <a:buNone/>
            </a:pPr>
            <a:r>
              <a:rPr lang="en-US" dirty="0" smtClean="0"/>
              <a:t>y=Q[2];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73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statement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Work as </a:t>
            </a:r>
            <a:r>
              <a:rPr lang="en-US" dirty="0" err="1" smtClean="0"/>
              <a:t>parrallel</a:t>
            </a:r>
            <a:r>
              <a:rPr lang="en-US" dirty="0" smtClean="0"/>
              <a:t> block, allows instance creation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module </a:t>
            </a:r>
            <a:r>
              <a:rPr lang="en-US" dirty="0" err="1" smtClean="0"/>
              <a:t>Rcadder</a:t>
            </a:r>
            <a:r>
              <a:rPr lang="en-US" dirty="0" smtClean="0"/>
              <a:t> (</a:t>
            </a:r>
            <a:r>
              <a:rPr lang="en-US" dirty="0" err="1" smtClean="0"/>
              <a:t>a,b,ci,s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parameter n=64;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input [n-1:0] </a:t>
            </a:r>
            <a:r>
              <a:rPr lang="en-US" dirty="0" err="1" smtClean="0"/>
              <a:t>a,b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input </a:t>
            </a:r>
            <a:r>
              <a:rPr lang="en-US" dirty="0" err="1" smtClean="0"/>
              <a:t>ci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output [n-1:0] s;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wire [n-1:0] pc;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genvar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generate for (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n;i</a:t>
            </a:r>
            <a:r>
              <a:rPr lang="en-US" dirty="0" smtClean="0"/>
              <a:t>++) begin :u1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fulladder</a:t>
            </a:r>
            <a:r>
              <a:rPr lang="en-US" dirty="0" smtClean="0"/>
              <a:t> inst[</a:t>
            </a:r>
            <a:r>
              <a:rPr lang="en-US" dirty="0" err="1" smtClean="0"/>
              <a:t>i</a:t>
            </a:r>
            <a:r>
              <a:rPr lang="en-US" dirty="0" smtClean="0"/>
              <a:t>] (a[</a:t>
            </a:r>
            <a:r>
              <a:rPr lang="en-US" dirty="0" err="1" smtClean="0"/>
              <a:t>i</a:t>
            </a:r>
            <a:r>
              <a:rPr lang="en-US" dirty="0" smtClean="0"/>
              <a:t>],b[</a:t>
            </a:r>
            <a:r>
              <a:rPr lang="en-US" dirty="0" err="1" smtClean="0"/>
              <a:t>i</a:t>
            </a:r>
            <a:r>
              <a:rPr lang="en-US" dirty="0" smtClean="0"/>
              <a:t>],pc[</a:t>
            </a:r>
            <a:r>
              <a:rPr lang="en-US" dirty="0" err="1" smtClean="0"/>
              <a:t>i</a:t>
            </a:r>
            <a:r>
              <a:rPr lang="en-US" dirty="0" smtClean="0"/>
              <a:t>],s[</a:t>
            </a:r>
            <a:r>
              <a:rPr lang="en-US" dirty="0" err="1" smtClean="0"/>
              <a:t>i</a:t>
            </a:r>
            <a:r>
              <a:rPr lang="en-US" dirty="0" smtClean="0"/>
              <a:t>],pc[i+1]);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end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endmodule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69305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Variables declared are local </a:t>
            </a:r>
          </a:p>
          <a:p>
            <a:r>
              <a:rPr lang="en-US" dirty="0" smtClean="0"/>
              <a:t>Can include timing delays like @, # wait etc</a:t>
            </a:r>
          </a:p>
          <a:p>
            <a:r>
              <a:rPr lang="en-US" dirty="0" smtClean="0"/>
              <a:t>Output assigned only at end of execution of task</a:t>
            </a:r>
          </a:p>
          <a:p>
            <a:r>
              <a:rPr lang="en-US" dirty="0" smtClean="0"/>
              <a:t>A task must be </a:t>
            </a:r>
            <a:r>
              <a:rPr lang="en-US" dirty="0" err="1" smtClean="0"/>
              <a:t>clled</a:t>
            </a:r>
            <a:r>
              <a:rPr lang="en-US" dirty="0" smtClean="0"/>
              <a:t> within a statement</a:t>
            </a:r>
          </a:p>
          <a:p>
            <a:r>
              <a:rPr lang="en-US" dirty="0"/>
              <a:t>t</a:t>
            </a:r>
            <a:r>
              <a:rPr lang="en-US" dirty="0" smtClean="0"/>
              <a:t>ask </a:t>
            </a:r>
            <a:r>
              <a:rPr lang="en-US" dirty="0" err="1" smtClean="0"/>
              <a:t>task_name</a:t>
            </a:r>
            <a:r>
              <a:rPr lang="en-US" dirty="0" smtClean="0"/>
              <a:t> 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input output variable </a:t>
            </a:r>
            <a:r>
              <a:rPr lang="en-US" dirty="0" err="1" smtClean="0"/>
              <a:t>declartions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local variables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procedural statements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endtask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8913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Behaves same as tasks but a difference</a:t>
            </a:r>
          </a:p>
          <a:p>
            <a:r>
              <a:rPr lang="en-US" dirty="0" smtClean="0"/>
              <a:t>Cannot include timing delays like @, #,wait; hence used only for </a:t>
            </a:r>
            <a:r>
              <a:rPr lang="en-US" dirty="0" err="1" smtClean="0"/>
              <a:t>modelling</a:t>
            </a:r>
            <a:r>
              <a:rPr lang="en-US" dirty="0" smtClean="0"/>
              <a:t> of combinational </a:t>
            </a:r>
            <a:r>
              <a:rPr lang="en-US" dirty="0" err="1" smtClean="0"/>
              <a:t>ckts</a:t>
            </a:r>
            <a:endParaRPr lang="en-US" dirty="0" smtClean="0"/>
          </a:p>
          <a:p>
            <a:r>
              <a:rPr lang="en-US" dirty="0" smtClean="0"/>
              <a:t>Functions can call other functions but not other tasks</a:t>
            </a:r>
          </a:p>
          <a:p>
            <a:r>
              <a:rPr lang="en-US" dirty="0" smtClean="0"/>
              <a:t>Can have any number of inputs but only 1 output</a:t>
            </a:r>
          </a:p>
          <a:p>
            <a:r>
              <a:rPr lang="en-US" dirty="0" smtClean="0"/>
              <a:t>Unlike tasks they need to be called as part of expression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7919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VHDL and </a:t>
            </a:r>
            <a:r>
              <a:rPr lang="en-IN" dirty="0" err="1" smtClean="0"/>
              <a:t>Verilog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3"/>
            <a:ext cx="8143900" cy="4447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</a:t>
            </a:r>
            <a:r>
              <a:rPr lang="en-US" dirty="0" smtClean="0"/>
              <a:t>unction </a:t>
            </a:r>
            <a:r>
              <a:rPr lang="en-US" dirty="0" err="1" smtClean="0"/>
              <a:t>my_function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input </a:t>
            </a:r>
            <a:r>
              <a:rPr lang="en-US" dirty="0" err="1" smtClean="0"/>
              <a:t>a,b,c,d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begin    </a:t>
            </a:r>
          </a:p>
          <a:p>
            <a:pPr>
              <a:buNone/>
            </a:pPr>
            <a:r>
              <a:rPr lang="en-US" dirty="0" err="1" smtClean="0"/>
              <a:t>myfunction</a:t>
            </a:r>
            <a:r>
              <a:rPr lang="en-US" dirty="0" smtClean="0"/>
              <a:t>=((</a:t>
            </a:r>
            <a:r>
              <a:rPr lang="en-US" dirty="0" err="1" smtClean="0"/>
              <a:t>a+b</a:t>
            </a:r>
            <a:r>
              <a:rPr lang="en-US" dirty="0" smtClean="0"/>
              <a:t>)+(c-d));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end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endfunction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module </a:t>
            </a:r>
            <a:r>
              <a:rPr lang="en-US" dirty="0" err="1" smtClean="0"/>
              <a:t>function_calling</a:t>
            </a:r>
            <a:r>
              <a:rPr lang="en-US" dirty="0" smtClean="0"/>
              <a:t>(</a:t>
            </a:r>
            <a:r>
              <a:rPr lang="en-US" dirty="0" err="1" smtClean="0"/>
              <a:t>a,b,c,d,e,f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output f;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input </a:t>
            </a:r>
            <a:r>
              <a:rPr lang="en-US" dirty="0" err="1" smtClean="0"/>
              <a:t>a,b,c,d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`include “</a:t>
            </a:r>
            <a:r>
              <a:rPr lang="en-US" dirty="0" err="1" smtClean="0"/>
              <a:t>myfunction.v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assign f= (</a:t>
            </a:r>
            <a:r>
              <a:rPr lang="en-US" dirty="0" err="1" smtClean="0"/>
              <a:t>myfunction</a:t>
            </a:r>
            <a:r>
              <a:rPr lang="en-US" dirty="0" smtClean="0"/>
              <a:t>(</a:t>
            </a:r>
            <a:r>
              <a:rPr lang="en-US" dirty="0" err="1" smtClean="0"/>
              <a:t>a,b,c,d</a:t>
            </a:r>
            <a:r>
              <a:rPr lang="en-US" dirty="0" smtClean="0"/>
              <a:t>))? </a:t>
            </a:r>
            <a:r>
              <a:rPr lang="en-US" dirty="0"/>
              <a:t>e</a:t>
            </a:r>
            <a:r>
              <a:rPr lang="en-US" dirty="0" smtClean="0"/>
              <a:t>:0;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mtClean="0"/>
              <a:t>endmodule</a:t>
            </a:r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882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Simulation and 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Simulation- to verify functional correctness of design</a:t>
            </a:r>
          </a:p>
          <a:p>
            <a:r>
              <a:rPr lang="en-IN" dirty="0" smtClean="0"/>
              <a:t>Synthesis- design modelled into implementation consisting of gates</a:t>
            </a:r>
          </a:p>
          <a:p>
            <a:r>
              <a:rPr lang="en-IN" dirty="0" smtClean="0"/>
              <a:t>Non synthesizable constructs like </a:t>
            </a:r>
            <a:r>
              <a:rPr lang="en-IN" dirty="0" err="1" smtClean="0"/>
              <a:t>tasks,delay</a:t>
            </a:r>
            <a:r>
              <a:rPr lang="en-IN" dirty="0" smtClean="0"/>
              <a:t>, event , fork-join etc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HDL Simulators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ModelSim</a:t>
            </a:r>
            <a:r>
              <a:rPr lang="en-IN" dirty="0" smtClean="0"/>
              <a:t>- Mentor</a:t>
            </a:r>
          </a:p>
          <a:p>
            <a:r>
              <a:rPr lang="en-IN" dirty="0" smtClean="0"/>
              <a:t>VCS- Synopsys</a:t>
            </a:r>
          </a:p>
          <a:p>
            <a:r>
              <a:rPr lang="en-IN" dirty="0" smtClean="0"/>
              <a:t>NC </a:t>
            </a:r>
            <a:r>
              <a:rPr lang="en-IN" dirty="0" err="1" smtClean="0"/>
              <a:t>Sim</a:t>
            </a:r>
            <a:r>
              <a:rPr lang="en-IN" dirty="0" smtClean="0"/>
              <a:t>/ Incisive- Cadence</a:t>
            </a:r>
          </a:p>
          <a:p>
            <a:r>
              <a:rPr lang="en-IN" dirty="0" err="1" smtClean="0"/>
              <a:t>Vivado</a:t>
            </a:r>
            <a:r>
              <a:rPr lang="en-IN" dirty="0" smtClean="0"/>
              <a:t>- Xilinx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Verilog</a:t>
            </a:r>
            <a:r>
              <a:rPr lang="en-IN" dirty="0" smtClean="0"/>
              <a:t> HDL- </a:t>
            </a:r>
            <a:r>
              <a:rPr lang="en-IN" dirty="0" err="1" smtClean="0"/>
              <a:t>Samir</a:t>
            </a:r>
            <a:r>
              <a:rPr lang="en-IN" dirty="0" smtClean="0"/>
              <a:t> </a:t>
            </a:r>
            <a:r>
              <a:rPr lang="en-IN" dirty="0" err="1" smtClean="0"/>
              <a:t>Palnitkar</a:t>
            </a:r>
            <a:endParaRPr lang="en-IN" dirty="0" smtClean="0"/>
          </a:p>
          <a:p>
            <a:r>
              <a:rPr lang="en-IN" dirty="0" err="1" smtClean="0"/>
              <a:t>Verilog</a:t>
            </a:r>
            <a:r>
              <a:rPr lang="en-IN" dirty="0" smtClean="0"/>
              <a:t> LRM</a:t>
            </a:r>
          </a:p>
          <a:p>
            <a:r>
              <a:rPr lang="en-IN" dirty="0" smtClean="0"/>
              <a:t>Morris </a:t>
            </a:r>
            <a:r>
              <a:rPr lang="en-IN" dirty="0" err="1" smtClean="0"/>
              <a:t>Mano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Let’s Begin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Design Methodologies  top –down &amp; bottom –up</a:t>
            </a:r>
          </a:p>
          <a:p>
            <a:r>
              <a:rPr lang="en-IN" dirty="0" smtClean="0"/>
              <a:t>Modelling Styles-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Gate Level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Data Flow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 smtClean="0"/>
              <a:t>Behavioral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 Switch Level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1324</Words>
  <Application>Microsoft Office PowerPoint</Application>
  <PresentationFormat>On-screen Show (4:3)</PresentationFormat>
  <Paragraphs>299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Arial</vt:lpstr>
      <vt:lpstr>Calibri</vt:lpstr>
      <vt:lpstr>Office Theme</vt:lpstr>
      <vt:lpstr>VERILOG</vt:lpstr>
      <vt:lpstr>PowerPoint Presentation</vt:lpstr>
      <vt:lpstr>PowerPoint Presentation</vt:lpstr>
      <vt:lpstr>Need </vt:lpstr>
      <vt:lpstr>VHDL and Verilog</vt:lpstr>
      <vt:lpstr>Simulation and Synthesis</vt:lpstr>
      <vt:lpstr>HDL Simulators</vt:lpstr>
      <vt:lpstr>Resources</vt:lpstr>
      <vt:lpstr>Let’s Begin !</vt:lpstr>
      <vt:lpstr>Gate level Modelling</vt:lpstr>
      <vt:lpstr>More about Gates</vt:lpstr>
      <vt:lpstr>PowerPoint Presentation</vt:lpstr>
      <vt:lpstr>Gate level- Code</vt:lpstr>
      <vt:lpstr>Ports</vt:lpstr>
      <vt:lpstr>Testbench</vt:lpstr>
      <vt:lpstr>Testbench</vt:lpstr>
      <vt:lpstr>Exercise 1</vt:lpstr>
      <vt:lpstr>Data Flow Modelling</vt:lpstr>
      <vt:lpstr>Half adder example</vt:lpstr>
      <vt:lpstr>Decoder example</vt:lpstr>
      <vt:lpstr>Vectors and arrays</vt:lpstr>
      <vt:lpstr>Wire types</vt:lpstr>
      <vt:lpstr>Arithemetic and logical operators</vt:lpstr>
      <vt:lpstr>Shift, relational and equality operators</vt:lpstr>
      <vt:lpstr>Shift, relational and equality operators</vt:lpstr>
      <vt:lpstr>Operators continued</vt:lpstr>
      <vt:lpstr>Comparator</vt:lpstr>
      <vt:lpstr>Exercises</vt:lpstr>
      <vt:lpstr>Exercises</vt:lpstr>
      <vt:lpstr>Exercises</vt:lpstr>
      <vt:lpstr>Delays</vt:lpstr>
      <vt:lpstr>Delays</vt:lpstr>
      <vt:lpstr>Timing Checks</vt:lpstr>
      <vt:lpstr>Behavioral Modelling</vt:lpstr>
      <vt:lpstr>Day-2</vt:lpstr>
      <vt:lpstr>FINITE STATE MACHINES</vt:lpstr>
      <vt:lpstr>PowerPoint Presentation</vt:lpstr>
      <vt:lpstr>PowerPoint Presentation</vt:lpstr>
      <vt:lpstr>‘10’ sequence detector</vt:lpstr>
      <vt:lpstr>Designing FSM Using Verilog “sequence-1101”</vt:lpstr>
      <vt:lpstr> STEPS</vt:lpstr>
      <vt:lpstr>Assignment of States</vt:lpstr>
      <vt:lpstr>CLOCK</vt:lpstr>
      <vt:lpstr>State function </vt:lpstr>
      <vt:lpstr>Next state function</vt:lpstr>
      <vt:lpstr>Output for Moore FSM</vt:lpstr>
      <vt:lpstr>Generate statement </vt:lpstr>
      <vt:lpstr>Tasks </vt:lpstr>
      <vt:lpstr>Functions</vt:lpstr>
      <vt:lpstr>Function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VERILOG</dc:title>
  <dc:creator>sidharth magoon</dc:creator>
  <cp:lastModifiedBy>AkhilGuttula</cp:lastModifiedBy>
  <cp:revision>13</cp:revision>
  <dcterms:created xsi:type="dcterms:W3CDTF">2017-04-06T18:25:52Z</dcterms:created>
  <dcterms:modified xsi:type="dcterms:W3CDTF">2017-04-10T12:12:46Z</dcterms:modified>
</cp:coreProperties>
</file>