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8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4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57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35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7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6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7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56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2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7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6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1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73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08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328B9D-A608-42CA-BDC7-5E0E0B9F33A8}" type="datetimeFigureOut">
              <a:rPr lang="tr-TR" smtClean="0"/>
              <a:t>01.09.2019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C50C613-93EF-481C-82D2-B42D3ECCDC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34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Capstone</a:t>
            </a:r>
            <a:r>
              <a:rPr lang="tr-TR" dirty="0" smtClean="0"/>
              <a:t> Project:</a:t>
            </a:r>
            <a:br>
              <a:rPr lang="tr-TR" dirty="0" smtClean="0"/>
            </a:br>
            <a:r>
              <a:rPr lang="tr-TR" dirty="0" err="1" smtClean="0"/>
              <a:t>Opening</a:t>
            </a:r>
            <a:r>
              <a:rPr lang="tr-TR" dirty="0" smtClean="0"/>
              <a:t> a </a:t>
            </a:r>
            <a:r>
              <a:rPr lang="tr-TR" dirty="0" err="1" smtClean="0"/>
              <a:t>Cafe</a:t>
            </a:r>
            <a:r>
              <a:rPr lang="tr-TR" dirty="0" smtClean="0"/>
              <a:t> in </a:t>
            </a:r>
            <a:r>
              <a:rPr lang="tr-TR" dirty="0" err="1" smtClean="0"/>
              <a:t>London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09117"/>
          </a:xfrm>
        </p:spPr>
        <p:txBody>
          <a:bodyPr>
            <a:noAutofit/>
          </a:bodyPr>
          <a:lstStyle/>
          <a:p>
            <a:r>
              <a:rPr lang="tr-TR" sz="2400" dirty="0" err="1" smtClean="0"/>
              <a:t>By</a:t>
            </a:r>
            <a:r>
              <a:rPr lang="tr-TR" sz="2400" dirty="0" smtClean="0"/>
              <a:t>:</a:t>
            </a:r>
          </a:p>
          <a:p>
            <a:r>
              <a:rPr lang="tr-TR" sz="2400" dirty="0" err="1" smtClean="0"/>
              <a:t>Mukremin</a:t>
            </a:r>
            <a:r>
              <a:rPr lang="tr-TR" sz="2400" dirty="0" smtClean="0"/>
              <a:t> Emre POYRAZ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403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problem: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Our</a:t>
            </a:r>
            <a:r>
              <a:rPr lang="tr-TR" sz="2400" dirty="0" smtClean="0"/>
              <a:t> </a:t>
            </a:r>
            <a:r>
              <a:rPr lang="tr-TR" sz="2400" dirty="0" err="1" smtClean="0"/>
              <a:t>client</a:t>
            </a:r>
            <a:r>
              <a:rPr lang="tr-TR" sz="2400" dirty="0" smtClean="0"/>
              <a:t> («</a:t>
            </a:r>
            <a:r>
              <a:rPr lang="tr-TR" sz="2400" dirty="0" err="1" smtClean="0"/>
              <a:t>Sally</a:t>
            </a:r>
            <a:r>
              <a:rPr lang="tr-TR" sz="2400" dirty="0" smtClean="0"/>
              <a:t> </a:t>
            </a:r>
            <a:r>
              <a:rPr lang="tr-TR" sz="2400" dirty="0" err="1" smtClean="0"/>
              <a:t>Python</a:t>
            </a:r>
            <a:r>
              <a:rPr lang="tr-TR" sz="2400" dirty="0" smtClean="0"/>
              <a:t>») </a:t>
            </a:r>
            <a:r>
              <a:rPr lang="tr-TR" sz="2400" dirty="0" err="1" smtClean="0"/>
              <a:t>came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us, </a:t>
            </a:r>
            <a:r>
              <a:rPr lang="tr-TR" sz="2400" dirty="0" err="1" smtClean="0"/>
              <a:t>wanting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open</a:t>
            </a:r>
            <a:r>
              <a:rPr lang="tr-TR" sz="2400" dirty="0" smtClean="0"/>
              <a:t> </a:t>
            </a:r>
            <a:r>
              <a:rPr lang="tr-TR" sz="2400" dirty="0" err="1" smtClean="0"/>
              <a:t>cafe</a:t>
            </a:r>
            <a:r>
              <a:rPr lang="tr-TR" sz="2400" dirty="0" smtClean="0"/>
              <a:t> </a:t>
            </a:r>
            <a:r>
              <a:rPr lang="tr-TR" sz="2400" dirty="0" err="1" smtClean="0"/>
              <a:t>near</a:t>
            </a:r>
            <a:r>
              <a:rPr lang="tr-TR" sz="2400" dirty="0" smtClean="0"/>
              <a:t> a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in </a:t>
            </a:r>
            <a:r>
              <a:rPr lang="tr-TR" sz="2400" dirty="0" err="1" smtClean="0"/>
              <a:t>London</a:t>
            </a:r>
            <a:r>
              <a:rPr lang="tr-TR" sz="2400" dirty="0" smtClean="0"/>
              <a:t>. </a:t>
            </a:r>
            <a:r>
              <a:rPr lang="tr-TR" sz="2400" dirty="0" err="1" smtClean="0"/>
              <a:t>However</a:t>
            </a:r>
            <a:r>
              <a:rPr lang="tr-TR" sz="2400" dirty="0" smtClean="0"/>
              <a:t>,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avoid</a:t>
            </a:r>
            <a:r>
              <a:rPr lang="tr-TR" sz="2400" dirty="0" smtClean="0"/>
              <a:t> </a:t>
            </a:r>
            <a:r>
              <a:rPr lang="tr-TR" sz="2400" dirty="0" err="1" smtClean="0"/>
              <a:t>competition</a:t>
            </a:r>
            <a:r>
              <a:rPr lang="tr-TR" sz="2400" dirty="0" smtClean="0"/>
              <a:t>, </a:t>
            </a:r>
            <a:r>
              <a:rPr lang="tr-TR" sz="2400" dirty="0" err="1" smtClean="0"/>
              <a:t>she</a:t>
            </a:r>
            <a:r>
              <a:rPr lang="tr-TR" sz="2400" dirty="0" smtClean="0"/>
              <a:t> </a:t>
            </a:r>
            <a:r>
              <a:rPr lang="tr-TR" sz="2400" dirty="0" err="1" smtClean="0"/>
              <a:t>wanted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know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tr-TR" sz="2400" dirty="0" err="1" smtClean="0"/>
              <a:t>location</a:t>
            </a:r>
            <a:r>
              <a:rPr lang="tr-TR" sz="2400" dirty="0" smtClean="0"/>
              <a:t> in </a:t>
            </a:r>
            <a:r>
              <a:rPr lang="tr-TR" sz="2400" dirty="0" err="1" smtClean="0"/>
              <a:t>London</a:t>
            </a:r>
            <a:r>
              <a:rPr lang="tr-TR" sz="2400" dirty="0" smtClean="0"/>
              <a:t> had </a:t>
            </a:r>
            <a:r>
              <a:rPr lang="tr-TR" sz="2400" dirty="0" err="1" smtClean="0"/>
              <a:t>lowest</a:t>
            </a:r>
            <a:r>
              <a:rPr lang="tr-TR" sz="2400" dirty="0" smtClean="0"/>
              <a:t> </a:t>
            </a:r>
            <a:r>
              <a:rPr lang="tr-TR" sz="2400" dirty="0" err="1" smtClean="0"/>
              <a:t>cafes</a:t>
            </a:r>
            <a:r>
              <a:rPr lang="tr-TR" sz="2400" dirty="0" smtClean="0"/>
              <a:t> </a:t>
            </a:r>
            <a:r>
              <a:rPr lang="tr-TR" sz="2400" dirty="0" err="1" smtClean="0"/>
              <a:t>per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.</a:t>
            </a:r>
          </a:p>
          <a:p>
            <a:endParaRPr lang="tr-TR" sz="2400" dirty="0"/>
          </a:p>
          <a:p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turned</a:t>
            </a:r>
            <a:r>
              <a:rPr lang="tr-TR" sz="2400" dirty="0" smtClean="0"/>
              <a:t> </a:t>
            </a:r>
            <a:r>
              <a:rPr lang="tr-TR" sz="2400" dirty="0" err="1" smtClean="0"/>
              <a:t>out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be </a:t>
            </a:r>
            <a:r>
              <a:rPr lang="tr-TR" sz="2400" dirty="0" err="1" smtClean="0"/>
              <a:t>pretty</a:t>
            </a:r>
            <a:r>
              <a:rPr lang="tr-TR" sz="2400" dirty="0" smtClean="0"/>
              <a:t> </a:t>
            </a:r>
            <a:r>
              <a:rPr lang="tr-TR" sz="2400" dirty="0" err="1" smtClean="0"/>
              <a:t>easy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determine</a:t>
            </a:r>
            <a:r>
              <a:rPr lang="tr-TR" sz="2400" dirty="0" smtClean="0"/>
              <a:t>. Here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steps</a:t>
            </a:r>
            <a:r>
              <a:rPr lang="tr-TR" sz="2400" dirty="0" smtClean="0"/>
              <a:t>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solve</a:t>
            </a:r>
            <a:r>
              <a:rPr lang="tr-TR" sz="2400" dirty="0" smtClean="0"/>
              <a:t> </a:t>
            </a:r>
            <a:r>
              <a:rPr lang="tr-TR" sz="2400" dirty="0" err="1" smtClean="0"/>
              <a:t>this</a:t>
            </a:r>
            <a:r>
              <a:rPr lang="tr-TR" sz="2400" dirty="0" smtClean="0"/>
              <a:t> problem: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723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gathered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full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 of </a:t>
            </a:r>
            <a:r>
              <a:rPr lang="tr-TR" sz="2400" dirty="0" err="1" smtClean="0"/>
              <a:t>universities</a:t>
            </a:r>
            <a:r>
              <a:rPr lang="tr-TR" sz="2400" dirty="0" smtClean="0"/>
              <a:t> in </a:t>
            </a:r>
            <a:r>
              <a:rPr lang="tr-TR" sz="2400" dirty="0" err="1" smtClean="0"/>
              <a:t>London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Wikipedia</a:t>
            </a:r>
            <a:r>
              <a:rPr lang="tr-TR" sz="2400" dirty="0" smtClean="0"/>
              <a:t> </a:t>
            </a:r>
            <a:r>
              <a:rPr lang="tr-TR" sz="2400" dirty="0" err="1" smtClean="0"/>
              <a:t>page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got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coordinates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</a:t>
            </a: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Foursquare</a:t>
            </a:r>
            <a:r>
              <a:rPr lang="tr-TR" sz="2400" dirty="0" smtClean="0"/>
              <a:t> API.</a:t>
            </a:r>
          </a:p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got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cafes</a:t>
            </a:r>
            <a:r>
              <a:rPr lang="tr-TR" sz="2400" dirty="0" smtClean="0"/>
              <a:t> </a:t>
            </a:r>
            <a:r>
              <a:rPr lang="tr-TR" sz="2400" dirty="0" err="1" smtClean="0"/>
              <a:t>near</a:t>
            </a:r>
            <a:r>
              <a:rPr lang="tr-TR" sz="2400" dirty="0" smtClean="0"/>
              <a:t> </a:t>
            </a:r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Foursquare</a:t>
            </a:r>
            <a:r>
              <a:rPr lang="tr-TR" sz="2400" dirty="0" smtClean="0"/>
              <a:t>.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kept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search</a:t>
            </a:r>
            <a:r>
              <a:rPr lang="tr-TR" sz="2400" dirty="0" smtClean="0"/>
              <a:t> Radius </a:t>
            </a:r>
            <a:r>
              <a:rPr lang="tr-TR" sz="2400" dirty="0" err="1" smtClean="0"/>
              <a:t>low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avoid</a:t>
            </a:r>
            <a:r>
              <a:rPr lang="tr-TR" sz="2400" dirty="0" smtClean="0"/>
              <a:t> </a:t>
            </a:r>
            <a:r>
              <a:rPr lang="tr-TR" sz="2400" dirty="0" err="1" smtClean="0"/>
              <a:t>overlaps</a:t>
            </a:r>
            <a:r>
              <a:rPr lang="tr-TR" sz="2400" dirty="0" smtClean="0"/>
              <a:t>, </a:t>
            </a:r>
            <a:r>
              <a:rPr lang="tr-TR" sz="2400" dirty="0" err="1" smtClean="0"/>
              <a:t>especially</a:t>
            </a:r>
            <a:r>
              <a:rPr lang="tr-TR" sz="2400" dirty="0" smtClean="0"/>
              <a:t> in </a:t>
            </a:r>
            <a:r>
              <a:rPr lang="tr-TR" sz="2400" dirty="0" err="1" smtClean="0"/>
              <a:t>downtown</a:t>
            </a:r>
            <a:r>
              <a:rPr lang="tr-TR" sz="2400" dirty="0" smtClean="0"/>
              <a:t> </a:t>
            </a:r>
            <a:r>
              <a:rPr lang="tr-TR" sz="2400" dirty="0" err="1" smtClean="0"/>
              <a:t>areas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692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Our</a:t>
            </a:r>
            <a:r>
              <a:rPr lang="tr-TR" sz="2400" dirty="0" smtClean="0"/>
              <a:t> </a:t>
            </a:r>
            <a:r>
              <a:rPr lang="tr-TR" sz="2400" dirty="0" err="1" smtClean="0"/>
              <a:t>dataset</a:t>
            </a:r>
            <a:r>
              <a:rPr lang="tr-TR" sz="2400" dirty="0" smtClean="0"/>
              <a:t> is </a:t>
            </a:r>
            <a:r>
              <a:rPr lang="tr-TR" sz="2400" dirty="0" err="1" smtClean="0"/>
              <a:t>ready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analysis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StandardScaler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scale</a:t>
            </a:r>
            <a:r>
              <a:rPr lang="tr-TR" sz="2400" dirty="0" smtClean="0"/>
              <a:t> </a:t>
            </a:r>
            <a:r>
              <a:rPr lang="tr-TR" sz="2400" dirty="0" err="1" smtClean="0"/>
              <a:t>our</a:t>
            </a:r>
            <a:r>
              <a:rPr lang="tr-TR" sz="2400" dirty="0" smtClean="0"/>
              <a:t> data, since </a:t>
            </a:r>
            <a:r>
              <a:rPr lang="tr-TR" sz="2400" dirty="0" err="1" smtClean="0"/>
              <a:t>quite</a:t>
            </a:r>
            <a:r>
              <a:rPr lang="tr-TR" sz="2400" dirty="0" smtClean="0"/>
              <a:t> </a:t>
            </a:r>
            <a:r>
              <a:rPr lang="tr-TR" sz="2400" dirty="0" err="1" smtClean="0"/>
              <a:t>different</a:t>
            </a:r>
            <a:r>
              <a:rPr lang="tr-TR" sz="2400" dirty="0" smtClean="0"/>
              <a:t> </a:t>
            </a:r>
            <a:r>
              <a:rPr lang="tr-TR" sz="2400" dirty="0" err="1" smtClean="0"/>
              <a:t>orders</a:t>
            </a:r>
            <a:r>
              <a:rPr lang="tr-TR" sz="2400" dirty="0" smtClean="0"/>
              <a:t> of </a:t>
            </a:r>
            <a:r>
              <a:rPr lang="tr-TR" sz="2400" dirty="0" err="1" smtClean="0"/>
              <a:t>magnitude</a:t>
            </a:r>
            <a:r>
              <a:rPr lang="tr-TR" sz="2400" dirty="0" smtClean="0"/>
              <a:t> </a:t>
            </a:r>
            <a:r>
              <a:rPr lang="tr-TR" sz="2400" dirty="0" err="1" smtClean="0"/>
              <a:t>were</a:t>
            </a:r>
            <a:r>
              <a:rPr lang="tr-TR" sz="2400" dirty="0" smtClean="0"/>
              <a:t> </a:t>
            </a:r>
            <a:r>
              <a:rPr lang="tr-TR" sz="2400" dirty="0" err="1" smtClean="0"/>
              <a:t>involed</a:t>
            </a:r>
            <a:r>
              <a:rPr lang="tr-TR" sz="2400" dirty="0" smtClean="0"/>
              <a:t> (</a:t>
            </a:r>
            <a:r>
              <a:rPr lang="tr-TR" sz="2400" dirty="0" err="1" smtClean="0"/>
              <a:t>latituted</a:t>
            </a:r>
            <a:r>
              <a:rPr lang="tr-TR" sz="2400" dirty="0" smtClean="0"/>
              <a:t>, </a:t>
            </a:r>
            <a:r>
              <a:rPr lang="tr-TR" sz="2400" dirty="0" err="1" smtClean="0"/>
              <a:t>longitudes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numbes</a:t>
            </a:r>
            <a:r>
              <a:rPr lang="tr-TR" sz="2400" dirty="0" smtClean="0"/>
              <a:t> of </a:t>
            </a:r>
            <a:r>
              <a:rPr lang="tr-TR" sz="2400" dirty="0" err="1" smtClean="0"/>
              <a:t>cafes</a:t>
            </a:r>
            <a:r>
              <a:rPr lang="tr-TR" sz="2400" dirty="0" smtClean="0"/>
              <a:t>).</a:t>
            </a:r>
          </a:p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K </a:t>
            </a:r>
            <a:r>
              <a:rPr lang="tr-TR" sz="2400" dirty="0" err="1" smtClean="0"/>
              <a:t>Means</a:t>
            </a:r>
            <a:r>
              <a:rPr lang="tr-TR" sz="2400" dirty="0" smtClean="0"/>
              <a:t> </a:t>
            </a:r>
            <a:r>
              <a:rPr lang="tr-TR" sz="2400" dirty="0" err="1" smtClean="0"/>
              <a:t>clustering</a:t>
            </a:r>
            <a:r>
              <a:rPr lang="tr-TR" sz="2400" dirty="0" smtClean="0"/>
              <a:t> </a:t>
            </a:r>
            <a:r>
              <a:rPr lang="tr-TR" sz="2400" dirty="0" err="1" smtClean="0"/>
              <a:t>algorithm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segment</a:t>
            </a:r>
            <a:r>
              <a:rPr lang="tr-TR" sz="2400" dirty="0" smtClean="0"/>
              <a:t> </a:t>
            </a:r>
            <a:r>
              <a:rPr lang="tr-TR" sz="2400" dirty="0" err="1" smtClean="0"/>
              <a:t>London</a:t>
            </a:r>
            <a:r>
              <a:rPr lang="tr-TR" sz="2400" dirty="0" smtClean="0"/>
              <a:t> </a:t>
            </a:r>
            <a:r>
              <a:rPr lang="tr-TR" sz="2400" dirty="0" err="1" smtClean="0"/>
              <a:t>according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cafes</a:t>
            </a:r>
            <a:r>
              <a:rPr lang="tr-TR" sz="2400" dirty="0" smtClean="0"/>
              <a:t> </a:t>
            </a:r>
            <a:r>
              <a:rPr lang="tr-TR" sz="2400" dirty="0" err="1" smtClean="0"/>
              <a:t>near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universities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545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got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average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cafes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tr-TR" sz="2400" dirty="0" err="1" smtClean="0"/>
              <a:t>cluster</a:t>
            </a:r>
            <a:r>
              <a:rPr lang="tr-TR" sz="2400" dirty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returned</a:t>
            </a:r>
            <a:r>
              <a:rPr lang="tr-TR" sz="2400" dirty="0" smtClean="0"/>
              <a:t> </a:t>
            </a:r>
            <a:r>
              <a:rPr lang="tr-TR" sz="2400" dirty="0" err="1" smtClean="0"/>
              <a:t>our</a:t>
            </a:r>
            <a:r>
              <a:rPr lang="tr-TR" sz="2400" dirty="0" smtClean="0"/>
              <a:t> </a:t>
            </a:r>
            <a:r>
              <a:rPr lang="tr-TR" sz="2400" dirty="0" err="1" smtClean="0"/>
              <a:t>client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answer</a:t>
            </a:r>
            <a:r>
              <a:rPr lang="tr-TR" sz="2400" dirty="0" smtClean="0"/>
              <a:t>.</a:t>
            </a:r>
          </a:p>
          <a:p>
            <a:r>
              <a:rPr lang="tr-TR" sz="2400" dirty="0" err="1" smtClean="0"/>
              <a:t>It</a:t>
            </a:r>
            <a:r>
              <a:rPr lang="tr-TR" sz="2400" dirty="0" smtClean="0"/>
              <a:t> </a:t>
            </a:r>
            <a:r>
              <a:rPr lang="tr-TR" sz="2400" dirty="0" err="1" smtClean="0"/>
              <a:t>was</a:t>
            </a:r>
            <a:r>
              <a:rPr lang="tr-TR" sz="2400" dirty="0" smtClean="0"/>
              <a:t> </a:t>
            </a:r>
            <a:r>
              <a:rPr lang="tr-TR" sz="2400" dirty="0" err="1" smtClean="0"/>
              <a:t>Richmond</a:t>
            </a:r>
            <a:r>
              <a:rPr lang="tr-TR" sz="2400" dirty="0" smtClean="0"/>
              <a:t> Park in </a:t>
            </a:r>
            <a:r>
              <a:rPr lang="tr-TR" sz="2400" dirty="0" err="1" smtClean="0"/>
              <a:t>Southwest</a:t>
            </a:r>
            <a:r>
              <a:rPr lang="tr-TR" sz="2400" dirty="0" smtClean="0"/>
              <a:t> </a:t>
            </a:r>
            <a:r>
              <a:rPr lang="tr-TR" sz="2400" dirty="0" err="1" smtClean="0"/>
              <a:t>London</a:t>
            </a:r>
            <a:r>
              <a:rPr lang="tr-T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04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13</TotalTime>
  <Words>202</Words>
  <Application>Microsoft Office PowerPoint</Application>
  <PresentationFormat>Geniş ekran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Alıntı</vt:lpstr>
      <vt:lpstr>Capstone Project: Opening a Cafe in London</vt:lpstr>
      <vt:lpstr>The problem:</vt:lpstr>
      <vt:lpstr>PowerPoint Sunusu</vt:lpstr>
      <vt:lpstr>PowerPoint Sunusu</vt:lpstr>
      <vt:lpstr>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Opening a Cafe in London</dc:title>
  <dc:creator>samsung</dc:creator>
  <cp:lastModifiedBy>samsung</cp:lastModifiedBy>
  <cp:revision>4</cp:revision>
  <dcterms:created xsi:type="dcterms:W3CDTF">2019-09-01T14:13:47Z</dcterms:created>
  <dcterms:modified xsi:type="dcterms:W3CDTF">2019-09-01T14:26:51Z</dcterms:modified>
</cp:coreProperties>
</file>