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709E-862C-4004-B9E7-E2D72F4F0D8A}" type="datetimeFigureOut">
              <a:rPr lang="tr-TR" smtClean="0"/>
              <a:t>4.10.2023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94A-D35D-4DBF-9FEC-86A071B0F1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375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709E-862C-4004-B9E7-E2D72F4F0D8A}" type="datetimeFigureOut">
              <a:rPr lang="tr-TR" smtClean="0"/>
              <a:t>4.10.2023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94A-D35D-4DBF-9FEC-86A071B0F1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679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709E-862C-4004-B9E7-E2D72F4F0D8A}" type="datetimeFigureOut">
              <a:rPr lang="tr-TR" smtClean="0"/>
              <a:t>4.10.2023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94A-D35D-4DBF-9FEC-86A071B0F1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1184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709E-862C-4004-B9E7-E2D72F4F0D8A}" type="datetimeFigureOut">
              <a:rPr lang="tr-TR" smtClean="0"/>
              <a:t>4.10.2023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94A-D35D-4DBF-9FEC-86A071B0F121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4350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709E-862C-4004-B9E7-E2D72F4F0D8A}" type="datetimeFigureOut">
              <a:rPr lang="tr-TR" smtClean="0"/>
              <a:t>4.10.2023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94A-D35D-4DBF-9FEC-86A071B0F1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4386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709E-862C-4004-B9E7-E2D72F4F0D8A}" type="datetimeFigureOut">
              <a:rPr lang="tr-TR" smtClean="0"/>
              <a:t>4.10.2023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94A-D35D-4DBF-9FEC-86A071B0F1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5281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709E-862C-4004-B9E7-E2D72F4F0D8A}" type="datetimeFigureOut">
              <a:rPr lang="tr-TR" smtClean="0"/>
              <a:t>4.10.2023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94A-D35D-4DBF-9FEC-86A071B0F1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5660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709E-862C-4004-B9E7-E2D72F4F0D8A}" type="datetimeFigureOut">
              <a:rPr lang="tr-TR" smtClean="0"/>
              <a:t>4.10.2023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94A-D35D-4DBF-9FEC-86A071B0F1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25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709E-862C-4004-B9E7-E2D72F4F0D8A}" type="datetimeFigureOut">
              <a:rPr lang="tr-TR" smtClean="0"/>
              <a:t>4.10.2023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94A-D35D-4DBF-9FEC-86A071B0F1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611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709E-862C-4004-B9E7-E2D72F4F0D8A}" type="datetimeFigureOut">
              <a:rPr lang="tr-TR" smtClean="0"/>
              <a:t>4.10.2023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94A-D35D-4DBF-9FEC-86A071B0F1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799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709E-862C-4004-B9E7-E2D72F4F0D8A}" type="datetimeFigureOut">
              <a:rPr lang="tr-TR" smtClean="0"/>
              <a:t>4.10.2023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94A-D35D-4DBF-9FEC-86A071B0F1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698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709E-862C-4004-B9E7-E2D72F4F0D8A}" type="datetimeFigureOut">
              <a:rPr lang="tr-TR" smtClean="0"/>
              <a:t>4.10.2023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94A-D35D-4DBF-9FEC-86A071B0F1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557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709E-862C-4004-B9E7-E2D72F4F0D8A}" type="datetimeFigureOut">
              <a:rPr lang="tr-TR" smtClean="0"/>
              <a:t>4.10.2023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94A-D35D-4DBF-9FEC-86A071B0F1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378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709E-862C-4004-B9E7-E2D72F4F0D8A}" type="datetimeFigureOut">
              <a:rPr lang="tr-TR" smtClean="0"/>
              <a:t>4.10.2023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94A-D35D-4DBF-9FEC-86A071B0F1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801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709E-862C-4004-B9E7-E2D72F4F0D8A}" type="datetimeFigureOut">
              <a:rPr lang="tr-TR" smtClean="0"/>
              <a:t>4.10.2023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94A-D35D-4DBF-9FEC-86A071B0F1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045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709E-862C-4004-B9E7-E2D72F4F0D8A}" type="datetimeFigureOut">
              <a:rPr lang="tr-TR" smtClean="0"/>
              <a:t>4.10.2023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94A-D35D-4DBF-9FEC-86A071B0F1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27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709E-862C-4004-B9E7-E2D72F4F0D8A}" type="datetimeFigureOut">
              <a:rPr lang="tr-TR" smtClean="0"/>
              <a:t>4.10.2023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94A-D35D-4DBF-9FEC-86A071B0F1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254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45E709E-862C-4004-B9E7-E2D72F4F0D8A}" type="datetimeFigureOut">
              <a:rPr lang="tr-TR" smtClean="0"/>
              <a:t>4.10.2023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C41E94A-D35D-4DBF-9FEC-86A071B0F1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1304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27808C-8D21-44F8-8F57-44942D8D3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sz="7300" dirty="0"/>
              <a:t>SNEAK IN</a:t>
            </a:r>
            <a:br>
              <a:rPr lang="tr-TR" dirty="0"/>
            </a:br>
            <a:br>
              <a:rPr lang="tr-TR" dirty="0"/>
            </a:br>
            <a:r>
              <a:rPr lang="tr-TR" dirty="0"/>
              <a:t>Oyun Dizayn </a:t>
            </a:r>
            <a:r>
              <a:rPr lang="tr-TR" dirty="0" err="1"/>
              <a:t>Dökümanı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46DFA12-A385-421D-9113-4C113CEE1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852" y="4173374"/>
            <a:ext cx="9440034" cy="1049867"/>
          </a:xfrm>
        </p:spPr>
        <p:txBody>
          <a:bodyPr/>
          <a:lstStyle/>
          <a:p>
            <a:r>
              <a:rPr lang="tr-TR" dirty="0"/>
              <a:t>Emre Erkan</a:t>
            </a:r>
          </a:p>
        </p:txBody>
      </p:sp>
    </p:spTree>
    <p:extLst>
      <p:ext uri="{BB962C8B-B14F-4D97-AF65-F5344CB8AC3E}">
        <p14:creationId xmlns:p14="http://schemas.microsoft.com/office/powerpoint/2010/main" val="379006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EABC0E-C834-412C-BC57-FFA9D65E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32062"/>
            <a:ext cx="10353762" cy="634738"/>
          </a:xfrm>
        </p:spPr>
        <p:txBody>
          <a:bodyPr>
            <a:normAutofit fontScale="90000"/>
          </a:bodyPr>
          <a:lstStyle/>
          <a:p>
            <a:pPr algn="l"/>
            <a:r>
              <a:rPr lang="tr-TR" b="1" dirty="0"/>
              <a:t>Genel Bakış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7F3838-9D0A-4301-ACE4-E477387B5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57461"/>
            <a:ext cx="10353762" cy="4433740"/>
          </a:xfrm>
        </p:spPr>
        <p:txBody>
          <a:bodyPr>
            <a:normAutofit/>
          </a:bodyPr>
          <a:lstStyle/>
          <a:p>
            <a:r>
              <a:rPr lang="tr-TR" sz="2200" dirty="0" err="1"/>
              <a:t>Sneak</a:t>
            </a:r>
            <a:r>
              <a:rPr lang="tr-TR" sz="2200" dirty="0"/>
              <a:t> </a:t>
            </a:r>
            <a:r>
              <a:rPr lang="tr-TR" sz="2200" dirty="0" err="1"/>
              <a:t>In</a:t>
            </a:r>
            <a:r>
              <a:rPr lang="tr-TR" sz="2200" dirty="0"/>
              <a:t>; </a:t>
            </a:r>
            <a:r>
              <a:rPr lang="tr-TR" sz="2200" dirty="0" err="1"/>
              <a:t>Co</a:t>
            </a:r>
            <a:r>
              <a:rPr lang="tr-TR" sz="2200" dirty="0"/>
              <a:t>-Op 2 kişilik top-</a:t>
            </a:r>
            <a:r>
              <a:rPr lang="tr-TR" sz="2200" dirty="0" err="1"/>
              <a:t>down</a:t>
            </a:r>
            <a:r>
              <a:rPr lang="tr-TR" sz="2200" dirty="0"/>
              <a:t> bakış açılı, seri </a:t>
            </a:r>
            <a:r>
              <a:rPr lang="tr-TR" sz="2200" dirty="0" err="1"/>
              <a:t>oynanışlı</a:t>
            </a:r>
            <a:r>
              <a:rPr lang="tr-TR" sz="2200" dirty="0"/>
              <a:t> gizli ilerleme oyunudur.</a:t>
            </a:r>
          </a:p>
          <a:p>
            <a:r>
              <a:rPr lang="tr-TR" sz="2200" dirty="0"/>
              <a:t>Oyuncular ekip arkadaşıyla düşman üslerini basıp hiç alarm vermeden tüm mekanı temizleyebilir.</a:t>
            </a:r>
          </a:p>
          <a:p>
            <a:r>
              <a:rPr lang="tr-TR" sz="2200" dirty="0"/>
              <a:t>Gizli gitmemek de mümkün fakat karakterler fazla dayanıklı olmadığı için zor olacaktır.</a:t>
            </a:r>
          </a:p>
          <a:p>
            <a:r>
              <a:rPr lang="tr-TR" sz="2200" dirty="0"/>
              <a:t>İlerledikçe yeni yetenekler kazanıp yeni taktikler geliştirilebilir.</a:t>
            </a:r>
          </a:p>
          <a:p>
            <a:r>
              <a:rPr lang="tr-TR" sz="2200" dirty="0"/>
              <a:t>Oyuncular yeteneklerini uyum içinde kullanıp aldığı hazzı artırabilir.</a:t>
            </a:r>
          </a:p>
          <a:p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129442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7928F3-982C-480B-B86B-901FD8FC7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368" y="609600"/>
            <a:ext cx="10353762" cy="540470"/>
          </a:xfrm>
        </p:spPr>
        <p:txBody>
          <a:bodyPr>
            <a:normAutofit fontScale="90000"/>
          </a:bodyPr>
          <a:lstStyle/>
          <a:p>
            <a:pPr algn="l"/>
            <a:r>
              <a:rPr lang="tr-TR" b="1" dirty="0"/>
              <a:t>Envanter ve Yetenekler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15E362-6CB3-4FD9-93C3-245F78B72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95167"/>
            <a:ext cx="10353762" cy="4396033"/>
          </a:xfrm>
        </p:spPr>
        <p:txBody>
          <a:bodyPr/>
          <a:lstStyle/>
          <a:p>
            <a:r>
              <a:rPr lang="tr-TR" sz="2200" dirty="0"/>
              <a:t>Karakterin susturuculu tabancası, hançerleri ve kılıcı vardır</a:t>
            </a:r>
          </a:p>
          <a:p>
            <a:r>
              <a:rPr lang="tr-TR" sz="2200" dirty="0"/>
              <a:t>Uzaktan hançer fırlatabilir</a:t>
            </a:r>
          </a:p>
          <a:p>
            <a:r>
              <a:rPr lang="tr-TR" sz="2200" dirty="0"/>
              <a:t>Işınlanma: Hançeri ileri fırlatır ve ışınlanıp ileriden yakalar.</a:t>
            </a:r>
          </a:p>
          <a:p>
            <a:r>
              <a:rPr lang="tr-TR" sz="2200" dirty="0"/>
              <a:t>Düşmanla yerini değiştirip sersemletme (Arkadaşının yanına çeker arkadaşı keser takım oyunu örneği)</a:t>
            </a:r>
          </a:p>
          <a:p>
            <a:r>
              <a:rPr lang="tr-TR" sz="2200" dirty="0"/>
              <a:t>Tabancayla uyutucu dart atabilir öldürmeden ilerleme(</a:t>
            </a:r>
            <a:r>
              <a:rPr lang="tr-TR" sz="2200" dirty="0" err="1"/>
              <a:t>achievement</a:t>
            </a:r>
            <a:r>
              <a:rPr lang="tr-TR" sz="2200" dirty="0"/>
              <a:t> konulabilir)</a:t>
            </a:r>
          </a:p>
          <a:p>
            <a:r>
              <a:rPr lang="tr-TR" sz="2200" dirty="0"/>
              <a:t>Sabit durarak görünmez olma(yetenek yükseltilip yürünebilir)</a:t>
            </a:r>
          </a:p>
          <a:p>
            <a:pPr marL="36900" indent="0">
              <a:buNone/>
            </a:pPr>
            <a:endParaRPr lang="tr-TR" dirty="0"/>
          </a:p>
          <a:p>
            <a:pPr marL="36900" indent="0">
              <a:buNone/>
            </a:pPr>
            <a:r>
              <a:rPr lang="tr-TR" dirty="0" err="1"/>
              <a:t>PS:Bunlar</a:t>
            </a:r>
            <a:r>
              <a:rPr lang="tr-TR" dirty="0"/>
              <a:t> varsayılan değil öğrenilen yeteneklerdir.</a:t>
            </a:r>
          </a:p>
        </p:txBody>
      </p:sp>
    </p:spTree>
    <p:extLst>
      <p:ext uri="{BB962C8B-B14F-4D97-AF65-F5344CB8AC3E}">
        <p14:creationId xmlns:p14="http://schemas.microsoft.com/office/powerpoint/2010/main" val="318151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7A79FA-939B-4F19-8A89-21F1BF74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Görüntü, Referanslar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9C2899-CE5F-4634-BA56-EFB5EB20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91449"/>
            <a:ext cx="10353762" cy="4299751"/>
          </a:xfrm>
        </p:spPr>
        <p:txBody>
          <a:bodyPr/>
          <a:lstStyle/>
          <a:p>
            <a:r>
              <a:rPr lang="tr-TR" dirty="0"/>
              <a:t>İzometrik ya da </a:t>
            </a:r>
            <a:r>
              <a:rPr lang="tr-TR" dirty="0" err="1"/>
              <a:t>Hotline</a:t>
            </a:r>
            <a:r>
              <a:rPr lang="tr-TR" dirty="0"/>
              <a:t> Miami ve </a:t>
            </a:r>
            <a:r>
              <a:rPr lang="tr-TR" dirty="0" err="1"/>
              <a:t>Police</a:t>
            </a:r>
            <a:r>
              <a:rPr lang="tr-TR" dirty="0"/>
              <a:t> </a:t>
            </a:r>
            <a:r>
              <a:rPr lang="tr-TR" dirty="0" err="1"/>
              <a:t>Stories</a:t>
            </a:r>
            <a:r>
              <a:rPr lang="tr-TR" dirty="0"/>
              <a:t> gibi top-</a:t>
            </a:r>
            <a:r>
              <a:rPr lang="tr-TR" dirty="0" err="1"/>
              <a:t>down</a:t>
            </a:r>
            <a:r>
              <a:rPr lang="tr-TR" dirty="0"/>
              <a:t> olabilir.</a:t>
            </a:r>
          </a:p>
          <a:p>
            <a:r>
              <a:rPr lang="tr-TR" dirty="0"/>
              <a:t>Görsel tarzı </a:t>
            </a:r>
            <a:r>
              <a:rPr lang="tr-TR" dirty="0" err="1"/>
              <a:t>Aragami</a:t>
            </a:r>
            <a:r>
              <a:rPr lang="tr-TR" dirty="0"/>
              <a:t>, </a:t>
            </a:r>
            <a:r>
              <a:rPr lang="tr-TR" dirty="0" err="1"/>
              <a:t>Assassin’s</a:t>
            </a:r>
            <a:r>
              <a:rPr lang="tr-TR" dirty="0"/>
              <a:t> </a:t>
            </a:r>
            <a:r>
              <a:rPr lang="tr-TR" dirty="0" err="1"/>
              <a:t>Creed</a:t>
            </a:r>
            <a:r>
              <a:rPr lang="tr-TR" dirty="0"/>
              <a:t> </a:t>
            </a:r>
            <a:r>
              <a:rPr lang="tr-TR" dirty="0" err="1"/>
              <a:t>Chronicles’tan</a:t>
            </a:r>
            <a:r>
              <a:rPr lang="tr-TR" dirty="0"/>
              <a:t> esinlenilebilir.</a:t>
            </a:r>
          </a:p>
          <a:p>
            <a:r>
              <a:rPr lang="tr-TR" dirty="0"/>
              <a:t>Oynanış tarzı </a:t>
            </a:r>
            <a:r>
              <a:rPr lang="tr-TR" dirty="0" err="1"/>
              <a:t>Hotline</a:t>
            </a:r>
            <a:r>
              <a:rPr lang="tr-TR" dirty="0"/>
              <a:t> Miami ve </a:t>
            </a:r>
            <a:r>
              <a:rPr lang="tr-TR" dirty="0" err="1"/>
              <a:t>Police</a:t>
            </a:r>
            <a:r>
              <a:rPr lang="tr-TR" dirty="0"/>
              <a:t> </a:t>
            </a:r>
            <a:r>
              <a:rPr lang="tr-TR" dirty="0" err="1"/>
              <a:t>Stories’ten</a:t>
            </a:r>
            <a:r>
              <a:rPr lang="tr-TR" dirty="0"/>
              <a:t> esinlenilebilir.</a:t>
            </a:r>
          </a:p>
          <a:p>
            <a:r>
              <a:rPr lang="tr-TR" dirty="0"/>
              <a:t>Karakter DC </a:t>
            </a:r>
            <a:r>
              <a:rPr lang="tr-TR" dirty="0" err="1"/>
              <a:t>Deathstroke</a:t>
            </a:r>
            <a:r>
              <a:rPr lang="tr-TR" dirty="0"/>
              <a:t> gibi hem silah hem kılıç kullanır.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B0A48AA-8213-4B79-BD3F-319BDE88D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23" y="3429001"/>
            <a:ext cx="5105646" cy="2871926"/>
          </a:xfrm>
          <a:prstGeom prst="rect">
            <a:avLst/>
          </a:prstGeom>
        </p:spPr>
      </p:pic>
      <p:pic>
        <p:nvPicPr>
          <p:cNvPr id="7" name="Resim 6" descr="metin, ekran görüntüsü, duvar, iç mekan içeren bir resim&#10;&#10;Açıklama otomatik olarak oluşturuldu">
            <a:extLst>
              <a:ext uri="{FF2B5EF4-FFF2-40B4-BE49-F238E27FC236}">
                <a16:creationId xmlns:a16="http://schemas.microsoft.com/office/drawing/2014/main" id="{8F3622EA-106D-18E6-5F5C-F1D3C2935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88" y="3429000"/>
            <a:ext cx="5105646" cy="287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70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urşun Rengi">
  <a:themeElements>
    <a:clrScheme name="Kurşun Rengi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Kurşun Rengi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urşun Rengi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Kurşun Rengi</Template>
  <TotalTime>41</TotalTime>
  <Words>178</Words>
  <Application>Microsoft Office PowerPoint</Application>
  <PresentationFormat>Geniş ekran</PresentationFormat>
  <Paragraphs>22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7" baseType="lpstr">
      <vt:lpstr>Calisto MT</vt:lpstr>
      <vt:lpstr>Wingdings 2</vt:lpstr>
      <vt:lpstr>Kurşun Rengi</vt:lpstr>
      <vt:lpstr>SNEAK IN  Oyun Dizayn Dökümanı</vt:lpstr>
      <vt:lpstr>Genel Bakış</vt:lpstr>
      <vt:lpstr>Envanter ve Yetenekler</vt:lpstr>
      <vt:lpstr>Görüntü, Referanslar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SNEAK IN  Oyun Dizayn Dökümanı</dc:title>
  <dc:creator>Emre Erkan</dc:creator>
  <cp:lastModifiedBy>Emre Erkan</cp:lastModifiedBy>
  <cp:revision>15</cp:revision>
  <dcterms:created xsi:type="dcterms:W3CDTF">2023-03-10T14:26:49Z</dcterms:created>
  <dcterms:modified xsi:type="dcterms:W3CDTF">2023-10-04T14:43:35Z</dcterms:modified>
</cp:coreProperties>
</file>