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58" r:id="rId5"/>
    <p:sldId id="257" r:id="rId6"/>
    <p:sldId id="266" r:id="rId7"/>
    <p:sldId id="261" r:id="rId8"/>
    <p:sldId id="262" r:id="rId9"/>
    <p:sldId id="264" r:id="rId10"/>
    <p:sldId id="263" r:id="rId11"/>
    <p:sldId id="265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D7704-9823-43E8-A154-F1286FB14676}" type="datetimeFigureOut">
              <a:rPr lang="tr-TR" smtClean="0"/>
              <a:t>19.1.2018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6BB4B-6B95-4AD7-B976-7DB660EA93CC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BB4B-6B95-4AD7-B976-7DB660EA93CC}" type="slidenum">
              <a:rPr lang="tr-TR" smtClean="0"/>
              <a:t>10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E960-EDFF-4624-A4BF-A124F3488649}" type="datetimeFigureOut">
              <a:rPr lang="tr-TR" smtClean="0"/>
              <a:t>19.1.2018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D77C-4B93-43F3-8937-1B067A6A49A8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E960-EDFF-4624-A4BF-A124F3488649}" type="datetimeFigureOut">
              <a:rPr lang="tr-TR" smtClean="0"/>
              <a:t>19.1.2018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D77C-4B93-43F3-8937-1B067A6A49A8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E960-EDFF-4624-A4BF-A124F3488649}" type="datetimeFigureOut">
              <a:rPr lang="tr-TR" smtClean="0"/>
              <a:t>19.1.2018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D77C-4B93-43F3-8937-1B067A6A49A8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E960-EDFF-4624-A4BF-A124F3488649}" type="datetimeFigureOut">
              <a:rPr lang="tr-TR" smtClean="0"/>
              <a:t>19.1.2018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D77C-4B93-43F3-8937-1B067A6A49A8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E960-EDFF-4624-A4BF-A124F3488649}" type="datetimeFigureOut">
              <a:rPr lang="tr-TR" smtClean="0"/>
              <a:t>19.1.2018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D77C-4B93-43F3-8937-1B067A6A49A8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E960-EDFF-4624-A4BF-A124F3488649}" type="datetimeFigureOut">
              <a:rPr lang="tr-TR" smtClean="0"/>
              <a:t>19.1.2018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D77C-4B93-43F3-8937-1B067A6A49A8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E960-EDFF-4624-A4BF-A124F3488649}" type="datetimeFigureOut">
              <a:rPr lang="tr-TR" smtClean="0"/>
              <a:t>19.1.2018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D77C-4B93-43F3-8937-1B067A6A49A8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E960-EDFF-4624-A4BF-A124F3488649}" type="datetimeFigureOut">
              <a:rPr lang="tr-TR" smtClean="0"/>
              <a:t>19.1.2018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D77C-4B93-43F3-8937-1B067A6A49A8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E960-EDFF-4624-A4BF-A124F3488649}" type="datetimeFigureOut">
              <a:rPr lang="tr-TR" smtClean="0"/>
              <a:t>19.1.2018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D77C-4B93-43F3-8937-1B067A6A49A8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E960-EDFF-4624-A4BF-A124F3488649}" type="datetimeFigureOut">
              <a:rPr lang="tr-TR" smtClean="0"/>
              <a:t>19.1.2018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D77C-4B93-43F3-8937-1B067A6A49A8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E960-EDFF-4624-A4BF-A124F3488649}" type="datetimeFigureOut">
              <a:rPr lang="tr-TR" smtClean="0"/>
              <a:t>19.1.2018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D77C-4B93-43F3-8937-1B067A6A49A8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1E960-EDFF-4624-A4BF-A124F3488649}" type="datetimeFigureOut">
              <a:rPr lang="tr-TR" smtClean="0"/>
              <a:t>19.1.2018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7D77C-4B93-43F3-8937-1B067A6A49A8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AB 2018 </a:t>
            </a:r>
            <a:r>
              <a:rPr lang="tr-TR" dirty="0" err="1" smtClean="0"/>
              <a:t>Arduino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MOTORLAR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L293d ile Motor Sürme</a:t>
            </a:r>
            <a:endParaRPr lang="tr-TR" dirty="0"/>
          </a:p>
        </p:txBody>
      </p:sp>
      <p:pic>
        <p:nvPicPr>
          <p:cNvPr id="3074" name="Picture 2" descr="C:\Users\hancaliskan\Desktop\Eğitim\Arduino Eğitim\AB2016 Arduino1\3.gün\dc_motor\khd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285860"/>
            <a:ext cx="9144000" cy="55721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r>
              <a:rPr lang="tr-TR" b="1" dirty="0"/>
              <a:t>OUTPUT 1, 2, 3 ve 4 (2, 3, 13 ve 14. </a:t>
            </a:r>
            <a:r>
              <a:rPr lang="tr-TR" b="1" dirty="0" err="1"/>
              <a:t>pinler</a:t>
            </a:r>
            <a:r>
              <a:rPr lang="tr-TR" b="1" dirty="0"/>
              <a:t>): </a:t>
            </a:r>
            <a:r>
              <a:rPr lang="tr-TR" dirty="0"/>
              <a:t>Bu </a:t>
            </a:r>
            <a:r>
              <a:rPr lang="tr-TR" dirty="0" err="1"/>
              <a:t>pinler</a:t>
            </a:r>
            <a:r>
              <a:rPr lang="tr-TR" dirty="0"/>
              <a:t> motorlara bağ</a:t>
            </a:r>
            <a:r>
              <a:rPr lang="en-US" dirty="0" err="1"/>
              <a:t>lanan</a:t>
            </a:r>
            <a:r>
              <a:rPr lang="en-US" dirty="0"/>
              <a:t> </a:t>
            </a:r>
            <a:r>
              <a:rPr lang="en-US" dirty="0" err="1"/>
              <a:t>pinlerdir</a:t>
            </a:r>
            <a:r>
              <a:rPr lang="en-US" dirty="0"/>
              <a:t>. OUTPUT 1 </a:t>
            </a:r>
            <a:r>
              <a:rPr lang="en-US" dirty="0" err="1"/>
              <a:t>ve</a:t>
            </a:r>
            <a:r>
              <a:rPr lang="en-US" dirty="0"/>
              <a:t> 2. </a:t>
            </a:r>
            <a:r>
              <a:rPr lang="en-US" dirty="0" err="1"/>
              <a:t>pinler</a:t>
            </a:r>
            <a:r>
              <a:rPr lang="en-US" dirty="0"/>
              <a:t> 1. </a:t>
            </a:r>
            <a:r>
              <a:rPr lang="en-US" dirty="0" err="1"/>
              <a:t>Motora</a:t>
            </a:r>
            <a:r>
              <a:rPr lang="en-US" dirty="0"/>
              <a:t>, OUTPUT 3 </a:t>
            </a:r>
            <a:r>
              <a:rPr lang="en-US" dirty="0" err="1"/>
              <a:t>ve</a:t>
            </a:r>
            <a:r>
              <a:rPr lang="en-US" dirty="0"/>
              <a:t> 4. </a:t>
            </a:r>
            <a:r>
              <a:rPr lang="en-US" dirty="0" err="1"/>
              <a:t>pinler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2. </a:t>
            </a:r>
            <a:r>
              <a:rPr lang="en-US" dirty="0" err="1"/>
              <a:t>motora</a:t>
            </a:r>
            <a:r>
              <a:rPr lang="en-US" dirty="0"/>
              <a:t> </a:t>
            </a:r>
            <a:r>
              <a:rPr lang="en-US" dirty="0" err="1"/>
              <a:t>bağlanır</a:t>
            </a:r>
            <a:r>
              <a:rPr lang="en-US" dirty="0"/>
              <a:t>. </a:t>
            </a:r>
            <a:endParaRPr lang="tr-TR" dirty="0" smtClean="0"/>
          </a:p>
          <a:p>
            <a:pPr>
              <a:buNone/>
            </a:pPr>
            <a:endParaRPr lang="en-US" dirty="0"/>
          </a:p>
          <a:p>
            <a:r>
              <a:rPr lang="es-ES" b="1" dirty="0"/>
              <a:t>ENABLE A ve ENABLE B (6. ve 11. pinler): </a:t>
            </a:r>
            <a:r>
              <a:rPr lang="es-ES" dirty="0"/>
              <a:t>Bu iki pin motorları</a:t>
            </a:r>
            <a:r>
              <a:rPr lang="en-US" dirty="0"/>
              <a:t>n </a:t>
            </a:r>
            <a:r>
              <a:rPr lang="en-US" dirty="0" err="1"/>
              <a:t>dönüş</a:t>
            </a:r>
            <a:r>
              <a:rPr lang="en-US" dirty="0"/>
              <a:t> </a:t>
            </a:r>
            <a:r>
              <a:rPr lang="en-US" dirty="0" err="1"/>
              <a:t>hızını</a:t>
            </a:r>
            <a:r>
              <a:rPr lang="en-US" dirty="0"/>
              <a:t> </a:t>
            </a:r>
            <a:r>
              <a:rPr lang="en-US" dirty="0" err="1"/>
              <a:t>ayarlamak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Bu </a:t>
            </a:r>
            <a:r>
              <a:rPr lang="en-US" dirty="0" err="1"/>
              <a:t>yüzden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pinleri</a:t>
            </a:r>
            <a:r>
              <a:rPr lang="en-US" dirty="0"/>
              <a:t> </a:t>
            </a:r>
            <a:r>
              <a:rPr lang="en-US" dirty="0" err="1"/>
              <a:t>Arduino'nun</a:t>
            </a:r>
            <a:r>
              <a:rPr lang="en-US" dirty="0"/>
              <a:t> PWM </a:t>
            </a:r>
            <a:r>
              <a:rPr lang="en-US" dirty="0" err="1"/>
              <a:t>ayaklarına</a:t>
            </a:r>
            <a:r>
              <a:rPr lang="en-US" dirty="0"/>
              <a:t> </a:t>
            </a:r>
            <a:r>
              <a:rPr lang="en-US" dirty="0" err="1"/>
              <a:t>bağlamamız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 PWM </a:t>
            </a:r>
            <a:r>
              <a:rPr lang="en-US" dirty="0" err="1"/>
              <a:t>sinyalinin</a:t>
            </a:r>
            <a:r>
              <a:rPr lang="en-US" dirty="0"/>
              <a:t> </a:t>
            </a:r>
            <a:r>
              <a:rPr lang="en-US" dirty="0" err="1"/>
              <a:t>görev</a:t>
            </a:r>
            <a:r>
              <a:rPr lang="en-US" dirty="0"/>
              <a:t> </a:t>
            </a:r>
            <a:r>
              <a:rPr lang="en-US" dirty="0" err="1"/>
              <a:t>zamanına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motorun</a:t>
            </a:r>
            <a:r>
              <a:rPr lang="en-US" dirty="0"/>
              <a:t> </a:t>
            </a:r>
            <a:r>
              <a:rPr lang="en-US" dirty="0" err="1"/>
              <a:t>hızı</a:t>
            </a:r>
            <a:r>
              <a:rPr lang="en-US" dirty="0"/>
              <a:t> </a:t>
            </a:r>
            <a:r>
              <a:rPr lang="en-US" dirty="0" err="1"/>
              <a:t>arttırılabilir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azaltılabilir</a:t>
            </a:r>
            <a:r>
              <a:rPr lang="en-US" dirty="0"/>
              <a:t>. ENABLE A </a:t>
            </a:r>
            <a:r>
              <a:rPr lang="en-US" dirty="0" err="1"/>
              <a:t>pini</a:t>
            </a:r>
            <a:r>
              <a:rPr lang="en-US" dirty="0"/>
              <a:t> 1. </a:t>
            </a:r>
            <a:r>
              <a:rPr lang="en-US" dirty="0" err="1"/>
              <a:t>motorun</a:t>
            </a:r>
            <a:r>
              <a:rPr lang="en-US" dirty="0"/>
              <a:t>, ENABLE B </a:t>
            </a:r>
            <a:r>
              <a:rPr lang="en-US" dirty="0" err="1"/>
              <a:t>pini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2. </a:t>
            </a:r>
            <a:r>
              <a:rPr lang="en-US" dirty="0" err="1"/>
              <a:t>motorun</a:t>
            </a:r>
            <a:r>
              <a:rPr lang="en-US" dirty="0"/>
              <a:t> </a:t>
            </a:r>
            <a:r>
              <a:rPr lang="en-US" dirty="0" err="1"/>
              <a:t>hızını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hız</a:t>
            </a:r>
            <a:r>
              <a:rPr lang="en-US" dirty="0"/>
              <a:t> </a:t>
            </a:r>
            <a:r>
              <a:rPr lang="en-US" dirty="0" err="1"/>
              <a:t>kontrolü</a:t>
            </a:r>
            <a:r>
              <a:rPr lang="en-US" dirty="0"/>
              <a:t> </a:t>
            </a:r>
            <a:r>
              <a:rPr lang="en-US" dirty="0" err="1"/>
              <a:t>yapılmayacak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pinler</a:t>
            </a:r>
            <a:r>
              <a:rPr lang="en-US" dirty="0"/>
              <a:t> 5 volt </a:t>
            </a:r>
            <a:r>
              <a:rPr lang="en-US" dirty="0" err="1"/>
              <a:t>hattına</a:t>
            </a:r>
            <a:r>
              <a:rPr lang="en-US" dirty="0"/>
              <a:t> </a:t>
            </a:r>
            <a:r>
              <a:rPr lang="en-US" dirty="0" err="1"/>
              <a:t>bağlanabilir</a:t>
            </a:r>
            <a:r>
              <a:rPr lang="en-US" dirty="0"/>
              <a:t>. </a:t>
            </a:r>
            <a:endParaRPr lang="tr-TR" dirty="0" smtClean="0"/>
          </a:p>
          <a:p>
            <a:pPr>
              <a:buNone/>
            </a:pPr>
            <a:endParaRPr lang="en-US" dirty="0"/>
          </a:p>
          <a:p>
            <a:r>
              <a:rPr lang="tr-TR" b="1" dirty="0"/>
              <a:t>VSS (LOGIC SUPPLY </a:t>
            </a:r>
            <a:r>
              <a:rPr lang="tr-TR" b="1" dirty="0" smtClean="0"/>
              <a:t>VOLTAGE </a:t>
            </a:r>
            <a:r>
              <a:rPr lang="tr-TR" b="1" dirty="0"/>
              <a:t>– 9. </a:t>
            </a:r>
            <a:r>
              <a:rPr lang="tr-TR" b="1" dirty="0" err="1"/>
              <a:t>pin</a:t>
            </a:r>
            <a:r>
              <a:rPr lang="tr-TR" b="1" dirty="0"/>
              <a:t>): </a:t>
            </a:r>
            <a:r>
              <a:rPr lang="tr-TR" dirty="0"/>
              <a:t>Adından da anlaşıldığı gibi bu </a:t>
            </a:r>
            <a:r>
              <a:rPr lang="tr-TR" dirty="0" err="1"/>
              <a:t>pinin</a:t>
            </a:r>
            <a:r>
              <a:rPr lang="tr-TR" dirty="0"/>
              <a:t> 5 volta bağlanması gerekmektedir. Devrenin kararsızlığını azaltmak i</a:t>
            </a:r>
            <a:r>
              <a:rPr lang="en-US" dirty="0" err="1"/>
              <a:t>çin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pinle</a:t>
            </a:r>
            <a:r>
              <a:rPr lang="en-US" dirty="0"/>
              <a:t> </a:t>
            </a:r>
            <a:r>
              <a:rPr lang="en-US" dirty="0" err="1"/>
              <a:t>toprak</a:t>
            </a:r>
            <a:r>
              <a:rPr lang="en-US" dirty="0"/>
              <a:t> </a:t>
            </a:r>
            <a:r>
              <a:rPr lang="en-US" dirty="0" err="1"/>
              <a:t>arasına</a:t>
            </a:r>
            <a:r>
              <a:rPr lang="en-US" dirty="0"/>
              <a:t> 100nF'lık </a:t>
            </a:r>
            <a:r>
              <a:rPr lang="en-US" dirty="0" err="1"/>
              <a:t>kondansatör</a:t>
            </a:r>
            <a:r>
              <a:rPr lang="en-US" dirty="0"/>
              <a:t> </a:t>
            </a:r>
            <a:r>
              <a:rPr lang="en-US" dirty="0" err="1"/>
              <a:t>bağlanabilir</a:t>
            </a:r>
            <a:r>
              <a:rPr lang="en-US" dirty="0"/>
              <a:t>. </a:t>
            </a:r>
            <a:endParaRPr lang="tr-TR" dirty="0" smtClean="0"/>
          </a:p>
          <a:p>
            <a:endParaRPr lang="en-US" dirty="0"/>
          </a:p>
          <a:p>
            <a:r>
              <a:rPr lang="tr-TR" b="1" dirty="0"/>
              <a:t>GND (8. </a:t>
            </a:r>
            <a:r>
              <a:rPr lang="tr-TR" b="1" dirty="0" err="1"/>
              <a:t>pin</a:t>
            </a:r>
            <a:r>
              <a:rPr lang="tr-TR" b="1" dirty="0"/>
              <a:t>): </a:t>
            </a:r>
            <a:r>
              <a:rPr lang="tr-TR" dirty="0"/>
              <a:t>Besleme hattı</a:t>
            </a:r>
            <a:r>
              <a:rPr lang="en-US" dirty="0" err="1"/>
              <a:t>nın</a:t>
            </a:r>
            <a:r>
              <a:rPr lang="en-US" dirty="0"/>
              <a:t> </a:t>
            </a:r>
            <a:r>
              <a:rPr lang="en-US" dirty="0" err="1"/>
              <a:t>devreyi</a:t>
            </a:r>
            <a:r>
              <a:rPr lang="en-US" dirty="0"/>
              <a:t> </a:t>
            </a:r>
            <a:r>
              <a:rPr lang="en-US" dirty="0" err="1"/>
              <a:t>tamamlayabilmesi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pin </a:t>
            </a:r>
            <a:r>
              <a:rPr lang="en-US" dirty="0" err="1"/>
              <a:t>toprak</a:t>
            </a:r>
            <a:r>
              <a:rPr lang="en-US" dirty="0"/>
              <a:t> </a:t>
            </a:r>
            <a:r>
              <a:rPr lang="en-US" dirty="0" err="1"/>
              <a:t>hattına</a:t>
            </a:r>
            <a:r>
              <a:rPr lang="en-US" dirty="0"/>
              <a:t> </a:t>
            </a:r>
            <a:r>
              <a:rPr lang="en-US" dirty="0" err="1"/>
              <a:t>bağlanması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 </a:t>
            </a:r>
            <a:r>
              <a:rPr lang="en-US" dirty="0" err="1"/>
              <a:t>Ayrıca</a:t>
            </a:r>
            <a:r>
              <a:rPr lang="en-US" dirty="0"/>
              <a:t> </a:t>
            </a:r>
            <a:r>
              <a:rPr lang="en-US" dirty="0" err="1"/>
              <a:t>entegrenin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/>
              <a:t>demir</a:t>
            </a:r>
            <a:r>
              <a:rPr lang="en-US" dirty="0"/>
              <a:t> de GND </a:t>
            </a:r>
            <a:r>
              <a:rPr lang="en-US" dirty="0" err="1"/>
              <a:t>pinine</a:t>
            </a:r>
            <a:r>
              <a:rPr lang="en-US" dirty="0"/>
              <a:t> </a:t>
            </a:r>
            <a:r>
              <a:rPr lang="en-US" dirty="0" err="1"/>
              <a:t>bağlıdır</a:t>
            </a:r>
            <a:r>
              <a:rPr lang="en-US" dirty="0"/>
              <a:t>. Bu </a:t>
            </a:r>
            <a:r>
              <a:rPr lang="en-US" dirty="0" err="1"/>
              <a:t>metalin</a:t>
            </a:r>
            <a:r>
              <a:rPr lang="en-US" dirty="0"/>
              <a:t> </a:t>
            </a:r>
            <a:r>
              <a:rPr lang="en-US" dirty="0" err="1"/>
              <a:t>devre</a:t>
            </a:r>
            <a:r>
              <a:rPr lang="en-US" dirty="0"/>
              <a:t> </a:t>
            </a:r>
            <a:r>
              <a:rPr lang="en-US" dirty="0" err="1"/>
              <a:t>kurulumunda</a:t>
            </a:r>
            <a:r>
              <a:rPr lang="en-US" dirty="0"/>
              <a:t> </a:t>
            </a:r>
            <a:r>
              <a:rPr lang="en-US" dirty="0" err="1"/>
              <a:t>yanlış</a:t>
            </a:r>
            <a:r>
              <a:rPr lang="en-US" dirty="0"/>
              <a:t> </a:t>
            </a:r>
            <a:r>
              <a:rPr lang="en-US" dirty="0" err="1"/>
              <a:t>pinlere</a:t>
            </a:r>
            <a:r>
              <a:rPr lang="en-US" dirty="0"/>
              <a:t> </a:t>
            </a:r>
            <a:r>
              <a:rPr lang="en-US" dirty="0" err="1"/>
              <a:t>değip</a:t>
            </a:r>
            <a:r>
              <a:rPr lang="en-US" dirty="0"/>
              <a:t>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devre</a:t>
            </a:r>
            <a:r>
              <a:rPr lang="en-US" dirty="0"/>
              <a:t> </a:t>
            </a:r>
            <a:r>
              <a:rPr lang="en-US" dirty="0" err="1"/>
              <a:t>yapmamasına</a:t>
            </a:r>
            <a:r>
              <a:rPr lang="en-US" dirty="0"/>
              <a:t> </a:t>
            </a:r>
            <a:r>
              <a:rPr lang="en-US" dirty="0" err="1"/>
              <a:t>özen</a:t>
            </a:r>
            <a:r>
              <a:rPr lang="en-US" dirty="0"/>
              <a:t> </a:t>
            </a:r>
            <a:r>
              <a:rPr lang="en-US" dirty="0" err="1"/>
              <a:t>göstermek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 </a:t>
            </a:r>
            <a:endParaRPr lang="tr-TR" dirty="0" smtClean="0"/>
          </a:p>
          <a:p>
            <a:endParaRPr lang="en-US" dirty="0"/>
          </a:p>
          <a:p>
            <a:r>
              <a:rPr lang="tr-TR" b="1" dirty="0"/>
              <a:t>VS (4. </a:t>
            </a:r>
            <a:r>
              <a:rPr lang="tr-TR" b="1" dirty="0" err="1"/>
              <a:t>pin</a:t>
            </a:r>
            <a:r>
              <a:rPr lang="tr-TR" b="1" dirty="0"/>
              <a:t>): </a:t>
            </a:r>
            <a:r>
              <a:rPr lang="tr-TR" dirty="0"/>
              <a:t>Entegrenin motorlara </a:t>
            </a:r>
            <a:r>
              <a:rPr lang="tr-TR" dirty="0" err="1"/>
              <a:t>vereceğ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enerjiyi</a:t>
            </a:r>
            <a:r>
              <a:rPr lang="en-US" dirty="0"/>
              <a:t> </a:t>
            </a:r>
            <a:r>
              <a:rPr lang="en-US" dirty="0" err="1"/>
              <a:t>aldığı</a:t>
            </a:r>
            <a:r>
              <a:rPr lang="en-US" dirty="0"/>
              <a:t> </a:t>
            </a:r>
            <a:r>
              <a:rPr lang="en-US" dirty="0" err="1"/>
              <a:t>ana</a:t>
            </a:r>
            <a:r>
              <a:rPr lang="en-US" dirty="0"/>
              <a:t> </a:t>
            </a:r>
            <a:r>
              <a:rPr lang="en-US" dirty="0" err="1"/>
              <a:t>besleme</a:t>
            </a:r>
            <a:r>
              <a:rPr lang="en-US" dirty="0"/>
              <a:t> </a:t>
            </a:r>
            <a:r>
              <a:rPr lang="en-US" dirty="0" err="1"/>
              <a:t>hattıdır</a:t>
            </a:r>
            <a:r>
              <a:rPr lang="en-US" dirty="0"/>
              <a:t>. Bu </a:t>
            </a:r>
            <a:r>
              <a:rPr lang="en-US" dirty="0" err="1"/>
              <a:t>hatta</a:t>
            </a:r>
            <a:r>
              <a:rPr lang="en-US" dirty="0"/>
              <a:t> </a:t>
            </a:r>
            <a:r>
              <a:rPr lang="en-US" dirty="0" err="1"/>
              <a:t>bağlanacak</a:t>
            </a:r>
            <a:r>
              <a:rPr lang="en-US" dirty="0"/>
              <a:t> </a:t>
            </a:r>
            <a:r>
              <a:rPr lang="en-US" dirty="0" err="1"/>
              <a:t>enerji</a:t>
            </a:r>
            <a:r>
              <a:rPr lang="en-US" dirty="0"/>
              <a:t> </a:t>
            </a:r>
            <a:r>
              <a:rPr lang="en-US" dirty="0" err="1"/>
              <a:t>kaynağı</a:t>
            </a:r>
            <a:r>
              <a:rPr lang="en-US" dirty="0"/>
              <a:t> </a:t>
            </a:r>
            <a:r>
              <a:rPr lang="en-US" dirty="0" err="1"/>
              <a:t>motorlara</a:t>
            </a:r>
            <a:r>
              <a:rPr lang="en-US" dirty="0"/>
              <a:t> </a:t>
            </a:r>
            <a:r>
              <a:rPr lang="en-US" dirty="0" err="1"/>
              <a:t>verileceği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dirty="0" err="1"/>
              <a:t>motorlarımızın</a:t>
            </a:r>
            <a:r>
              <a:rPr lang="en-US" dirty="0"/>
              <a:t> </a:t>
            </a:r>
            <a:r>
              <a:rPr lang="en-US" dirty="0" err="1"/>
              <a:t>özelliğine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besleme</a:t>
            </a:r>
            <a:r>
              <a:rPr lang="en-US" dirty="0"/>
              <a:t> </a:t>
            </a:r>
            <a:r>
              <a:rPr lang="en-US" dirty="0" err="1"/>
              <a:t>gerilimi</a:t>
            </a:r>
            <a:r>
              <a:rPr lang="en-US" dirty="0"/>
              <a:t> </a:t>
            </a:r>
            <a:r>
              <a:rPr lang="en-US" dirty="0" err="1"/>
              <a:t>kullanmalıyız</a:t>
            </a:r>
            <a:r>
              <a:rPr lang="en-US" dirty="0"/>
              <a:t>.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hatta</a:t>
            </a:r>
            <a:r>
              <a:rPr lang="en-US" dirty="0"/>
              <a:t> 7 </a:t>
            </a:r>
            <a:r>
              <a:rPr lang="en-US" dirty="0" err="1"/>
              <a:t>ila</a:t>
            </a:r>
            <a:r>
              <a:rPr lang="en-US" dirty="0"/>
              <a:t> 12 volt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besleme</a:t>
            </a:r>
            <a:r>
              <a:rPr lang="en-US" dirty="0"/>
              <a:t> </a:t>
            </a:r>
            <a:r>
              <a:rPr lang="en-US" dirty="0" err="1"/>
              <a:t>kaynakları</a:t>
            </a:r>
            <a:r>
              <a:rPr lang="en-US" dirty="0"/>
              <a:t> </a:t>
            </a:r>
            <a:r>
              <a:rPr lang="en-US" dirty="0" err="1"/>
              <a:t>bağlanmaktadır</a:t>
            </a:r>
            <a:r>
              <a:rPr lang="en-US" dirty="0"/>
              <a:t>. </a:t>
            </a:r>
            <a:endParaRPr lang="tr" dirty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Darbe Modülasyonları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Üç yaygın darbe modülasyonları şunlardır:</a:t>
            </a:r>
          </a:p>
          <a:p>
            <a:r>
              <a:rPr lang="tr-TR" dirty="0" smtClean="0"/>
              <a:t>PAM (</a:t>
            </a:r>
            <a:r>
              <a:rPr lang="tr-TR" dirty="0" err="1" smtClean="0"/>
              <a:t>Pulse</a:t>
            </a:r>
            <a:r>
              <a:rPr lang="tr-TR" dirty="0" smtClean="0"/>
              <a:t> </a:t>
            </a:r>
            <a:r>
              <a:rPr lang="tr-TR" dirty="0" err="1" smtClean="0"/>
              <a:t>Amplitude</a:t>
            </a:r>
            <a:r>
              <a:rPr lang="tr-TR" dirty="0" smtClean="0"/>
              <a:t> </a:t>
            </a:r>
            <a:r>
              <a:rPr lang="tr-TR" dirty="0" err="1" smtClean="0"/>
              <a:t>Modulation</a:t>
            </a:r>
            <a:r>
              <a:rPr lang="tr-TR" dirty="0" smtClean="0"/>
              <a:t>)</a:t>
            </a:r>
          </a:p>
          <a:p>
            <a:r>
              <a:rPr lang="tr-TR" dirty="0" smtClean="0"/>
              <a:t>PPM (</a:t>
            </a:r>
            <a:r>
              <a:rPr lang="tr-TR" dirty="0" err="1" smtClean="0"/>
              <a:t>Pulse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 </a:t>
            </a:r>
            <a:r>
              <a:rPr lang="tr-TR" dirty="0" err="1" smtClean="0"/>
              <a:t>Modulation</a:t>
            </a:r>
            <a:r>
              <a:rPr lang="tr-TR" dirty="0" smtClean="0"/>
              <a:t>)</a:t>
            </a:r>
          </a:p>
          <a:p>
            <a:r>
              <a:rPr lang="tr-TR" dirty="0" smtClean="0"/>
              <a:t>PWM (</a:t>
            </a:r>
            <a:r>
              <a:rPr lang="tr-TR" dirty="0" err="1" smtClean="0"/>
              <a:t>Pulse</a:t>
            </a:r>
            <a:r>
              <a:rPr lang="tr-TR" dirty="0" smtClean="0"/>
              <a:t> </a:t>
            </a:r>
            <a:r>
              <a:rPr lang="tr-TR" dirty="0" err="1" smtClean="0"/>
              <a:t>Width</a:t>
            </a:r>
            <a:r>
              <a:rPr lang="tr-TR" dirty="0" smtClean="0"/>
              <a:t> </a:t>
            </a:r>
            <a:r>
              <a:rPr lang="tr-TR" dirty="0" err="1" smtClean="0"/>
              <a:t>Modulation</a:t>
            </a:r>
            <a:r>
              <a:rPr lang="tr-TR" dirty="0" smtClean="0"/>
              <a:t>)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4 İçerik Yer Tutucusu" descr="pulse-modulation-6-72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Servo</a:t>
            </a:r>
            <a:r>
              <a:rPr lang="tr-TR" dirty="0" smtClean="0"/>
              <a:t> Motor</a:t>
            </a:r>
            <a:endParaRPr lang="tr-TR" dirty="0"/>
          </a:p>
        </p:txBody>
      </p:sp>
      <p:pic>
        <p:nvPicPr>
          <p:cNvPr id="4" name="3 İçerik Yer Tutucusu" descr="learn_raspberry_pi_servo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00175"/>
            <a:ext cx="9143999" cy="53578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Servo</a:t>
            </a:r>
            <a:r>
              <a:rPr lang="tr-TR" dirty="0" smtClean="0"/>
              <a:t> Motor Bağlantıları</a:t>
            </a:r>
            <a:endParaRPr lang="tr-TR" dirty="0"/>
          </a:p>
        </p:txBody>
      </p:sp>
      <p:pic>
        <p:nvPicPr>
          <p:cNvPr id="4" name="3 İçerik Yer Tutucusu" descr="servo_00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00174"/>
            <a:ext cx="9144000" cy="53578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Kendimiz Yapalım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LDR’nin</a:t>
            </a:r>
            <a:r>
              <a:rPr lang="tr-TR" dirty="0" smtClean="0"/>
              <a:t> üzerindeki direnç değerine göre </a:t>
            </a:r>
            <a:r>
              <a:rPr lang="tr-TR" dirty="0" err="1" smtClean="0"/>
              <a:t>Servo</a:t>
            </a:r>
            <a:r>
              <a:rPr lang="tr-TR" dirty="0" smtClean="0"/>
              <a:t> Motor hareket ettirelim.</a:t>
            </a: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DC Motor Bağlantıları</a:t>
            </a:r>
            <a:endParaRPr lang="tr-TR" dirty="0"/>
          </a:p>
        </p:txBody>
      </p:sp>
      <p:pic>
        <p:nvPicPr>
          <p:cNvPr id="1026" name="Picture 2" descr="C:\Users\hancaliskan\Desktop\Eğitim\Arduino Eğitim\AB2016 Arduino1\3.gün\bj237_led_motor\bjt23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9"/>
            <a:ext cx="9144000" cy="5500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 Köprüsü</a:t>
            </a:r>
            <a:endParaRPr lang="tr-TR" dirty="0"/>
          </a:p>
        </p:txBody>
      </p:sp>
      <p:pic>
        <p:nvPicPr>
          <p:cNvPr id="2050" name="Picture 2" descr="C:\Users\hancaliskan\Desktop\Eğitim\Arduino Eğitim\AB2016 Arduino1\3.gün\h_bridge\ben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44000" cy="5500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L293d Motor Sürücü Kartı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r-TR" b="1" dirty="0" smtClean="0"/>
              <a:t>INPUT </a:t>
            </a:r>
            <a:r>
              <a:rPr lang="tr-TR" b="1" dirty="0"/>
              <a:t>1, 2, 3 ve 4 (5, 7, 10 ve 12. </a:t>
            </a:r>
            <a:r>
              <a:rPr lang="tr-TR" b="1" dirty="0" err="1"/>
              <a:t>pinler</a:t>
            </a:r>
            <a:r>
              <a:rPr lang="tr-TR" b="1" dirty="0"/>
              <a:t>): </a:t>
            </a:r>
            <a:r>
              <a:rPr lang="tr-TR" dirty="0"/>
              <a:t>INPUT </a:t>
            </a:r>
            <a:r>
              <a:rPr lang="tr-TR" dirty="0" err="1"/>
              <a:t>pinleri</a:t>
            </a:r>
            <a:r>
              <a:rPr lang="tr-TR" dirty="0"/>
              <a:t> motorları</a:t>
            </a:r>
            <a:r>
              <a:rPr lang="en-US" dirty="0"/>
              <a:t>n </a:t>
            </a:r>
            <a:r>
              <a:rPr lang="en-US" dirty="0" err="1"/>
              <a:t>dönme</a:t>
            </a:r>
            <a:r>
              <a:rPr lang="en-US" dirty="0"/>
              <a:t> </a:t>
            </a:r>
            <a:r>
              <a:rPr lang="en-US" dirty="0" err="1"/>
              <a:t>yönünün</a:t>
            </a:r>
            <a:r>
              <a:rPr lang="en-US" dirty="0"/>
              <a:t> </a:t>
            </a:r>
            <a:r>
              <a:rPr lang="en-US" dirty="0" err="1"/>
              <a:t>kontrolü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Arduino'ya</a:t>
            </a:r>
            <a:r>
              <a:rPr lang="en-US" dirty="0"/>
              <a:t> </a:t>
            </a:r>
            <a:r>
              <a:rPr lang="en-US" dirty="0" err="1"/>
              <a:t>bağlanır</a:t>
            </a:r>
            <a:r>
              <a:rPr lang="en-US" dirty="0"/>
              <a:t>. INPUT 1 </a:t>
            </a:r>
            <a:r>
              <a:rPr lang="en-US" dirty="0" err="1"/>
              <a:t>ve</a:t>
            </a:r>
            <a:r>
              <a:rPr lang="en-US" dirty="0"/>
              <a:t> 2 </a:t>
            </a:r>
            <a:r>
              <a:rPr lang="en-US" dirty="0" err="1"/>
              <a:t>pinleri</a:t>
            </a:r>
            <a:r>
              <a:rPr lang="en-US" dirty="0"/>
              <a:t> 1. </a:t>
            </a:r>
            <a:r>
              <a:rPr lang="en-US" dirty="0" err="1"/>
              <a:t>motorun</a:t>
            </a:r>
            <a:r>
              <a:rPr lang="en-US" dirty="0"/>
              <a:t>, INPUT 3 </a:t>
            </a:r>
            <a:r>
              <a:rPr lang="en-US" dirty="0" err="1"/>
              <a:t>ve</a:t>
            </a:r>
            <a:r>
              <a:rPr lang="en-US" dirty="0"/>
              <a:t> 4 </a:t>
            </a:r>
            <a:r>
              <a:rPr lang="en-US" dirty="0" err="1"/>
              <a:t>pinleri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2. </a:t>
            </a:r>
            <a:r>
              <a:rPr lang="en-US" dirty="0" err="1"/>
              <a:t>motorun</a:t>
            </a:r>
            <a:r>
              <a:rPr lang="en-US" dirty="0"/>
              <a:t> </a:t>
            </a:r>
            <a:r>
              <a:rPr lang="en-US" dirty="0" err="1"/>
              <a:t>kontrolünde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 1. </a:t>
            </a:r>
            <a:r>
              <a:rPr lang="en-US" dirty="0" err="1"/>
              <a:t>Motorun</a:t>
            </a:r>
            <a:r>
              <a:rPr lang="en-US" dirty="0"/>
              <a:t> </a:t>
            </a:r>
            <a:r>
              <a:rPr lang="en-US" dirty="0" err="1"/>
              <a:t>kontrolü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INPUT 1 </a:t>
            </a:r>
            <a:r>
              <a:rPr lang="en-US" dirty="0" err="1"/>
              <a:t>pini</a:t>
            </a:r>
            <a:r>
              <a:rPr lang="en-US" dirty="0"/>
              <a:t> 5 volt, INPUT 2 </a:t>
            </a:r>
            <a:r>
              <a:rPr lang="en-US" dirty="0" err="1"/>
              <a:t>pini</a:t>
            </a:r>
            <a:r>
              <a:rPr lang="en-US" dirty="0"/>
              <a:t> 0 volt </a:t>
            </a:r>
            <a:r>
              <a:rPr lang="en-US" dirty="0" err="1"/>
              <a:t>yapılır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motor </a:t>
            </a:r>
            <a:r>
              <a:rPr lang="en-US" dirty="0" err="1"/>
              <a:t>ileri</a:t>
            </a:r>
            <a:r>
              <a:rPr lang="en-US" dirty="0"/>
              <a:t> </a:t>
            </a:r>
            <a:r>
              <a:rPr lang="en-US" dirty="0" err="1"/>
              <a:t>yönde</a:t>
            </a:r>
            <a:r>
              <a:rPr lang="en-US" dirty="0"/>
              <a:t> </a:t>
            </a:r>
            <a:r>
              <a:rPr lang="en-US" dirty="0" err="1"/>
              <a:t>dönmeye</a:t>
            </a:r>
            <a:r>
              <a:rPr lang="en-US" dirty="0"/>
              <a:t> </a:t>
            </a:r>
            <a:r>
              <a:rPr lang="en-US" dirty="0" err="1"/>
              <a:t>başlar</a:t>
            </a:r>
            <a:r>
              <a:rPr lang="en-US" dirty="0"/>
              <a:t>. </a:t>
            </a:r>
            <a:endParaRPr lang="tr-TR" dirty="0" smtClean="0"/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en-US" dirty="0" err="1" smtClean="0"/>
              <a:t>Eğer</a:t>
            </a:r>
            <a:r>
              <a:rPr lang="en-US" dirty="0" smtClean="0"/>
              <a:t> </a:t>
            </a:r>
            <a:r>
              <a:rPr lang="en-US" dirty="0"/>
              <a:t>INPUT 1 </a:t>
            </a:r>
            <a:r>
              <a:rPr lang="en-US" dirty="0" err="1"/>
              <a:t>pini</a:t>
            </a:r>
            <a:r>
              <a:rPr lang="en-US" dirty="0"/>
              <a:t> 0 volt </a:t>
            </a:r>
            <a:r>
              <a:rPr lang="en-US" dirty="0" err="1"/>
              <a:t>ve</a:t>
            </a:r>
            <a:r>
              <a:rPr lang="en-US" dirty="0"/>
              <a:t> INPUT 2 </a:t>
            </a:r>
            <a:r>
              <a:rPr lang="en-US" dirty="0" err="1"/>
              <a:t>pini</a:t>
            </a:r>
            <a:r>
              <a:rPr lang="en-US" dirty="0"/>
              <a:t> 5 volt </a:t>
            </a:r>
            <a:r>
              <a:rPr lang="en-US" dirty="0" err="1"/>
              <a:t>yapılır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motor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yönde</a:t>
            </a:r>
            <a:r>
              <a:rPr lang="en-US" dirty="0"/>
              <a:t> </a:t>
            </a:r>
            <a:r>
              <a:rPr lang="en-US" dirty="0" err="1"/>
              <a:t>dönmeye</a:t>
            </a:r>
            <a:r>
              <a:rPr lang="en-US" dirty="0"/>
              <a:t> </a:t>
            </a:r>
            <a:r>
              <a:rPr lang="en-US" dirty="0" err="1"/>
              <a:t>başlar</a:t>
            </a:r>
            <a:r>
              <a:rPr lang="en-US" dirty="0"/>
              <a:t>. </a:t>
            </a:r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pinin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5 volt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motoru</a:t>
            </a:r>
            <a:r>
              <a:rPr lang="en-US" dirty="0"/>
              <a:t> </a:t>
            </a:r>
            <a:r>
              <a:rPr lang="en-US" dirty="0" err="1"/>
              <a:t>kilitleyerek</a:t>
            </a:r>
            <a:r>
              <a:rPr lang="en-US" dirty="0"/>
              <a:t> </a:t>
            </a:r>
            <a:r>
              <a:rPr lang="en-US" dirty="0" err="1"/>
              <a:t>fren</a:t>
            </a:r>
            <a:r>
              <a:rPr lang="en-US" dirty="0"/>
              <a:t> </a:t>
            </a:r>
            <a:r>
              <a:rPr lang="en-US" dirty="0" err="1"/>
              <a:t>yapmasını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pininde</a:t>
            </a:r>
            <a:r>
              <a:rPr lang="en-US" dirty="0"/>
              <a:t> 0 volt </a:t>
            </a:r>
            <a:r>
              <a:rPr lang="en-US" dirty="0" err="1"/>
              <a:t>düzeyinde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motorun</a:t>
            </a:r>
            <a:r>
              <a:rPr lang="en-US" dirty="0"/>
              <a:t> </a:t>
            </a:r>
            <a:r>
              <a:rPr lang="en-US" dirty="0" err="1"/>
              <a:t>boşta</a:t>
            </a:r>
            <a:r>
              <a:rPr lang="en-US" dirty="0"/>
              <a:t> </a:t>
            </a:r>
            <a:r>
              <a:rPr lang="en-US" dirty="0" err="1"/>
              <a:t>olmasına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süre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motorun</a:t>
            </a:r>
            <a:r>
              <a:rPr lang="en-US" dirty="0"/>
              <a:t> </a:t>
            </a:r>
            <a:r>
              <a:rPr lang="en-US" dirty="0" err="1"/>
              <a:t>durmasını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435</Words>
  <Application>Microsoft Office PowerPoint</Application>
  <PresentationFormat>Ekran Gösterisi (4:3)</PresentationFormat>
  <Paragraphs>28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Ofis Teması</vt:lpstr>
      <vt:lpstr>AB 2018 Arduino</vt:lpstr>
      <vt:lpstr>Darbe Modülasyonları</vt:lpstr>
      <vt:lpstr>Slayt 3</vt:lpstr>
      <vt:lpstr>Servo Motor</vt:lpstr>
      <vt:lpstr>Servo Motor Bağlantıları</vt:lpstr>
      <vt:lpstr>Kendimiz Yapalım</vt:lpstr>
      <vt:lpstr>DC Motor Bağlantıları</vt:lpstr>
      <vt:lpstr>H Köprüsü</vt:lpstr>
      <vt:lpstr>L293d Motor Sürücü Kartı</vt:lpstr>
      <vt:lpstr>L293d ile Motor Sürme</vt:lpstr>
      <vt:lpstr>Slayt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 2018 Arduino</dc:title>
  <dc:creator>hancaliskan</dc:creator>
  <cp:lastModifiedBy>hancaliskan</cp:lastModifiedBy>
  <cp:revision>4</cp:revision>
  <dcterms:created xsi:type="dcterms:W3CDTF">2018-01-19T11:12:02Z</dcterms:created>
  <dcterms:modified xsi:type="dcterms:W3CDTF">2018-01-19T11:29:39Z</dcterms:modified>
</cp:coreProperties>
</file>