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86303-9F4A-4F03-AFAB-08ACE642579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F5F7-044C-4023-B227-98B90A7B7AB9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8F5F7-044C-4023-B227-98B90A7B7AB9}" type="slidenum">
              <a:rPr lang="tr-TR" smtClean="0"/>
              <a:t>12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8A37-2A4F-4881-8E94-BFD247195C2D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9F73-8FD3-4D82-96DE-BD399670626B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AB 2018 </a:t>
            </a:r>
            <a:r>
              <a:rPr lang="tr-TR" dirty="0" err="1" smtClean="0"/>
              <a:t>Arduino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YAZILIM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attachInterrupt</a:t>
            </a:r>
            <a:r>
              <a:rPr lang="tr-TR" dirty="0"/>
              <a:t>()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Dijital </a:t>
            </a:r>
            <a:r>
              <a:rPr lang="tr-TR" sz="2400" dirty="0" err="1" smtClean="0"/>
              <a:t>Pinlerde</a:t>
            </a:r>
            <a:r>
              <a:rPr lang="tr-TR" sz="2400" dirty="0" smtClean="0"/>
              <a:t> </a:t>
            </a:r>
            <a:r>
              <a:rPr lang="tr-TR" sz="2400" dirty="0" err="1" smtClean="0"/>
              <a:t>İnterrupt</a:t>
            </a:r>
            <a:r>
              <a:rPr lang="tr-TR" sz="2400" dirty="0" smtClean="0"/>
              <a:t>:</a:t>
            </a:r>
          </a:p>
          <a:p>
            <a:pPr>
              <a:buNone/>
            </a:pPr>
            <a:r>
              <a:rPr lang="tr-TR" sz="2000" dirty="0" smtClean="0"/>
              <a:t>		 </a:t>
            </a:r>
            <a:r>
              <a:rPr lang="tr-TR" sz="2000" dirty="0" err="1" smtClean="0"/>
              <a:t>AttachInterrupt</a:t>
            </a:r>
            <a:r>
              <a:rPr lang="tr-TR" sz="2000" dirty="0" smtClean="0"/>
              <a:t> ilk parametresi bir kesme numarasıdır. Normal olarak, gerçek dijital </a:t>
            </a:r>
            <a:r>
              <a:rPr lang="tr-TR" sz="2000" dirty="0" err="1" smtClean="0"/>
              <a:t>pini</a:t>
            </a:r>
            <a:r>
              <a:rPr lang="tr-TR" sz="2000" dirty="0" smtClean="0"/>
              <a:t> belirli kesme numarasına çevirmek için </a:t>
            </a:r>
            <a:r>
              <a:rPr lang="tr-TR" sz="2000" dirty="0" err="1" smtClean="0"/>
              <a:t>digitalPinToInterrupt</a:t>
            </a:r>
            <a:r>
              <a:rPr lang="tr-TR" sz="2000" dirty="0" smtClean="0"/>
              <a:t> (</a:t>
            </a:r>
            <a:r>
              <a:rPr lang="tr-TR" sz="2000" dirty="0" err="1" smtClean="0"/>
              <a:t>pin</a:t>
            </a:r>
            <a:r>
              <a:rPr lang="tr-TR" sz="2000" dirty="0" smtClean="0"/>
              <a:t>) kullanırız. Örneğin, </a:t>
            </a:r>
            <a:r>
              <a:rPr lang="tr-TR" sz="2000" dirty="0" err="1" smtClean="0"/>
              <a:t>pin</a:t>
            </a:r>
            <a:r>
              <a:rPr lang="tr-TR" sz="2000" dirty="0" smtClean="0"/>
              <a:t> 3'e bağlanırsa, </a:t>
            </a:r>
            <a:r>
              <a:rPr lang="tr-TR" sz="2000" dirty="0" err="1" smtClean="0"/>
              <a:t>attachInterrupt</a:t>
            </a:r>
            <a:r>
              <a:rPr lang="tr-TR" sz="2000" dirty="0" smtClean="0"/>
              <a:t> için ilk parametre olarak </a:t>
            </a:r>
            <a:r>
              <a:rPr lang="tr-TR" sz="2000" dirty="0" err="1" smtClean="0"/>
              <a:t>digitalPinToInterrupt</a:t>
            </a:r>
            <a:r>
              <a:rPr lang="tr-TR" sz="2000" dirty="0" smtClean="0"/>
              <a:t> (3) kullanılır.</a:t>
            </a:r>
          </a:p>
          <a:p>
            <a:pPr>
              <a:buNone/>
            </a:pPr>
            <a:endParaRPr lang="tr-TR" sz="2000" dirty="0" smtClean="0"/>
          </a:p>
          <a:p>
            <a:r>
              <a:rPr lang="tr-TR" sz="2000" dirty="0" smtClean="0"/>
              <a:t>Eklenen fonksiyonun içinde </a:t>
            </a:r>
            <a:r>
              <a:rPr lang="tr-TR" sz="2000" dirty="0" err="1" smtClean="0"/>
              <a:t>delay</a:t>
            </a:r>
            <a:r>
              <a:rPr lang="tr-TR" sz="2000" dirty="0" smtClean="0"/>
              <a:t> () işe yaramayacak ve </a:t>
            </a:r>
            <a:r>
              <a:rPr lang="tr-TR" sz="2000" dirty="0" err="1" smtClean="0"/>
              <a:t>millis</a:t>
            </a:r>
            <a:r>
              <a:rPr lang="tr-TR" sz="2000" dirty="0" smtClean="0"/>
              <a:t> () tarafından döndürülen değer artmayacak. Fonksiyonda iken alınan seri veri kaybolabilir.</a:t>
            </a:r>
          </a:p>
          <a:p>
            <a:endParaRPr lang="tr-T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İnterrupt</a:t>
            </a:r>
            <a:r>
              <a:rPr lang="tr-TR" dirty="0" smtClean="0"/>
              <a:t> </a:t>
            </a:r>
            <a:r>
              <a:rPr lang="tr-TR" dirty="0" err="1" smtClean="0"/>
              <a:t>Pinleri</a:t>
            </a:r>
            <a:endParaRPr lang="tr-TR" dirty="0"/>
          </a:p>
        </p:txBody>
      </p:sp>
      <p:pic>
        <p:nvPicPr>
          <p:cNvPr id="4" name="3 İçerik Yer Tutucusu" descr="İnterrup pinler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6054749"/>
          </a:xfrm>
        </p:spPr>
        <p:txBody>
          <a:bodyPr>
            <a:noAutofit/>
          </a:bodyPr>
          <a:lstStyle/>
          <a:p>
            <a:r>
              <a:rPr lang="tr-TR" sz="2000" b="1" dirty="0" err="1" smtClean="0"/>
              <a:t>attachInterrupt</a:t>
            </a:r>
            <a:r>
              <a:rPr lang="tr-TR" sz="2000" b="1" dirty="0" smtClean="0"/>
              <a:t>(kesme_</a:t>
            </a:r>
            <a:r>
              <a:rPr lang="tr-TR" sz="2000" b="1" dirty="0" err="1" smtClean="0"/>
              <a:t>pin</a:t>
            </a:r>
            <a:r>
              <a:rPr lang="tr-TR" sz="2000" b="1" dirty="0" smtClean="0"/>
              <a:t>,fonksiyon_adi,kesmeye_</a:t>
            </a:r>
            <a:r>
              <a:rPr lang="tr-TR" sz="2000" b="1" dirty="0" err="1" smtClean="0"/>
              <a:t>gidis</a:t>
            </a:r>
            <a:r>
              <a:rPr lang="tr-TR" sz="2000" b="1" dirty="0" smtClean="0"/>
              <a:t>_durumu)</a:t>
            </a:r>
            <a:r>
              <a:rPr lang="tr-TR" sz="2000" dirty="0" smtClean="0"/>
              <a:t> </a:t>
            </a:r>
          </a:p>
          <a:p>
            <a:r>
              <a:rPr lang="tr-TR" sz="2000" dirty="0"/>
              <a:t>İlk olarak </a:t>
            </a:r>
            <a:r>
              <a:rPr lang="tr-TR" sz="2000" b="1" dirty="0"/>
              <a:t>kesme_</a:t>
            </a:r>
            <a:r>
              <a:rPr lang="tr-TR" sz="2000" b="1" dirty="0" err="1"/>
              <a:t>pin</a:t>
            </a:r>
            <a:r>
              <a:rPr lang="tr-TR" sz="2000" dirty="0"/>
              <a:t> olarak karşımıza 2 değer </a:t>
            </a:r>
            <a:r>
              <a:rPr lang="tr-TR" sz="2000" dirty="0" smtClean="0"/>
              <a:t>gelmektedir (0 ve 1). eğer</a:t>
            </a:r>
            <a:r>
              <a:rPr lang="tr-TR" sz="2000" dirty="0"/>
              <a:t> </a:t>
            </a:r>
            <a:r>
              <a:rPr lang="tr-TR" sz="2000" b="1" dirty="0"/>
              <a:t>0</a:t>
            </a:r>
            <a:r>
              <a:rPr lang="tr-TR" sz="2000" dirty="0"/>
              <a:t> değeri seçilirse </a:t>
            </a:r>
            <a:r>
              <a:rPr lang="tr-TR" sz="2000" b="1" dirty="0" err="1"/>
              <a:t>digital</a:t>
            </a:r>
            <a:r>
              <a:rPr lang="tr-TR" sz="2000" b="1" dirty="0"/>
              <a:t> 2</a:t>
            </a:r>
            <a:r>
              <a:rPr lang="tr-TR" sz="2000" dirty="0"/>
              <a:t> </a:t>
            </a:r>
            <a:r>
              <a:rPr lang="tr-TR" sz="2000" dirty="0" err="1"/>
              <a:t>nolu</a:t>
            </a:r>
            <a:r>
              <a:rPr lang="tr-TR" sz="2000" dirty="0"/>
              <a:t> </a:t>
            </a:r>
            <a:r>
              <a:rPr lang="tr-TR" sz="2000" dirty="0" err="1"/>
              <a:t>pin</a:t>
            </a:r>
            <a:r>
              <a:rPr lang="tr-TR" sz="2000" dirty="0"/>
              <a:t> kullanılacaktır, eğer </a:t>
            </a:r>
            <a:r>
              <a:rPr lang="tr-TR" sz="2000" b="1" dirty="0"/>
              <a:t>1</a:t>
            </a:r>
            <a:r>
              <a:rPr lang="tr-TR" sz="2000" dirty="0"/>
              <a:t> değeri seçilirse </a:t>
            </a:r>
            <a:r>
              <a:rPr lang="tr-TR" sz="2000" b="1" dirty="0" err="1"/>
              <a:t>digital</a:t>
            </a:r>
            <a:r>
              <a:rPr lang="tr-TR" sz="2000" b="1" dirty="0"/>
              <a:t> 3</a:t>
            </a:r>
            <a:r>
              <a:rPr lang="tr-TR" sz="2000" dirty="0"/>
              <a:t>nolu </a:t>
            </a:r>
            <a:r>
              <a:rPr lang="tr-TR" sz="2000" dirty="0" err="1"/>
              <a:t>pin</a:t>
            </a:r>
            <a:r>
              <a:rPr lang="tr-TR" sz="2000" dirty="0"/>
              <a:t> kullanılacaktır. Bir sonraki parametremiz ise kesme oluşunca gidilecek fonksiyonunu </a:t>
            </a:r>
            <a:r>
              <a:rPr lang="tr-TR" sz="2000" dirty="0" smtClean="0"/>
              <a:t>adıdır. Bu </a:t>
            </a:r>
            <a:r>
              <a:rPr lang="tr-TR" sz="2000" dirty="0"/>
              <a:t>kesme fonksiyonları içerisinde </a:t>
            </a:r>
            <a:r>
              <a:rPr lang="tr-TR" sz="2000" b="1" dirty="0" err="1"/>
              <a:t>delay</a:t>
            </a:r>
            <a:r>
              <a:rPr lang="tr-TR" sz="2000" b="1" dirty="0"/>
              <a:t>()</a:t>
            </a:r>
            <a:r>
              <a:rPr lang="tr-TR" sz="2000" dirty="0"/>
              <a:t> yapısı görevini yapmaz ve bir değer gönderme şansınız yoktur yani fonksiyonu </a:t>
            </a:r>
            <a:r>
              <a:rPr lang="tr-TR" sz="2000" b="1" dirty="0" err="1"/>
              <a:t>int</a:t>
            </a:r>
            <a:r>
              <a:rPr lang="tr-TR" sz="2000" b="1" dirty="0"/>
              <a:t> fonksiyon_adi()</a:t>
            </a:r>
            <a:r>
              <a:rPr lang="tr-TR" sz="2000" dirty="0"/>
              <a:t>şeklinde tanımlayamazsınız. Son parametremiz olan </a:t>
            </a:r>
            <a:r>
              <a:rPr lang="tr-TR" sz="2000" b="1" dirty="0"/>
              <a:t>kesmeye_</a:t>
            </a:r>
            <a:r>
              <a:rPr lang="tr-TR" sz="2000" b="1" dirty="0" err="1"/>
              <a:t>gidis</a:t>
            </a:r>
            <a:r>
              <a:rPr lang="tr-TR" sz="2000" b="1" dirty="0"/>
              <a:t>_durumu</a:t>
            </a:r>
            <a:r>
              <a:rPr lang="tr-TR" sz="2000" dirty="0"/>
              <a:t> içerisinde karşımıza 5 yapı çıkmaktadır. Bu yapılarla kesmeye geçiş durumunu tayin etmekteyiz ve 5 yapı aşağıdaki gibidir: 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b="1" dirty="0"/>
              <a:t>  * FALLING :</a:t>
            </a:r>
            <a:r>
              <a:rPr lang="tr-TR" sz="2000" dirty="0"/>
              <a:t> Düşen kenarda kesme fonksiyonuna git. 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b="1" dirty="0"/>
              <a:t>  * RISING :</a:t>
            </a:r>
            <a:r>
              <a:rPr lang="tr-TR" sz="2000" dirty="0"/>
              <a:t> Yükselen kenarda kesme fonksiyonuna git. 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b="1" dirty="0"/>
              <a:t>  * CHANGE :</a:t>
            </a:r>
            <a:r>
              <a:rPr lang="tr-TR" sz="2000" dirty="0"/>
              <a:t> Sinyalin her değişim gösterdiği (0 --&gt;1 veya 1--&gt;0 ) durumunda kesme fonksiyonuna git.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b="1" dirty="0"/>
              <a:t>  * LOW :</a:t>
            </a:r>
            <a:r>
              <a:rPr lang="tr-TR" sz="2000" dirty="0"/>
              <a:t> Sinyalin LOW(0) olduğu durum boyunca kesme fonksiyonuna gitmektedir.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b="1" dirty="0"/>
              <a:t>  * HIGH :</a:t>
            </a:r>
            <a:r>
              <a:rPr lang="tr-TR" sz="2000" dirty="0"/>
              <a:t> Sinyalin HIGH(1) olduğu durum boyunca kesme fonksiyonuna gitmektedir.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detachInterrupt</a:t>
            </a:r>
            <a:r>
              <a:rPr lang="tr-TR" dirty="0"/>
              <a:t>()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Verilen </a:t>
            </a:r>
            <a:r>
              <a:rPr lang="tr-TR" sz="2000" dirty="0" err="1" smtClean="0"/>
              <a:t>İnterrupt</a:t>
            </a:r>
            <a:r>
              <a:rPr lang="tr-TR" sz="2000" dirty="0" smtClean="0"/>
              <a:t> </a:t>
            </a:r>
            <a:r>
              <a:rPr lang="tr-TR" sz="2000" dirty="0" err="1" smtClean="0"/>
              <a:t>pinini</a:t>
            </a:r>
            <a:r>
              <a:rPr lang="tr-TR" sz="2000" dirty="0" smtClean="0"/>
              <a:t> kapatır. 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If</a:t>
            </a:r>
            <a:r>
              <a:rPr lang="tr-TR" dirty="0" smtClean="0"/>
              <a:t>-Else Döngüsü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Do-</a:t>
            </a:r>
            <a:r>
              <a:rPr lang="tr-TR" dirty="0" err="1" smtClean="0"/>
              <a:t>While</a:t>
            </a:r>
            <a:r>
              <a:rPr lang="tr-TR" dirty="0" smtClean="0"/>
              <a:t> Döngüsü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Döngüsü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</a:t>
            </a:r>
            <a:r>
              <a:rPr lang="tr-TR" dirty="0" err="1" smtClean="0"/>
              <a:t>ap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19"/>
          </a:xfrm>
        </p:spPr>
        <p:txBody>
          <a:bodyPr/>
          <a:lstStyle/>
          <a:p>
            <a:r>
              <a:rPr lang="tr-TR" dirty="0" err="1" smtClean="0"/>
              <a:t>Map</a:t>
            </a:r>
            <a:r>
              <a:rPr lang="tr-TR" dirty="0" smtClean="0"/>
              <a:t> () işlevi tamsayı matematiği kullanır</a:t>
            </a:r>
          </a:p>
          <a:p>
            <a:r>
              <a:rPr lang="tr-TR" dirty="0" smtClean="0"/>
              <a:t>Örnek Kod: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>
              <a:buNone/>
            </a:pPr>
            <a:r>
              <a:rPr lang="tr-TR" sz="2400" dirty="0" err="1" smtClean="0"/>
              <a:t>map</a:t>
            </a:r>
            <a:r>
              <a:rPr lang="tr-TR" sz="2400" dirty="0" smtClean="0"/>
              <a:t> (değer aralığı, alt sınır, üst sınır, yeni alt sınır, yeni üst sınır );</a:t>
            </a:r>
          </a:p>
        </p:txBody>
      </p:sp>
      <p:pic>
        <p:nvPicPr>
          <p:cNvPr id="1026" name="Picture 2" descr="C:\Users\hancaliskan\Downloads\map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5524500" cy="130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</a:t>
            </a:r>
            <a:r>
              <a:rPr lang="tr-TR" dirty="0" err="1" smtClean="0"/>
              <a:t>elay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 smtClean="0"/>
              <a:t>Programı parametre olarak belirtilen süre (milisaniye) cinsinden duraklatır. (Saniyede 1000 milisaniye var.)</a:t>
            </a:r>
          </a:p>
          <a:p>
            <a:r>
              <a:rPr lang="tr-TR" sz="2400" dirty="0" smtClean="0"/>
              <a:t>Örnek Kod:</a:t>
            </a:r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r>
              <a:rPr lang="tr-TR" sz="2400" dirty="0" err="1" smtClean="0"/>
              <a:t>delay</a:t>
            </a:r>
            <a:r>
              <a:rPr lang="tr-TR" sz="2400" dirty="0" smtClean="0"/>
              <a:t>(</a:t>
            </a:r>
            <a:r>
              <a:rPr lang="tr-TR" sz="2400" dirty="0" err="1" smtClean="0"/>
              <a:t>ms</a:t>
            </a:r>
            <a:r>
              <a:rPr lang="tr-TR" sz="2400" dirty="0" smtClean="0"/>
              <a:t>)</a:t>
            </a:r>
          </a:p>
          <a:p>
            <a:r>
              <a:rPr lang="tr-TR" sz="2400" dirty="0" err="1" smtClean="0"/>
              <a:t>ms</a:t>
            </a:r>
            <a:r>
              <a:rPr lang="tr-TR" sz="2400" dirty="0" smtClean="0"/>
              <a:t>: Duraklatılacak milisaniye sayısı (</a:t>
            </a:r>
            <a:r>
              <a:rPr lang="tr-TR" sz="2400" dirty="0" err="1" smtClean="0"/>
              <a:t>unsigned</a:t>
            </a:r>
            <a:r>
              <a:rPr lang="tr-TR" sz="2400" dirty="0" smtClean="0"/>
              <a:t> </a:t>
            </a:r>
            <a:r>
              <a:rPr lang="tr-TR" sz="2400" dirty="0" err="1" smtClean="0"/>
              <a:t>long</a:t>
            </a:r>
            <a:r>
              <a:rPr lang="tr-TR" sz="2400" dirty="0" smtClean="0"/>
              <a:t>)</a:t>
            </a:r>
            <a:endParaRPr lang="tr-TR" sz="2400" dirty="0"/>
          </a:p>
        </p:txBody>
      </p:sp>
      <p:pic>
        <p:nvPicPr>
          <p:cNvPr id="2050" name="Picture 2" descr="C:\Users\hancaliskan\Desktop\del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86058"/>
            <a:ext cx="6362700" cy="2314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delayMicroseconds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Programı, parametre olarak belirtilen süre (mikro saniye) kadar duraklatır. Milisaniye içinde bin </a:t>
            </a:r>
            <a:r>
              <a:rPr lang="tr-TR" sz="2400" dirty="0" err="1" smtClean="0"/>
              <a:t>mikrosaniye</a:t>
            </a:r>
            <a:r>
              <a:rPr lang="tr-TR" sz="2400" dirty="0" smtClean="0"/>
              <a:t>, saniyede bir milyon </a:t>
            </a:r>
            <a:r>
              <a:rPr lang="tr-TR" sz="2400" dirty="0" err="1" smtClean="0"/>
              <a:t>mikrosaniye</a:t>
            </a:r>
            <a:r>
              <a:rPr lang="tr-TR" sz="2400" dirty="0" smtClean="0"/>
              <a:t>.</a:t>
            </a:r>
          </a:p>
          <a:p>
            <a:r>
              <a:rPr lang="tr-TR" sz="2400" dirty="0" smtClean="0"/>
              <a:t>Şu anda, doğru bir gecikme üreten en büyük değer 16383'tür.</a:t>
            </a:r>
          </a:p>
          <a:p>
            <a:r>
              <a:rPr lang="tr-TR" sz="2400" dirty="0" smtClean="0"/>
              <a:t>Bu işlev, 3 </a:t>
            </a:r>
            <a:r>
              <a:rPr lang="tr-TR" sz="2400" dirty="0" err="1" smtClean="0"/>
              <a:t>mikrosaniyelik</a:t>
            </a:r>
            <a:r>
              <a:rPr lang="tr-TR" sz="2400" dirty="0" smtClean="0"/>
              <a:t> ve üzeri aralıklarla çok doğru çalışır.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micros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Arduino</a:t>
            </a:r>
            <a:r>
              <a:rPr lang="tr-TR" sz="2400" dirty="0" smtClean="0"/>
              <a:t> kurulu mevcut programı çalıştırmaya başladıktan sonra geçen </a:t>
            </a:r>
            <a:r>
              <a:rPr lang="tr-TR" sz="2400" dirty="0" err="1" smtClean="0"/>
              <a:t>mikrosaniye</a:t>
            </a:r>
            <a:r>
              <a:rPr lang="tr-TR" sz="2400" dirty="0" smtClean="0"/>
              <a:t> sayısını döndürür. Yaklaşık 70 dakika sonra bu numara taşacaktır (sıfıra döner).</a:t>
            </a:r>
          </a:p>
          <a:p>
            <a:r>
              <a:rPr lang="tr-TR" sz="2400" dirty="0" smtClean="0"/>
              <a:t>Örnek Kod:</a:t>
            </a:r>
            <a:endParaRPr lang="tr-TR" sz="2400" dirty="0"/>
          </a:p>
        </p:txBody>
      </p:sp>
      <p:pic>
        <p:nvPicPr>
          <p:cNvPr id="3074" name="Picture 2" descr="C:\Users\hancaliskan\Downloads\micros(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6800850" cy="2047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Millis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Arduino</a:t>
            </a:r>
            <a:r>
              <a:rPr lang="tr-TR" sz="2400" dirty="0" smtClean="0"/>
              <a:t> kurulu mevcut programı çalıştırmaya başlamasından bu yana milisaniye sayısını döndürür. Yaklaşık 50 gün sonra bu numara taşacaktır (sıfıra döner).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193</Words>
  <Application>Microsoft Office PowerPoint</Application>
  <PresentationFormat>Ekran Gösterisi (4:3)</PresentationFormat>
  <Paragraphs>43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Ofis Teması</vt:lpstr>
      <vt:lpstr>AB 2018 Arduino</vt:lpstr>
      <vt:lpstr>If-Else Döngüsü</vt:lpstr>
      <vt:lpstr>Do-While Döngüsü</vt:lpstr>
      <vt:lpstr>For Döngüsü</vt:lpstr>
      <vt:lpstr>map()</vt:lpstr>
      <vt:lpstr>delay()</vt:lpstr>
      <vt:lpstr>delayMicroseconds()</vt:lpstr>
      <vt:lpstr>micros()</vt:lpstr>
      <vt:lpstr>Millis()</vt:lpstr>
      <vt:lpstr>attachInterrupt()</vt:lpstr>
      <vt:lpstr>İnterrupt Pinleri</vt:lpstr>
      <vt:lpstr>Slayt 12</vt:lpstr>
      <vt:lpstr>detachInterrupt()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2018 Arduino</dc:title>
  <dc:creator>hancaliskan</dc:creator>
  <cp:lastModifiedBy>hancaliskan</cp:lastModifiedBy>
  <cp:revision>11</cp:revision>
  <dcterms:created xsi:type="dcterms:W3CDTF">2018-01-19T11:29:46Z</dcterms:created>
  <dcterms:modified xsi:type="dcterms:W3CDTF">2018-01-19T12:56:43Z</dcterms:modified>
</cp:coreProperties>
</file>