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3" d="100"/>
          <a:sy n="53" d="100"/>
        </p:scale>
        <p:origin x="-96"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AFB6B-C9BA-4AAF-9572-D602D7D50B62}" type="datetimeFigureOut">
              <a:rPr lang="tr-TR" smtClean="0"/>
              <a:t>19.1.2018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7AE652-72AF-4C84-B20B-08AA0B9D7142}"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BF7AE652-72AF-4C84-B20B-08AA0B9D7142}" type="slidenum">
              <a:rPr lang="tr-TR" smtClean="0"/>
              <a:t>3</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19.1.2018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19.1.2018</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AB 2018 </a:t>
            </a:r>
            <a:r>
              <a:rPr lang="tr-TR" dirty="0" err="1" smtClean="0"/>
              <a:t>Arduino</a:t>
            </a:r>
            <a:endParaRPr lang="tr-TR" dirty="0"/>
          </a:p>
        </p:txBody>
      </p:sp>
      <p:sp>
        <p:nvSpPr>
          <p:cNvPr id="3" name="2 Alt Başlık"/>
          <p:cNvSpPr>
            <a:spLocks noGrp="1"/>
          </p:cNvSpPr>
          <p:nvPr>
            <p:ph type="subTitle" idx="1"/>
          </p:nvPr>
        </p:nvSpPr>
        <p:spPr/>
        <p:txBody>
          <a:bodyPr/>
          <a:lstStyle/>
          <a:p>
            <a:r>
              <a:rPr lang="tr-TR" dirty="0" smtClean="0"/>
              <a:t>BLUETERM</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 Adım</a:t>
            </a:r>
            <a:endParaRPr lang="tr-TR" dirty="0"/>
          </a:p>
        </p:txBody>
      </p:sp>
      <p:sp>
        <p:nvSpPr>
          <p:cNvPr id="3" name="2 İçerik Yer Tutucusu"/>
          <p:cNvSpPr>
            <a:spLocks noGrp="1"/>
          </p:cNvSpPr>
          <p:nvPr>
            <p:ph idx="1"/>
          </p:nvPr>
        </p:nvSpPr>
        <p:spPr/>
        <p:txBody>
          <a:bodyPr/>
          <a:lstStyle/>
          <a:p>
            <a:r>
              <a:rPr lang="tr-TR" dirty="0" err="1" smtClean="0"/>
              <a:t>Android</a:t>
            </a:r>
            <a:r>
              <a:rPr lang="tr-TR" dirty="0" smtClean="0"/>
              <a:t> cihazınızdan veri alıp göndermek için </a:t>
            </a:r>
            <a:r>
              <a:rPr lang="tr-TR" dirty="0" err="1" smtClean="0"/>
              <a:t>Bluetooth</a:t>
            </a:r>
            <a:r>
              <a:rPr lang="tr-TR" dirty="0" smtClean="0"/>
              <a:t> Modül ile cihazınızı eşleştirmeniz gerek. Bunun için </a:t>
            </a:r>
            <a:r>
              <a:rPr lang="tr-TR" dirty="0" err="1" smtClean="0"/>
              <a:t>BlueTerm</a:t>
            </a:r>
            <a:r>
              <a:rPr lang="tr-TR" dirty="0" smtClean="0"/>
              <a:t> </a:t>
            </a:r>
            <a:r>
              <a:rPr lang="tr-TR" dirty="0" smtClean="0"/>
              <a:t>uygulamasını açıp </a:t>
            </a:r>
            <a:r>
              <a:rPr lang="tr-TR" dirty="0" err="1" smtClean="0"/>
              <a:t>Connect</a:t>
            </a:r>
            <a:r>
              <a:rPr lang="tr-TR" dirty="0" smtClean="0"/>
              <a:t> Device diyerek HC-06 Modülü bulup eşleştirebilirsiniz</a:t>
            </a:r>
            <a:r>
              <a:rPr lang="tr-TR" dirty="0" smtClean="0"/>
              <a:t>. Şifresi </a:t>
            </a:r>
            <a:r>
              <a:rPr lang="tr-TR" dirty="0" smtClean="0"/>
              <a:t>genellikle “1234” olmakta iken “0000” olan modüller de bulunmaktadır.</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pic>
        <p:nvPicPr>
          <p:cNvPr id="1026" name="Picture 2" descr="C:\Users\hancaliskan\Desktop\Eğitim\Arduino Eğitim\Screenshot_2015-11-03-12-58-04-576x1024.png"/>
          <p:cNvPicPr>
            <a:picLocks noChangeAspect="1" noChangeArrowheads="1"/>
          </p:cNvPicPr>
          <p:nvPr/>
        </p:nvPicPr>
        <p:blipFill>
          <a:blip r:embed="rId3"/>
          <a:srcRect/>
          <a:stretch>
            <a:fillRect/>
          </a:stretch>
        </p:blipFill>
        <p:spPr bwMode="auto">
          <a:xfrm>
            <a:off x="5812498" y="0"/>
            <a:ext cx="3331502" cy="6858000"/>
          </a:xfrm>
          <a:prstGeom prst="rect">
            <a:avLst/>
          </a:prstGeom>
          <a:noFill/>
        </p:spPr>
      </p:pic>
      <p:pic>
        <p:nvPicPr>
          <p:cNvPr id="1027" name="Picture 3" descr="C:\Users\hancaliskan\Desktop\Eğitim\Arduino Eğitim\blueterm-900x802.png"/>
          <p:cNvPicPr>
            <a:picLocks noChangeAspect="1" noChangeArrowheads="1"/>
          </p:cNvPicPr>
          <p:nvPr/>
        </p:nvPicPr>
        <p:blipFill>
          <a:blip r:embed="rId4"/>
          <a:srcRect/>
          <a:stretch>
            <a:fillRect/>
          </a:stretch>
        </p:blipFill>
        <p:spPr bwMode="auto">
          <a:xfrm>
            <a:off x="0" y="-1"/>
            <a:ext cx="5857884" cy="694266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Adım 2</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Modüle bağlanmadan önce üzerindeki LED hızlı bir şekilde yanıp söner ancak bu işlemleri yaptıktan ve modüle bağlandıktan sonra üzerindeki LED sabit olarak yanmaya başlar. Bu durum modülün hazır olduğu anlamına gelir. Cihaz eşleştirme ve modüle bağlanma tamamlandıktan sonra yazdığınız kodlara göre buradan veri </a:t>
            </a:r>
            <a:r>
              <a:rPr lang="tr-TR" dirty="0" smtClean="0"/>
              <a:t>gönderebiliriz.</a:t>
            </a:r>
          </a:p>
          <a:p>
            <a:r>
              <a:rPr lang="tr-TR" dirty="0" smtClean="0"/>
              <a:t>Yalnız dikkat etmeniz gereken bir konuda piyasada satılan bazı modüller 5V haberleşmeyi desteklerken </a:t>
            </a:r>
            <a:r>
              <a:rPr lang="tr-TR" dirty="0" smtClean="0"/>
              <a:t>bazı modüller </a:t>
            </a:r>
            <a:r>
              <a:rPr lang="tr-TR" dirty="0" smtClean="0"/>
              <a:t>3.3V da haberleşiyor. </a:t>
            </a:r>
            <a:r>
              <a:rPr lang="tr-TR" dirty="0" err="1" smtClean="0"/>
              <a:t>Arduinonun</a:t>
            </a:r>
            <a:r>
              <a:rPr lang="tr-TR" dirty="0" smtClean="0"/>
              <a:t> çıkışları 5V verdiği için </a:t>
            </a:r>
            <a:r>
              <a:rPr lang="tr-TR" dirty="0" err="1" smtClean="0"/>
              <a:t>bluetooth</a:t>
            </a:r>
            <a:r>
              <a:rPr lang="tr-TR" dirty="0" smtClean="0"/>
              <a:t> modülünüzü bozabilirsiniz. Bunun için </a:t>
            </a:r>
            <a:r>
              <a:rPr lang="tr-TR" dirty="0" smtClean="0"/>
              <a:t>minik </a:t>
            </a:r>
            <a:r>
              <a:rPr lang="tr-TR" dirty="0" smtClean="0"/>
              <a:t>bir gerilim bölücü yapmanız gerekmektedir.</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FSKAI30HMMFE6UO.MEDIUM.jpg"/>
          <p:cNvPicPr>
            <a:picLocks noGrp="1" noChangeAspect="1"/>
          </p:cNvPicPr>
          <p:nvPr>
            <p:ph idx="1"/>
          </p:nvPr>
        </p:nvPicPr>
        <p:blipFill>
          <a:blip r:embed="rId2"/>
          <a:stretch>
            <a:fillRect/>
          </a:stretch>
        </p:blipFill>
        <p:spPr>
          <a:xfrm>
            <a:off x="0" y="0"/>
            <a:ext cx="9144000" cy="68579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UYARI</a:t>
            </a:r>
            <a:endParaRPr lang="tr-TR" dirty="0"/>
          </a:p>
        </p:txBody>
      </p:sp>
      <p:sp>
        <p:nvSpPr>
          <p:cNvPr id="3" name="2 İçerik Yer Tutucusu"/>
          <p:cNvSpPr>
            <a:spLocks noGrp="1"/>
          </p:cNvSpPr>
          <p:nvPr>
            <p:ph idx="1"/>
          </p:nvPr>
        </p:nvSpPr>
        <p:spPr/>
        <p:txBody>
          <a:bodyPr/>
          <a:lstStyle/>
          <a:p>
            <a:r>
              <a:rPr lang="tr-TR" dirty="0" smtClean="0"/>
              <a:t>DİPNOT:  Önemli </a:t>
            </a:r>
            <a:r>
              <a:rPr lang="tr-TR" dirty="0" smtClean="0"/>
              <a:t>bir nokta daha </a:t>
            </a:r>
            <a:r>
              <a:rPr lang="tr-TR" dirty="0" smtClean="0"/>
              <a:t>devreyi </a:t>
            </a:r>
            <a:r>
              <a:rPr lang="tr-TR" dirty="0" smtClean="0"/>
              <a:t>kurarken </a:t>
            </a:r>
            <a:r>
              <a:rPr lang="tr-TR" dirty="0" err="1" smtClean="0"/>
              <a:t>Rx</a:t>
            </a:r>
            <a:r>
              <a:rPr lang="tr-TR" dirty="0" smtClean="0"/>
              <a:t> ve </a:t>
            </a:r>
            <a:r>
              <a:rPr lang="tr-TR" dirty="0" err="1" smtClean="0"/>
              <a:t>Tx</a:t>
            </a:r>
            <a:r>
              <a:rPr lang="tr-TR" dirty="0" smtClean="0"/>
              <a:t> </a:t>
            </a:r>
            <a:r>
              <a:rPr lang="tr-TR" dirty="0" err="1" smtClean="0"/>
              <a:t>pinlerini</a:t>
            </a:r>
            <a:r>
              <a:rPr lang="tr-TR" dirty="0" smtClean="0"/>
              <a:t> çapraz bağlıyoruz. Modül üzerindeki </a:t>
            </a:r>
            <a:r>
              <a:rPr lang="tr-TR" dirty="0" err="1" smtClean="0"/>
              <a:t>Tx</a:t>
            </a:r>
            <a:r>
              <a:rPr lang="tr-TR" dirty="0" smtClean="0"/>
              <a:t> yazan </a:t>
            </a:r>
            <a:r>
              <a:rPr lang="tr-TR" dirty="0" err="1" smtClean="0"/>
              <a:t>pini</a:t>
            </a:r>
            <a:r>
              <a:rPr lang="tr-TR" dirty="0" smtClean="0"/>
              <a:t> </a:t>
            </a:r>
            <a:r>
              <a:rPr lang="tr-TR" dirty="0" err="1" smtClean="0"/>
              <a:t>Arduino</a:t>
            </a:r>
            <a:r>
              <a:rPr lang="tr-TR" dirty="0" smtClean="0"/>
              <a:t> üzerindeki </a:t>
            </a:r>
            <a:r>
              <a:rPr lang="tr-TR" dirty="0" err="1" smtClean="0"/>
              <a:t>Rx</a:t>
            </a:r>
            <a:r>
              <a:rPr lang="tr-TR" dirty="0" smtClean="0"/>
              <a:t> e, </a:t>
            </a:r>
            <a:r>
              <a:rPr lang="tr-TR" dirty="0" err="1" smtClean="0"/>
              <a:t>Rx</a:t>
            </a:r>
            <a:r>
              <a:rPr lang="tr-TR" dirty="0" smtClean="0"/>
              <a:t> yazanı ise  </a:t>
            </a:r>
            <a:r>
              <a:rPr lang="tr-TR" dirty="0" err="1" smtClean="0"/>
              <a:t>Tx</a:t>
            </a:r>
            <a:r>
              <a:rPr lang="tr-TR" dirty="0" smtClean="0"/>
              <a:t> e bağlıyoruz.</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142</Words>
  <PresentationFormat>Ekran Gösterisi (4:3)</PresentationFormat>
  <Paragraphs>10</Paragraphs>
  <Slides>6</Slides>
  <Notes>1</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Ofis Teması</vt:lpstr>
      <vt:lpstr>AB 2018 Arduino</vt:lpstr>
      <vt:lpstr>1. Adım</vt:lpstr>
      <vt:lpstr>Slayt 3</vt:lpstr>
      <vt:lpstr>Adım 2</vt:lpstr>
      <vt:lpstr>Slayt 5</vt:lpstr>
      <vt:lpstr>UYARI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2018 Arduino</dc:title>
  <dc:creator>hancaliskan</dc:creator>
  <cp:lastModifiedBy>hancaliskan</cp:lastModifiedBy>
  <cp:revision>2</cp:revision>
  <dcterms:created xsi:type="dcterms:W3CDTF">2018-01-19T15:28:53Z</dcterms:created>
  <dcterms:modified xsi:type="dcterms:W3CDTF">2018-01-19T15:35:42Z</dcterms:modified>
</cp:coreProperties>
</file>