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19.1.2018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AB 2018 </a:t>
            </a:r>
            <a:r>
              <a:rPr lang="tr-TR" dirty="0" err="1" smtClean="0"/>
              <a:t>Arduino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Tera</a:t>
            </a:r>
            <a:r>
              <a:rPr lang="tr-TR" dirty="0" smtClean="0"/>
              <a:t> </a:t>
            </a:r>
            <a:r>
              <a:rPr lang="tr-TR" dirty="0" err="1" smtClean="0"/>
              <a:t>Term</a:t>
            </a:r>
            <a:r>
              <a:rPr lang="tr-TR" dirty="0" smtClean="0"/>
              <a:t> Kurulumu ve Kullanımı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endParaRPr lang="tr-TR" dirty="0" smtClean="0"/>
          </a:p>
          <a:p>
            <a:r>
              <a:rPr lang="tr-TR" sz="2000" dirty="0" smtClean="0"/>
              <a:t>Cihazınızı bir bilgisayara bağlamak için bir Seri-USB dönüştürücü gerekir. Neyse ki, çoğu panonun üzerinde, Seri </a:t>
            </a:r>
            <a:r>
              <a:rPr lang="tr-TR" sz="2000" dirty="0" err="1" smtClean="0"/>
              <a:t>portu</a:t>
            </a:r>
            <a:r>
              <a:rPr lang="tr-TR" sz="2000" dirty="0" smtClean="0"/>
              <a:t> doğrudan USB üzerinden izlemenize izin </a:t>
            </a:r>
            <a:r>
              <a:rPr lang="tr-TR" sz="2000" dirty="0" smtClean="0"/>
              <a:t>veren </a:t>
            </a:r>
            <a:r>
              <a:rPr lang="tr-TR" sz="2000" dirty="0" smtClean="0"/>
              <a:t>programlama ve iletişim için bir USB </a:t>
            </a:r>
            <a:r>
              <a:rPr lang="tr-TR" sz="2000" dirty="0" err="1" smtClean="0"/>
              <a:t>portu</a:t>
            </a:r>
            <a:r>
              <a:rPr lang="tr-TR" sz="2000" dirty="0" smtClean="0"/>
              <a:t> </a:t>
            </a:r>
            <a:r>
              <a:rPr lang="tr-TR" sz="2000" dirty="0" smtClean="0"/>
              <a:t>var. </a:t>
            </a:r>
          </a:p>
          <a:p>
            <a:r>
              <a:rPr lang="tr-TR" sz="2000" dirty="0" err="1" smtClean="0"/>
              <a:t>Mikrodenetleyicinizde</a:t>
            </a:r>
            <a:r>
              <a:rPr lang="tr-TR" sz="2000" dirty="0" smtClean="0"/>
              <a:t> neler olup bittiğini izleme, </a:t>
            </a:r>
            <a:r>
              <a:rPr lang="tr-TR" sz="2000" dirty="0" err="1" smtClean="0"/>
              <a:t>prototipleme</a:t>
            </a:r>
            <a:r>
              <a:rPr lang="tr-TR" sz="2000" dirty="0" smtClean="0"/>
              <a:t> ve hata ayıklama için paha biçilemez bir araçtır. Bunu yapmanın en iyi yollarından biri, seri </a:t>
            </a:r>
            <a:r>
              <a:rPr lang="tr-TR" sz="2000" dirty="0" err="1" smtClean="0"/>
              <a:t>port</a:t>
            </a:r>
            <a:r>
              <a:rPr lang="tr-TR" sz="2000" dirty="0" smtClean="0"/>
              <a:t> üzerinden veri göndermek / almaktır. Çoğu mikro denetleyicinin, TX / RX hatları üzerinden UART verilerini verebilen bir seri bağlantı noktası vardır ve </a:t>
            </a:r>
            <a:r>
              <a:rPr lang="tr-TR" sz="2000" dirty="0" err="1" smtClean="0"/>
              <a:t>Arduino</a:t>
            </a:r>
            <a:r>
              <a:rPr lang="tr-TR" sz="2000" dirty="0" smtClean="0"/>
              <a:t> kullanmaya alışkınsanız, verilen Seri Monitör'de yerleşik olarak alırsınız.</a:t>
            </a:r>
            <a:endParaRPr lang="tr-T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Adım 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Yapmanız gereken ilk şey, bir cihaza yeni bir bağlantı oluşturmaktır. Yeni bağlantı ekranı, ilk açtığınızda görüntülenebilir, aksi halde </a:t>
            </a:r>
            <a:r>
              <a:rPr lang="tr-TR" dirty="0" smtClean="0"/>
              <a:t>‘File' </a:t>
            </a:r>
            <a:r>
              <a:rPr lang="tr-TR" dirty="0" smtClean="0"/>
              <a:t>menüsünden </a:t>
            </a:r>
            <a:r>
              <a:rPr lang="tr-TR" dirty="0" smtClean="0"/>
              <a:t>‘New </a:t>
            </a:r>
            <a:r>
              <a:rPr lang="tr-TR" dirty="0" err="1" smtClean="0"/>
              <a:t>Connection</a:t>
            </a:r>
            <a:r>
              <a:rPr lang="tr-TR" dirty="0" smtClean="0"/>
              <a:t>' </a:t>
            </a:r>
            <a:r>
              <a:rPr lang="tr-TR" dirty="0" smtClean="0"/>
              <a:t>(Alt + N</a:t>
            </a:r>
            <a:r>
              <a:rPr lang="tr-TR" dirty="0" smtClean="0"/>
              <a:t>)‘ı </a:t>
            </a:r>
            <a:r>
              <a:rPr lang="tr-TR" dirty="0" smtClean="0"/>
              <a:t>seçebilirsiniz.</a:t>
            </a:r>
          </a:p>
          <a:p>
            <a:endParaRPr lang="tr-TR" dirty="0" smtClean="0"/>
          </a:p>
          <a:p>
            <a:r>
              <a:rPr lang="tr-TR" dirty="0" smtClean="0"/>
              <a:t>'</a:t>
            </a:r>
            <a:r>
              <a:rPr lang="tr-TR" dirty="0" err="1" smtClean="0"/>
              <a:t>Serial</a:t>
            </a:r>
            <a:r>
              <a:rPr lang="tr-TR" dirty="0" smtClean="0"/>
              <a:t>' </a:t>
            </a:r>
            <a:r>
              <a:rPr lang="tr-TR" dirty="0" smtClean="0"/>
              <a:t>seçeneğini seçin ve ardından açılır menüden uygun panoyu seçin. Bir seri bağlantı noktası bağlantısının yalnızca 2 aygıt arasında oluşabileceğini unutmayın; bir aygıtta seri bağlantı noktası zaten kullanılıyorsa bağlantıdan çıkarılıncaya kadar aygıt olarak görünmez.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Adım 1</a:t>
            </a:r>
            <a:endParaRPr lang="tr-TR" dirty="0"/>
          </a:p>
        </p:txBody>
      </p:sp>
      <p:pic>
        <p:nvPicPr>
          <p:cNvPr id="4" name="3 İçerik Yer Tutucusu" descr="Screenshot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535782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Adım 2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Arduino</a:t>
            </a:r>
            <a:r>
              <a:rPr lang="tr-TR" dirty="0" smtClean="0"/>
              <a:t> veya </a:t>
            </a:r>
            <a:r>
              <a:rPr lang="tr-TR" dirty="0" err="1" smtClean="0"/>
              <a:t>Particle</a:t>
            </a:r>
            <a:r>
              <a:rPr lang="tr-TR" dirty="0" smtClean="0"/>
              <a:t> gibi bir çok platform platformu için, </a:t>
            </a:r>
            <a:r>
              <a:rPr lang="tr-TR" dirty="0" err="1" smtClean="0"/>
              <a:t>Tera</a:t>
            </a:r>
            <a:r>
              <a:rPr lang="tr-TR" dirty="0" smtClean="0"/>
              <a:t> </a:t>
            </a:r>
            <a:r>
              <a:rPr lang="tr-TR" dirty="0" err="1" smtClean="0"/>
              <a:t>Term</a:t>
            </a:r>
            <a:r>
              <a:rPr lang="tr-TR" dirty="0" smtClean="0"/>
              <a:t> için varsayılan ayarlar </a:t>
            </a:r>
            <a:r>
              <a:rPr lang="tr-TR" dirty="0" err="1" smtClean="0"/>
              <a:t>Arduino</a:t>
            </a:r>
            <a:r>
              <a:rPr lang="tr-TR" dirty="0" smtClean="0"/>
              <a:t> / </a:t>
            </a:r>
            <a:r>
              <a:rPr lang="tr-TR" dirty="0" err="1" smtClean="0"/>
              <a:t>Particle'a</a:t>
            </a:r>
            <a:r>
              <a:rPr lang="tr-TR" dirty="0" smtClean="0"/>
              <a:t> özgü bağlantı ayarlarına zaten uygundur. Bununla birlikte, varsayılan 9600 dışında bir baud hızını kullanıyorsanız veya diğer ayarları değiştirmek istiyorsanız, bu bağlantı için terminal </a:t>
            </a:r>
            <a:r>
              <a:rPr lang="tr-TR" dirty="0" err="1" smtClean="0"/>
              <a:t>portu</a:t>
            </a:r>
            <a:r>
              <a:rPr lang="tr-TR" dirty="0" smtClean="0"/>
              <a:t> ayarlarını görüntülemek için </a:t>
            </a:r>
            <a:r>
              <a:rPr lang="tr-TR" dirty="0" err="1" smtClean="0"/>
              <a:t>Setup</a:t>
            </a:r>
            <a:r>
              <a:rPr lang="tr-TR" dirty="0" smtClean="0"/>
              <a:t>&gt; </a:t>
            </a:r>
            <a:r>
              <a:rPr lang="tr-TR" dirty="0" smtClean="0"/>
              <a:t>Terminal'e gidin ve gerektiği gibi ayarlayın.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Adım 3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Gördüğünüz gibi, </a:t>
            </a:r>
            <a:r>
              <a:rPr lang="tr-TR" dirty="0" err="1" smtClean="0"/>
              <a:t>Tera</a:t>
            </a:r>
            <a:r>
              <a:rPr lang="tr-TR" dirty="0" smtClean="0"/>
              <a:t> </a:t>
            </a:r>
            <a:r>
              <a:rPr lang="tr-TR" dirty="0" err="1" smtClean="0"/>
              <a:t>Term'in</a:t>
            </a:r>
            <a:r>
              <a:rPr lang="tr-TR" dirty="0" smtClean="0"/>
              <a:t> seri izleme için kullanımı son derece kolaydır, ancak programın girilen değerleri terminale geri yazdırmadığı sürece varsayılan olarak girilen karakterleri göremezsiniz. Bunu değiştirmek için, Terminal kurulum menüsüne dönün ve </a:t>
            </a:r>
            <a:r>
              <a:rPr lang="tr-TR" dirty="0" smtClean="0"/>
              <a:t>‘</a:t>
            </a:r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Echo</a:t>
            </a:r>
            <a:r>
              <a:rPr lang="tr-TR" dirty="0" smtClean="0"/>
              <a:t>’ </a:t>
            </a:r>
            <a:r>
              <a:rPr lang="tr-TR" dirty="0" err="1" smtClean="0"/>
              <a:t>Gösterme'yi</a:t>
            </a:r>
            <a:r>
              <a:rPr lang="tr-TR" dirty="0" smtClean="0"/>
              <a:t> </a:t>
            </a:r>
            <a:r>
              <a:rPr lang="tr-TR" dirty="0" smtClean="0"/>
              <a:t>seçin.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Adım 3</a:t>
            </a:r>
            <a:endParaRPr lang="tr-TR" dirty="0"/>
          </a:p>
        </p:txBody>
      </p:sp>
      <p:pic>
        <p:nvPicPr>
          <p:cNvPr id="1026" name="Picture 2" descr="C:\Users\hancaliskan\Downloads\Screenshot_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44000" cy="5357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288</Words>
  <PresentationFormat>Ekran Gösterisi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Ofis Teması</vt:lpstr>
      <vt:lpstr>AB 2018 Arduino</vt:lpstr>
      <vt:lpstr>Slayt 2</vt:lpstr>
      <vt:lpstr>Adım 1</vt:lpstr>
      <vt:lpstr>Adım 1</vt:lpstr>
      <vt:lpstr>Adım 2</vt:lpstr>
      <vt:lpstr>Adım 3</vt:lpstr>
      <vt:lpstr>Adım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2018 Arduino</dc:title>
  <dc:creator>hancaliskan</dc:creator>
  <cp:lastModifiedBy>hancaliskan</cp:lastModifiedBy>
  <cp:revision>2</cp:revision>
  <dcterms:created xsi:type="dcterms:W3CDTF">2018-01-19T15:12:21Z</dcterms:created>
  <dcterms:modified xsi:type="dcterms:W3CDTF">2018-01-19T15:26:41Z</dcterms:modified>
</cp:coreProperties>
</file>