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2346"/>
  </p:normalViewPr>
  <p:slideViewPr>
    <p:cSldViewPr snapToGrid="0" snapToObjects="1">
      <p:cViewPr>
        <p:scale>
          <a:sx n="109" d="100"/>
          <a:sy n="109" d="100"/>
        </p:scale>
        <p:origin x="12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7C07F-6F82-F343-82F7-27288B6BAAC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94E07-94E3-504A-A31B-D47E54FD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long distance clears your mind from everyday hustles. </a:t>
            </a:r>
          </a:p>
          <a:p>
            <a:r>
              <a:rPr lang="en-US" dirty="0"/>
              <a:t>In todays fast paced world, there are lots of stressors around us and we are interrupted every few minutes with emails and notifications. </a:t>
            </a:r>
          </a:p>
          <a:p>
            <a:r>
              <a:rPr lang="en-US" dirty="0"/>
              <a:t>So, I see it like a meditation where you can spend time with yourself without any disturbances for more than half an hour. </a:t>
            </a:r>
          </a:p>
          <a:p>
            <a:r>
              <a:rPr lang="en-US" dirty="0"/>
              <a:t>Well when you think it like this, you should express a happy face while you’re running right?</a:t>
            </a:r>
          </a:p>
          <a:p>
            <a:r>
              <a:rPr lang="en-US" dirty="0"/>
              <a:t>But there is a more fundamental trade-off that while you’re running you physiological stress to your body.</a:t>
            </a:r>
          </a:p>
          <a:p>
            <a:r>
              <a:rPr lang="en-US" dirty="0"/>
              <a:t>A more personalized way of looking this trade-off is actually when my pictures are taken in a marathon I always look like this.</a:t>
            </a:r>
          </a:p>
          <a:p>
            <a:r>
              <a:rPr lang="en-US" dirty="0"/>
              <a:t>But there is this infamous meme in the internet shows the most photogenic guy ever and it’s taken in a marathon.</a:t>
            </a:r>
          </a:p>
          <a:p>
            <a:r>
              <a:rPr lang="en-US" dirty="0"/>
              <a:t>So I was wondering which side of this trade-off most of the people running marathons and what are the features affecting feeling positive or 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94E07-94E3-504A-A31B-D47E54FD9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40 000 </a:t>
            </a:r>
            <a:r>
              <a:rPr lang="en-US" dirty="0" err="1"/>
              <a:t>london</a:t>
            </a:r>
            <a:r>
              <a:rPr lang="en-US" dirty="0"/>
              <a:t> marathon finishers and 44500 Chicago marathon finishers in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94E07-94E3-504A-A31B-D47E54FD9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2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8000">
              <a:schemeClr val="accent5">
                <a:lumMod val="95000"/>
                <a:lumOff val="5000"/>
              </a:schemeClr>
            </a:gs>
            <a:gs pos="66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6EAB-4644-A24F-AEC9-D7F7CD5AD49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3697-0861-9446-9500-60746155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F743C3-0CC3-C444-8A07-4F1ED894C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33" y="4579276"/>
            <a:ext cx="8146465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825BF4-602B-024E-9FF5-B3C4F485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3" y="1552655"/>
            <a:ext cx="3687918" cy="2570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64C19B-0B4E-2B4C-BCB4-2BDAA175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462" y="1552656"/>
            <a:ext cx="3700336" cy="25703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0AD8118-3C78-EC44-933C-5DFE3010B2F2}"/>
              </a:ext>
            </a:extLst>
          </p:cNvPr>
          <p:cNvSpPr/>
          <p:nvPr/>
        </p:nvSpPr>
        <p:spPr>
          <a:xfrm>
            <a:off x="0" y="51162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for Marathon Runners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8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B617-A94E-3249-BAEF-FA439DFF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0834"/>
            <a:ext cx="7886700" cy="788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facial recognition market size was $4 billion in 2018 and is estimated to grow to $10 billion in 2025.*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278C3C-8260-E44E-9C8A-1AD5D96D7271}"/>
              </a:ext>
            </a:extLst>
          </p:cNvPr>
          <p:cNvSpPr/>
          <p:nvPr/>
        </p:nvSpPr>
        <p:spPr>
          <a:xfrm>
            <a:off x="0" y="51162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B1A602-4CA2-3740-BB58-EFDDFCA60D1B}"/>
              </a:ext>
            </a:extLst>
          </p:cNvPr>
          <p:cNvSpPr/>
          <p:nvPr/>
        </p:nvSpPr>
        <p:spPr>
          <a:xfrm>
            <a:off x="-5" y="658827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*Reuters September 2018,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BussinesWire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 2018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A2FB9-746A-834A-BBA8-9C580F115910}"/>
              </a:ext>
            </a:extLst>
          </p:cNvPr>
          <p:cNvSpPr/>
          <p:nvPr/>
        </p:nvSpPr>
        <p:spPr>
          <a:xfrm>
            <a:off x="2328810" y="2308072"/>
            <a:ext cx="4486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using emotion detection: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0D5943-E8F1-424D-8805-15410C59565C}"/>
              </a:ext>
            </a:extLst>
          </p:cNvPr>
          <p:cNvGrpSpPr/>
          <p:nvPr/>
        </p:nvGrpSpPr>
        <p:grpSpPr>
          <a:xfrm>
            <a:off x="3168408" y="2791094"/>
            <a:ext cx="2807179" cy="1757021"/>
            <a:chOff x="3168408" y="2791094"/>
            <a:chExt cx="2807179" cy="17570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02B0DC-0535-104E-8344-5B02DE939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0800" y="3303515"/>
              <a:ext cx="1422400" cy="12446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469F66-BB58-2E4B-A31C-411297444831}"/>
                </a:ext>
              </a:extLst>
            </p:cNvPr>
            <p:cNvSpPr/>
            <p:nvPr/>
          </p:nvSpPr>
          <p:spPr>
            <a:xfrm>
              <a:off x="3168408" y="2791094"/>
              <a:ext cx="2807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Human-Machine Interaction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8B2266-4078-6D40-87DB-79AAFC1A3720}"/>
              </a:ext>
            </a:extLst>
          </p:cNvPr>
          <p:cNvGrpSpPr/>
          <p:nvPr/>
        </p:nvGrpSpPr>
        <p:grpSpPr>
          <a:xfrm>
            <a:off x="6571270" y="3766865"/>
            <a:ext cx="1616152" cy="1567440"/>
            <a:chOff x="6571270" y="3766865"/>
            <a:chExt cx="1616152" cy="15674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7CB6F1-DC82-9049-92B4-91246B6EB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1270" y="4254805"/>
              <a:ext cx="1616152" cy="10795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D56E3F-FC47-1046-B904-22D307A24856}"/>
                </a:ext>
              </a:extLst>
            </p:cNvPr>
            <p:cNvSpPr/>
            <p:nvPr/>
          </p:nvSpPr>
          <p:spPr>
            <a:xfrm>
              <a:off x="6786876" y="3766865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Healthcare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F828C8-D8BA-0546-A37E-3F5A72C77946}"/>
              </a:ext>
            </a:extLst>
          </p:cNvPr>
          <p:cNvGrpSpPr/>
          <p:nvPr/>
        </p:nvGrpSpPr>
        <p:grpSpPr>
          <a:xfrm>
            <a:off x="3694191" y="4836951"/>
            <a:ext cx="1755609" cy="1701301"/>
            <a:chOff x="3694191" y="4836951"/>
            <a:chExt cx="1755609" cy="17013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35CDCA-CB04-6A40-AA9E-C4252E96C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550" y="5305113"/>
              <a:ext cx="1170889" cy="12331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9E452-C576-2749-80DF-9C26597C5C77}"/>
                </a:ext>
              </a:extLst>
            </p:cNvPr>
            <p:cNvSpPr/>
            <p:nvPr/>
          </p:nvSpPr>
          <p:spPr>
            <a:xfrm>
              <a:off x="3694191" y="4836951"/>
              <a:ext cx="1755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 Research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0ABA54-5DD0-3148-88C6-24BC7087C4D9}"/>
              </a:ext>
            </a:extLst>
          </p:cNvPr>
          <p:cNvGrpSpPr/>
          <p:nvPr/>
        </p:nvGrpSpPr>
        <p:grpSpPr>
          <a:xfrm>
            <a:off x="770889" y="3766865"/>
            <a:ext cx="2044700" cy="1567440"/>
            <a:chOff x="770889" y="3766865"/>
            <a:chExt cx="2044700" cy="156744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AB2A43-C45C-044B-B4C1-99995CBF2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89" y="4254805"/>
              <a:ext cx="2044700" cy="10795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FA69F8-9002-9941-9BC6-DBD9FD3B79BE}"/>
                </a:ext>
              </a:extLst>
            </p:cNvPr>
            <p:cNvSpPr/>
            <p:nvPr/>
          </p:nvSpPr>
          <p:spPr>
            <a:xfrm>
              <a:off x="902610" y="3766865"/>
              <a:ext cx="1781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Security Systems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0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F30E0-DF20-A04C-8302-34AB7B170FC9}"/>
              </a:ext>
            </a:extLst>
          </p:cNvPr>
          <p:cNvSpPr/>
          <p:nvPr/>
        </p:nvSpPr>
        <p:spPr>
          <a:xfrm>
            <a:off x="0" y="51162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3E983-18EA-1E4B-9876-0FEC6CA3A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73" y="1326595"/>
            <a:ext cx="4294053" cy="1950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04F3C-DE27-6846-93B0-CE6785B9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688" y="4435863"/>
            <a:ext cx="2261285" cy="16934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6939C8-F747-5842-B6CC-F8B9AD769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27" y="4435863"/>
            <a:ext cx="2257891" cy="16934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518E17-EF33-CE48-BAA6-E8A9F744C735}"/>
              </a:ext>
            </a:extLst>
          </p:cNvPr>
          <p:cNvSpPr/>
          <p:nvPr/>
        </p:nvSpPr>
        <p:spPr>
          <a:xfrm>
            <a:off x="1470223" y="3947234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Marathon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C18D3-ED56-6640-A98E-CA4A1927BA58}"/>
              </a:ext>
            </a:extLst>
          </p:cNvPr>
          <p:cNvSpPr/>
          <p:nvPr/>
        </p:nvSpPr>
        <p:spPr>
          <a:xfrm>
            <a:off x="5788229" y="394723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Marathon</a:t>
            </a:r>
          </a:p>
        </p:txBody>
      </p:sp>
    </p:spTree>
    <p:extLst>
      <p:ext uri="{BB962C8B-B14F-4D97-AF65-F5344CB8AC3E}">
        <p14:creationId xmlns:p14="http://schemas.microsoft.com/office/powerpoint/2010/main" val="10854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C13877-0BD2-F540-A903-062D7F8E3FA2}"/>
              </a:ext>
            </a:extLst>
          </p:cNvPr>
          <p:cNvSpPr/>
          <p:nvPr/>
        </p:nvSpPr>
        <p:spPr>
          <a:xfrm>
            <a:off x="0" y="51162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8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8D355A-9633-6143-A842-79767FD78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79" y="2411258"/>
            <a:ext cx="4281854" cy="255799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02619-CCA9-1643-A7F5-7333230503F6}"/>
              </a:ext>
            </a:extLst>
          </p:cNvPr>
          <p:cNvSpPr/>
          <p:nvPr/>
        </p:nvSpPr>
        <p:spPr>
          <a:xfrm>
            <a:off x="0" y="51162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81E11-A3BB-8F43-906D-EF3B0E5D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84" y="2411259"/>
            <a:ext cx="4289852" cy="2562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D26C3-A9CA-C046-AC1B-1DE40837A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84" y="2411258"/>
            <a:ext cx="4281855" cy="25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EE31F4-D27D-0E4E-92F4-622DFF706971}"/>
              </a:ext>
            </a:extLst>
          </p:cNvPr>
          <p:cNvSpPr/>
          <p:nvPr/>
        </p:nvSpPr>
        <p:spPr>
          <a:xfrm>
            <a:off x="0" y="51162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F45650-5BAE-A84B-9B5D-59D0AFD5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3589865"/>
            <a:ext cx="3873500" cy="2582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3E22EF-EA49-6044-9542-B3B81044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520419"/>
            <a:ext cx="2260600" cy="184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3E5809-B3E5-0D42-A424-D69A32747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3589865"/>
            <a:ext cx="3873500" cy="25823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AA7A83-ADB6-7A4F-9974-349C09EDC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50" y="1517745"/>
            <a:ext cx="2260600" cy="18441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986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42CBAD-42B3-EC40-8E1F-4F89EEB7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7" y="3622431"/>
            <a:ext cx="4703885" cy="31359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D85728-2568-DB44-92B8-DA72037F35D6}"/>
              </a:ext>
            </a:extLst>
          </p:cNvPr>
          <p:cNvSpPr/>
          <p:nvPr/>
        </p:nvSpPr>
        <p:spPr>
          <a:xfrm>
            <a:off x="0" y="51162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072CB-5302-994A-9161-F8593D5D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04" y="1237870"/>
            <a:ext cx="3229189" cy="2243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199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5998</TotalTime>
  <Words>245</Words>
  <Application>Microsoft Macintosh PowerPoint</Application>
  <PresentationFormat>On-screen Show (4:3)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2019-04-19T15:02:42Z</dcterms:created>
  <dcterms:modified xsi:type="dcterms:W3CDTF">2019-04-26T04:06:15Z</dcterms:modified>
</cp:coreProperties>
</file>