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59" r:id="rId5"/>
    <p:sldId id="261" r:id="rId6"/>
    <p:sldId id="271" r:id="rId7"/>
    <p:sldId id="260" r:id="rId8"/>
    <p:sldId id="278" r:id="rId9"/>
    <p:sldId id="283" r:id="rId10"/>
    <p:sldId id="284" r:id="rId11"/>
    <p:sldId id="262" r:id="rId12"/>
    <p:sldId id="263" r:id="rId13"/>
    <p:sldId id="264" r:id="rId14"/>
    <p:sldId id="268" r:id="rId15"/>
    <p:sldId id="269" r:id="rId16"/>
    <p:sldId id="282" r:id="rId17"/>
    <p:sldId id="270" r:id="rId18"/>
    <p:sldId id="272" r:id="rId19"/>
    <p:sldId id="274" r:id="rId20"/>
    <p:sldId id="265" r:id="rId21"/>
    <p:sldId id="276" r:id="rId22"/>
    <p:sldId id="275" r:id="rId23"/>
    <p:sldId id="279" r:id="rId24"/>
    <p:sldId id="280" r:id="rId25"/>
    <p:sldId id="281" r:id="rId26"/>
    <p:sldId id="266" r:id="rId27"/>
    <p:sldId id="267"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ÜLSAMET BAŞAK" initials="AB" lastIdx="1" clrIdx="0">
    <p:extLst>
      <p:ext uri="{19B8F6BF-5375-455C-9EA6-DF929625EA0E}">
        <p15:presenceInfo xmlns:p15="http://schemas.microsoft.com/office/powerpoint/2012/main" userId="ABDÜLSAMET BAŞ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t basak" userId="04189cc9dac462ee" providerId="LiveId" clId="{E39B11F5-9DD2-4BF5-8384-5DF6D734AF1D}"/>
    <pc:docChg chg="undo custSel addSld delSld modSld sldOrd">
      <pc:chgData name="samet basak" userId="04189cc9dac462ee" providerId="LiveId" clId="{E39B11F5-9DD2-4BF5-8384-5DF6D734AF1D}" dt="2022-06-24T04:14:12.597" v="368" actId="20577"/>
      <pc:docMkLst>
        <pc:docMk/>
      </pc:docMkLst>
      <pc:sldChg chg="modSp mod">
        <pc:chgData name="samet basak" userId="04189cc9dac462ee" providerId="LiveId" clId="{E39B11F5-9DD2-4BF5-8384-5DF6D734AF1D}" dt="2022-06-23T23:54:32.542" v="29" actId="20577"/>
        <pc:sldMkLst>
          <pc:docMk/>
          <pc:sldMk cId="569934124" sldId="257"/>
        </pc:sldMkLst>
        <pc:spChg chg="mod">
          <ac:chgData name="samet basak" userId="04189cc9dac462ee" providerId="LiveId" clId="{E39B11F5-9DD2-4BF5-8384-5DF6D734AF1D}" dt="2022-06-23T23:54:32.542" v="29" actId="20577"/>
          <ac:spMkLst>
            <pc:docMk/>
            <pc:sldMk cId="569934124" sldId="257"/>
            <ac:spMk id="59" creationId="{FE2A5785-052E-4885-86FD-C1320B538285}"/>
          </ac:spMkLst>
        </pc:spChg>
      </pc:sldChg>
      <pc:sldChg chg="modSp">
        <pc:chgData name="samet basak" userId="04189cc9dac462ee" providerId="LiveId" clId="{E39B11F5-9DD2-4BF5-8384-5DF6D734AF1D}" dt="2022-06-23T23:53:09.187" v="21" actId="20577"/>
        <pc:sldMkLst>
          <pc:docMk/>
          <pc:sldMk cId="1853803986" sldId="258"/>
        </pc:sldMkLst>
        <pc:graphicFrameChg chg="mod">
          <ac:chgData name="samet basak" userId="04189cc9dac462ee" providerId="LiveId" clId="{E39B11F5-9DD2-4BF5-8384-5DF6D734AF1D}" dt="2022-06-23T23:53:09.187" v="21" actId="20577"/>
          <ac:graphicFrameMkLst>
            <pc:docMk/>
            <pc:sldMk cId="1853803986" sldId="258"/>
            <ac:graphicFrameMk id="23" creationId="{85E2939A-0FB4-0993-C054-ED8C088D3EBF}"/>
          </ac:graphicFrameMkLst>
        </pc:graphicFrameChg>
      </pc:sldChg>
      <pc:sldChg chg="modSp mod">
        <pc:chgData name="samet basak" userId="04189cc9dac462ee" providerId="LiveId" clId="{E39B11F5-9DD2-4BF5-8384-5DF6D734AF1D}" dt="2022-06-24T04:14:12.597" v="368" actId="20577"/>
        <pc:sldMkLst>
          <pc:docMk/>
          <pc:sldMk cId="619041978" sldId="260"/>
        </pc:sldMkLst>
        <pc:spChg chg="mod">
          <ac:chgData name="samet basak" userId="04189cc9dac462ee" providerId="LiveId" clId="{E39B11F5-9DD2-4BF5-8384-5DF6D734AF1D}" dt="2022-06-24T04:14:12.597" v="368" actId="20577"/>
          <ac:spMkLst>
            <pc:docMk/>
            <pc:sldMk cId="619041978" sldId="260"/>
            <ac:spMk id="6" creationId="{8C19C2AC-072B-4507-ADA4-1CF19F236F70}"/>
          </ac:spMkLst>
        </pc:spChg>
      </pc:sldChg>
      <pc:sldChg chg="modSp mod">
        <pc:chgData name="samet basak" userId="04189cc9dac462ee" providerId="LiveId" clId="{E39B11F5-9DD2-4BF5-8384-5DF6D734AF1D}" dt="2022-06-24T04:13:55.862" v="362" actId="20577"/>
        <pc:sldMkLst>
          <pc:docMk/>
          <pc:sldMk cId="1277346937" sldId="261"/>
        </pc:sldMkLst>
        <pc:spChg chg="mod">
          <ac:chgData name="samet basak" userId="04189cc9dac462ee" providerId="LiveId" clId="{E39B11F5-9DD2-4BF5-8384-5DF6D734AF1D}" dt="2022-06-24T04:13:55.862" v="362" actId="20577"/>
          <ac:spMkLst>
            <pc:docMk/>
            <pc:sldMk cId="1277346937" sldId="261"/>
            <ac:spMk id="5" creationId="{892409AD-ED06-45D5-A2D4-DE34040CEF32}"/>
          </ac:spMkLst>
        </pc:spChg>
      </pc:sldChg>
      <pc:sldChg chg="modSp mod">
        <pc:chgData name="samet basak" userId="04189cc9dac462ee" providerId="LiveId" clId="{E39B11F5-9DD2-4BF5-8384-5DF6D734AF1D}" dt="2022-06-24T00:10:53.860" v="275" actId="20577"/>
        <pc:sldMkLst>
          <pc:docMk/>
          <pc:sldMk cId="3633779529" sldId="262"/>
        </pc:sldMkLst>
        <pc:spChg chg="mod">
          <ac:chgData name="samet basak" userId="04189cc9dac462ee" providerId="LiveId" clId="{E39B11F5-9DD2-4BF5-8384-5DF6D734AF1D}" dt="2022-06-24T00:10:53.860" v="275" actId="20577"/>
          <ac:spMkLst>
            <pc:docMk/>
            <pc:sldMk cId="3633779529" sldId="262"/>
            <ac:spMk id="7" creationId="{D65D2C9B-858A-444D-80FD-3055FDFCEA70}"/>
          </ac:spMkLst>
        </pc:spChg>
      </pc:sldChg>
      <pc:sldChg chg="modSp mod">
        <pc:chgData name="samet basak" userId="04189cc9dac462ee" providerId="LiveId" clId="{E39B11F5-9DD2-4BF5-8384-5DF6D734AF1D}" dt="2022-06-24T00:14:08.843" v="282"/>
        <pc:sldMkLst>
          <pc:docMk/>
          <pc:sldMk cId="1286570584" sldId="263"/>
        </pc:sldMkLst>
        <pc:spChg chg="mod">
          <ac:chgData name="samet basak" userId="04189cc9dac462ee" providerId="LiveId" clId="{E39B11F5-9DD2-4BF5-8384-5DF6D734AF1D}" dt="2022-06-24T00:14:08.843" v="282"/>
          <ac:spMkLst>
            <pc:docMk/>
            <pc:sldMk cId="1286570584" sldId="263"/>
            <ac:spMk id="3" creationId="{3FCBD247-B86E-477A-B69E-CBE153AD5958}"/>
          </ac:spMkLst>
        </pc:spChg>
      </pc:sldChg>
      <pc:sldChg chg="modSp mod">
        <pc:chgData name="samet basak" userId="04189cc9dac462ee" providerId="LiveId" clId="{E39B11F5-9DD2-4BF5-8384-5DF6D734AF1D}" dt="2022-06-24T00:14:19.556" v="283"/>
        <pc:sldMkLst>
          <pc:docMk/>
          <pc:sldMk cId="3343234423" sldId="264"/>
        </pc:sldMkLst>
        <pc:spChg chg="mod">
          <ac:chgData name="samet basak" userId="04189cc9dac462ee" providerId="LiveId" clId="{E39B11F5-9DD2-4BF5-8384-5DF6D734AF1D}" dt="2022-06-24T00:14:19.556" v="283"/>
          <ac:spMkLst>
            <pc:docMk/>
            <pc:sldMk cId="3343234423" sldId="264"/>
            <ac:spMk id="3" creationId="{A80C1DF4-D295-4892-8294-B35DD700EE6F}"/>
          </ac:spMkLst>
        </pc:spChg>
      </pc:sldChg>
      <pc:sldChg chg="modSp mod">
        <pc:chgData name="samet basak" userId="04189cc9dac462ee" providerId="LiveId" clId="{E39B11F5-9DD2-4BF5-8384-5DF6D734AF1D}" dt="2022-06-24T00:16:26.817" v="317" actId="20577"/>
        <pc:sldMkLst>
          <pc:docMk/>
          <pc:sldMk cId="1092771283" sldId="265"/>
        </pc:sldMkLst>
        <pc:spChg chg="mod">
          <ac:chgData name="samet basak" userId="04189cc9dac462ee" providerId="LiveId" clId="{E39B11F5-9DD2-4BF5-8384-5DF6D734AF1D}" dt="2022-06-24T00:16:26.817" v="317" actId="20577"/>
          <ac:spMkLst>
            <pc:docMk/>
            <pc:sldMk cId="1092771283" sldId="265"/>
            <ac:spMk id="3" creationId="{9486EDBF-A6A8-4092-9022-82C2C54297D6}"/>
          </ac:spMkLst>
        </pc:spChg>
      </pc:sldChg>
      <pc:sldChg chg="modSp mod">
        <pc:chgData name="samet basak" userId="04189cc9dac462ee" providerId="LiveId" clId="{E39B11F5-9DD2-4BF5-8384-5DF6D734AF1D}" dt="2022-06-24T00:14:26.778" v="284"/>
        <pc:sldMkLst>
          <pc:docMk/>
          <pc:sldMk cId="133148445" sldId="268"/>
        </pc:sldMkLst>
        <pc:spChg chg="mod">
          <ac:chgData name="samet basak" userId="04189cc9dac462ee" providerId="LiveId" clId="{E39B11F5-9DD2-4BF5-8384-5DF6D734AF1D}" dt="2022-06-24T00:14:26.778" v="284"/>
          <ac:spMkLst>
            <pc:docMk/>
            <pc:sldMk cId="133148445" sldId="268"/>
            <ac:spMk id="3" creationId="{4DED5FB7-F7F4-4832-93DA-11A1EA1631CF}"/>
          </ac:spMkLst>
        </pc:spChg>
      </pc:sldChg>
      <pc:sldChg chg="modSp mod">
        <pc:chgData name="samet basak" userId="04189cc9dac462ee" providerId="LiveId" clId="{E39B11F5-9DD2-4BF5-8384-5DF6D734AF1D}" dt="2022-06-24T00:14:33.727" v="285"/>
        <pc:sldMkLst>
          <pc:docMk/>
          <pc:sldMk cId="378528496" sldId="269"/>
        </pc:sldMkLst>
        <pc:spChg chg="mod">
          <ac:chgData name="samet basak" userId="04189cc9dac462ee" providerId="LiveId" clId="{E39B11F5-9DD2-4BF5-8384-5DF6D734AF1D}" dt="2022-06-24T00:14:33.727" v="285"/>
          <ac:spMkLst>
            <pc:docMk/>
            <pc:sldMk cId="378528496" sldId="269"/>
            <ac:spMk id="3" creationId="{4DED5FB7-F7F4-4832-93DA-11A1EA1631CF}"/>
          </ac:spMkLst>
        </pc:spChg>
      </pc:sldChg>
      <pc:sldChg chg="modSp mod">
        <pc:chgData name="samet basak" userId="04189cc9dac462ee" providerId="LiveId" clId="{E39B11F5-9DD2-4BF5-8384-5DF6D734AF1D}" dt="2022-06-24T00:14:53.299" v="287"/>
        <pc:sldMkLst>
          <pc:docMk/>
          <pc:sldMk cId="4144252673" sldId="270"/>
        </pc:sldMkLst>
        <pc:spChg chg="mod">
          <ac:chgData name="samet basak" userId="04189cc9dac462ee" providerId="LiveId" clId="{E39B11F5-9DD2-4BF5-8384-5DF6D734AF1D}" dt="2022-06-24T00:14:53.299" v="287"/>
          <ac:spMkLst>
            <pc:docMk/>
            <pc:sldMk cId="4144252673" sldId="270"/>
            <ac:spMk id="7" creationId="{CACBD4E6-05F1-4CE0-AF02-33AEEE7AD4D1}"/>
          </ac:spMkLst>
        </pc:spChg>
      </pc:sldChg>
      <pc:sldChg chg="modSp mod">
        <pc:chgData name="samet basak" userId="04189cc9dac462ee" providerId="LiveId" clId="{E39B11F5-9DD2-4BF5-8384-5DF6D734AF1D}" dt="2022-06-24T04:14:02.787" v="365" actId="20577"/>
        <pc:sldMkLst>
          <pc:docMk/>
          <pc:sldMk cId="2122979571" sldId="271"/>
        </pc:sldMkLst>
        <pc:spChg chg="mod">
          <ac:chgData name="samet basak" userId="04189cc9dac462ee" providerId="LiveId" clId="{E39B11F5-9DD2-4BF5-8384-5DF6D734AF1D}" dt="2022-06-24T04:14:02.787" v="365" actId="20577"/>
          <ac:spMkLst>
            <pc:docMk/>
            <pc:sldMk cId="2122979571" sldId="271"/>
            <ac:spMk id="5" creationId="{892409AD-ED06-45D5-A2D4-DE34040CEF32}"/>
          </ac:spMkLst>
        </pc:spChg>
      </pc:sldChg>
      <pc:sldChg chg="modSp mod">
        <pc:chgData name="samet basak" userId="04189cc9dac462ee" providerId="LiveId" clId="{E39B11F5-9DD2-4BF5-8384-5DF6D734AF1D}" dt="2022-06-24T00:15:02.849" v="288"/>
        <pc:sldMkLst>
          <pc:docMk/>
          <pc:sldMk cId="2338421651" sldId="272"/>
        </pc:sldMkLst>
        <pc:spChg chg="mod">
          <ac:chgData name="samet basak" userId="04189cc9dac462ee" providerId="LiveId" clId="{E39B11F5-9DD2-4BF5-8384-5DF6D734AF1D}" dt="2022-06-24T00:15:02.849" v="288"/>
          <ac:spMkLst>
            <pc:docMk/>
            <pc:sldMk cId="2338421651" sldId="272"/>
            <ac:spMk id="3" creationId="{9486EDBF-A6A8-4092-9022-82C2C54297D6}"/>
          </ac:spMkLst>
        </pc:spChg>
      </pc:sldChg>
      <pc:sldChg chg="modSp mod">
        <pc:chgData name="samet basak" userId="04189cc9dac462ee" providerId="LiveId" clId="{E39B11F5-9DD2-4BF5-8384-5DF6D734AF1D}" dt="2022-06-24T00:16:35.875" v="320" actId="20577"/>
        <pc:sldMkLst>
          <pc:docMk/>
          <pc:sldMk cId="673496580" sldId="274"/>
        </pc:sldMkLst>
        <pc:spChg chg="mod">
          <ac:chgData name="samet basak" userId="04189cc9dac462ee" providerId="LiveId" clId="{E39B11F5-9DD2-4BF5-8384-5DF6D734AF1D}" dt="2022-06-24T00:16:35.875" v="320" actId="20577"/>
          <ac:spMkLst>
            <pc:docMk/>
            <pc:sldMk cId="673496580" sldId="274"/>
            <ac:spMk id="3" creationId="{9486EDBF-A6A8-4092-9022-82C2C54297D6}"/>
          </ac:spMkLst>
        </pc:spChg>
      </pc:sldChg>
      <pc:sldChg chg="modSp mod">
        <pc:chgData name="samet basak" userId="04189cc9dac462ee" providerId="LiveId" clId="{E39B11F5-9DD2-4BF5-8384-5DF6D734AF1D}" dt="2022-06-24T00:16:16.740" v="314" actId="20577"/>
        <pc:sldMkLst>
          <pc:docMk/>
          <pc:sldMk cId="1694713914" sldId="275"/>
        </pc:sldMkLst>
        <pc:spChg chg="mod">
          <ac:chgData name="samet basak" userId="04189cc9dac462ee" providerId="LiveId" clId="{E39B11F5-9DD2-4BF5-8384-5DF6D734AF1D}" dt="2022-06-24T00:16:16.740" v="314" actId="20577"/>
          <ac:spMkLst>
            <pc:docMk/>
            <pc:sldMk cId="1694713914" sldId="275"/>
            <ac:spMk id="3" creationId="{9486EDBF-A6A8-4092-9022-82C2C54297D6}"/>
          </ac:spMkLst>
        </pc:spChg>
      </pc:sldChg>
      <pc:sldChg chg="modSp mod">
        <pc:chgData name="samet basak" userId="04189cc9dac462ee" providerId="LiveId" clId="{E39B11F5-9DD2-4BF5-8384-5DF6D734AF1D}" dt="2022-06-24T00:15:12.173" v="293" actId="27636"/>
        <pc:sldMkLst>
          <pc:docMk/>
          <pc:sldMk cId="1419342422" sldId="276"/>
        </pc:sldMkLst>
        <pc:spChg chg="mod">
          <ac:chgData name="samet basak" userId="04189cc9dac462ee" providerId="LiveId" clId="{E39B11F5-9DD2-4BF5-8384-5DF6D734AF1D}" dt="2022-06-24T00:15:12.173" v="293" actId="27636"/>
          <ac:spMkLst>
            <pc:docMk/>
            <pc:sldMk cId="1419342422" sldId="276"/>
            <ac:spMk id="3" creationId="{9486EDBF-A6A8-4092-9022-82C2C54297D6}"/>
          </ac:spMkLst>
        </pc:spChg>
      </pc:sldChg>
      <pc:sldChg chg="del">
        <pc:chgData name="samet basak" userId="04189cc9dac462ee" providerId="LiveId" clId="{E39B11F5-9DD2-4BF5-8384-5DF6D734AF1D}" dt="2022-06-23T23:59:49.591" v="30" actId="2696"/>
        <pc:sldMkLst>
          <pc:docMk/>
          <pc:sldMk cId="1386918359" sldId="277"/>
        </pc:sldMkLst>
      </pc:sldChg>
      <pc:sldChg chg="modSp mod">
        <pc:chgData name="samet basak" userId="04189cc9dac462ee" providerId="LiveId" clId="{E39B11F5-9DD2-4BF5-8384-5DF6D734AF1D}" dt="2022-06-24T04:13:47.676" v="359" actId="20577"/>
        <pc:sldMkLst>
          <pc:docMk/>
          <pc:sldMk cId="970420746" sldId="278"/>
        </pc:sldMkLst>
        <pc:spChg chg="mod">
          <ac:chgData name="samet basak" userId="04189cc9dac462ee" providerId="LiveId" clId="{E39B11F5-9DD2-4BF5-8384-5DF6D734AF1D}" dt="2022-06-24T04:13:47.676" v="359" actId="20577"/>
          <ac:spMkLst>
            <pc:docMk/>
            <pc:sldMk cId="970420746" sldId="278"/>
            <ac:spMk id="5" creationId="{892409AD-ED06-45D5-A2D4-DE34040CEF32}"/>
          </ac:spMkLst>
        </pc:spChg>
      </pc:sldChg>
      <pc:sldChg chg="modSp mod">
        <pc:chgData name="samet basak" userId="04189cc9dac462ee" providerId="LiveId" clId="{E39B11F5-9DD2-4BF5-8384-5DF6D734AF1D}" dt="2022-06-24T00:15:58.218" v="307" actId="20577"/>
        <pc:sldMkLst>
          <pc:docMk/>
          <pc:sldMk cId="1457021237" sldId="279"/>
        </pc:sldMkLst>
        <pc:spChg chg="mod">
          <ac:chgData name="samet basak" userId="04189cc9dac462ee" providerId="LiveId" clId="{E39B11F5-9DD2-4BF5-8384-5DF6D734AF1D}" dt="2022-06-24T00:15:58.218" v="307" actId="20577"/>
          <ac:spMkLst>
            <pc:docMk/>
            <pc:sldMk cId="1457021237" sldId="279"/>
            <ac:spMk id="3" creationId="{9486EDBF-A6A8-4092-9022-82C2C54297D6}"/>
          </ac:spMkLst>
        </pc:spChg>
      </pc:sldChg>
      <pc:sldChg chg="modSp mod">
        <pc:chgData name="samet basak" userId="04189cc9dac462ee" providerId="LiveId" clId="{E39B11F5-9DD2-4BF5-8384-5DF6D734AF1D}" dt="2022-06-24T00:15:49.656" v="305" actId="20577"/>
        <pc:sldMkLst>
          <pc:docMk/>
          <pc:sldMk cId="3852572571" sldId="280"/>
        </pc:sldMkLst>
        <pc:spChg chg="mod">
          <ac:chgData name="samet basak" userId="04189cc9dac462ee" providerId="LiveId" clId="{E39B11F5-9DD2-4BF5-8384-5DF6D734AF1D}" dt="2022-06-24T00:15:49.656" v="305" actId="20577"/>
          <ac:spMkLst>
            <pc:docMk/>
            <pc:sldMk cId="3852572571" sldId="280"/>
            <ac:spMk id="3" creationId="{9486EDBF-A6A8-4092-9022-82C2C54297D6}"/>
          </ac:spMkLst>
        </pc:spChg>
      </pc:sldChg>
      <pc:sldChg chg="modSp mod">
        <pc:chgData name="samet basak" userId="04189cc9dac462ee" providerId="LiveId" clId="{E39B11F5-9DD2-4BF5-8384-5DF6D734AF1D}" dt="2022-06-24T00:14:42.200" v="286"/>
        <pc:sldMkLst>
          <pc:docMk/>
          <pc:sldMk cId="193110649" sldId="282"/>
        </pc:sldMkLst>
        <pc:spChg chg="mod">
          <ac:chgData name="samet basak" userId="04189cc9dac462ee" providerId="LiveId" clId="{E39B11F5-9DD2-4BF5-8384-5DF6D734AF1D}" dt="2022-06-24T00:14:42.200" v="286"/>
          <ac:spMkLst>
            <pc:docMk/>
            <pc:sldMk cId="193110649" sldId="282"/>
            <ac:spMk id="3" creationId="{4DED5FB7-F7F4-4832-93DA-11A1EA1631CF}"/>
          </ac:spMkLst>
        </pc:spChg>
      </pc:sldChg>
      <pc:sldChg chg="addSp delSp modSp add mod ord">
        <pc:chgData name="samet basak" userId="04189cc9dac462ee" providerId="LiveId" clId="{E39B11F5-9DD2-4BF5-8384-5DF6D734AF1D}" dt="2022-06-24T00:13:24.133" v="279" actId="20577"/>
        <pc:sldMkLst>
          <pc:docMk/>
          <pc:sldMk cId="3588593904" sldId="283"/>
        </pc:sldMkLst>
        <pc:spChg chg="mod">
          <ac:chgData name="samet basak" userId="04189cc9dac462ee" providerId="LiveId" clId="{E39B11F5-9DD2-4BF5-8384-5DF6D734AF1D}" dt="2022-06-24T00:13:24.133" v="279" actId="20577"/>
          <ac:spMkLst>
            <pc:docMk/>
            <pc:sldMk cId="3588593904" sldId="283"/>
            <ac:spMk id="5" creationId="{892409AD-ED06-45D5-A2D4-DE34040CEF32}"/>
          </ac:spMkLst>
        </pc:spChg>
        <pc:picChg chg="add mod">
          <ac:chgData name="samet basak" userId="04189cc9dac462ee" providerId="LiveId" clId="{E39B11F5-9DD2-4BF5-8384-5DF6D734AF1D}" dt="2022-06-24T00:03:24.376" v="37" actId="14100"/>
          <ac:picMkLst>
            <pc:docMk/>
            <pc:sldMk cId="3588593904" sldId="283"/>
            <ac:picMk id="4" creationId="{A51D045F-41B6-3A25-0272-3C22BD020615}"/>
          </ac:picMkLst>
        </pc:picChg>
        <pc:picChg chg="del">
          <ac:chgData name="samet basak" userId="04189cc9dac462ee" providerId="LiveId" clId="{E39B11F5-9DD2-4BF5-8384-5DF6D734AF1D}" dt="2022-06-24T00:03:11.386" v="34" actId="21"/>
          <ac:picMkLst>
            <pc:docMk/>
            <pc:sldMk cId="3588593904" sldId="283"/>
            <ac:picMk id="6" creationId="{A1849782-C708-74A0-A8EE-7DBF26775B78}"/>
          </ac:picMkLst>
        </pc:picChg>
      </pc:sldChg>
      <pc:sldChg chg="addSp delSp modSp add mod">
        <pc:chgData name="samet basak" userId="04189cc9dac462ee" providerId="LiveId" clId="{E39B11F5-9DD2-4BF5-8384-5DF6D734AF1D}" dt="2022-06-24T00:13:31.360" v="281" actId="20577"/>
        <pc:sldMkLst>
          <pc:docMk/>
          <pc:sldMk cId="2048090666" sldId="284"/>
        </pc:sldMkLst>
        <pc:spChg chg="mod">
          <ac:chgData name="samet basak" userId="04189cc9dac462ee" providerId="LiveId" clId="{E39B11F5-9DD2-4BF5-8384-5DF6D734AF1D}" dt="2022-06-24T00:13:31.360" v="281" actId="20577"/>
          <ac:spMkLst>
            <pc:docMk/>
            <pc:sldMk cId="2048090666" sldId="284"/>
            <ac:spMk id="5" creationId="{892409AD-ED06-45D5-A2D4-DE34040CEF32}"/>
          </ac:spMkLst>
        </pc:spChg>
        <pc:picChg chg="del">
          <ac:chgData name="samet basak" userId="04189cc9dac462ee" providerId="LiveId" clId="{E39B11F5-9DD2-4BF5-8384-5DF6D734AF1D}" dt="2022-06-24T00:07:23.093" v="215" actId="21"/>
          <ac:picMkLst>
            <pc:docMk/>
            <pc:sldMk cId="2048090666" sldId="284"/>
            <ac:picMk id="4" creationId="{A51D045F-41B6-3A25-0272-3C22BD020615}"/>
          </ac:picMkLst>
        </pc:picChg>
        <pc:picChg chg="add mod">
          <ac:chgData name="samet basak" userId="04189cc9dac462ee" providerId="LiveId" clId="{E39B11F5-9DD2-4BF5-8384-5DF6D734AF1D}" dt="2022-06-24T00:07:30.267" v="219" actId="1076"/>
          <ac:picMkLst>
            <pc:docMk/>
            <pc:sldMk cId="2048090666" sldId="284"/>
            <ac:picMk id="6" creationId="{CE76A25C-4665-8007-90A0-AFC591349DB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08B90-5787-450A-B7CC-6E56C17DA536}"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977B51F0-F7BB-4470-B57B-87F3D61845DB}">
      <dgm:prSet/>
      <dgm:spPr/>
      <dgm:t>
        <a:bodyPr/>
        <a:lstStyle/>
        <a:p>
          <a:r>
            <a:rPr lang="tr-TR" dirty="0"/>
            <a:t>EMSA SOFT insan kaynakları sistemi, insan kaynakları için bilgi girişlerinin yapabilmesi ve personel takip kolaylığının sağlanması amacıyla tasarlanmış bir sistemdir.</a:t>
          </a:r>
          <a:endParaRPr lang="en-US" dirty="0"/>
        </a:p>
      </dgm:t>
    </dgm:pt>
    <dgm:pt modelId="{3A5C6F73-3420-459F-9481-3522D8B68A23}" type="parTrans" cxnId="{CAB11DC4-7F6A-49FD-9053-9E796DB0CF87}">
      <dgm:prSet/>
      <dgm:spPr/>
      <dgm:t>
        <a:bodyPr/>
        <a:lstStyle/>
        <a:p>
          <a:endParaRPr lang="en-US"/>
        </a:p>
      </dgm:t>
    </dgm:pt>
    <dgm:pt modelId="{2B02D5A2-8C0E-4F58-96D3-A24EFA1175E3}" type="sibTrans" cxnId="{CAB11DC4-7F6A-49FD-9053-9E796DB0CF87}">
      <dgm:prSet/>
      <dgm:spPr/>
      <dgm:t>
        <a:bodyPr/>
        <a:lstStyle/>
        <a:p>
          <a:endParaRPr lang="en-US"/>
        </a:p>
      </dgm:t>
    </dgm:pt>
    <dgm:pt modelId="{57C3378E-1EC1-4CAF-9B35-10D95ED06C6E}">
      <dgm:prSet/>
      <dgm:spPr/>
      <dgm:t>
        <a:bodyPr/>
        <a:lstStyle/>
        <a:p>
          <a:r>
            <a:rPr lang="tr-TR" dirty="0"/>
            <a:t>Projemizde çalışanların bilgilerine ulaşabilir çalışanların departmanlara yerleştirilebilme, zam ekleme, mesai ekleme ve izin verme gibi işlemleri yapabilmektedir.</a:t>
          </a:r>
          <a:endParaRPr lang="en-US" dirty="0"/>
        </a:p>
      </dgm:t>
    </dgm:pt>
    <dgm:pt modelId="{B7899DC0-59E7-4345-A441-47A1D33178CF}" type="parTrans" cxnId="{AFE44D0B-DCFE-44B1-B8BC-A2D552EB9E4B}">
      <dgm:prSet/>
      <dgm:spPr/>
      <dgm:t>
        <a:bodyPr/>
        <a:lstStyle/>
        <a:p>
          <a:endParaRPr lang="en-US"/>
        </a:p>
      </dgm:t>
    </dgm:pt>
    <dgm:pt modelId="{123D23F7-CA04-41D6-9DCF-49653B659785}" type="sibTrans" cxnId="{AFE44D0B-DCFE-44B1-B8BC-A2D552EB9E4B}">
      <dgm:prSet/>
      <dgm:spPr/>
      <dgm:t>
        <a:bodyPr/>
        <a:lstStyle/>
        <a:p>
          <a:endParaRPr lang="en-US"/>
        </a:p>
      </dgm:t>
    </dgm:pt>
    <dgm:pt modelId="{6F7336B6-8384-4193-A0EB-1AB824A33A5A}" type="pres">
      <dgm:prSet presAssocID="{99608B90-5787-450A-B7CC-6E56C17DA536}" presName="hierChild1" presStyleCnt="0">
        <dgm:presLayoutVars>
          <dgm:chPref val="1"/>
          <dgm:dir/>
          <dgm:animOne val="branch"/>
          <dgm:animLvl val="lvl"/>
          <dgm:resizeHandles/>
        </dgm:presLayoutVars>
      </dgm:prSet>
      <dgm:spPr/>
    </dgm:pt>
    <dgm:pt modelId="{C01A1667-F826-45D0-9A65-0DC6FF700D25}" type="pres">
      <dgm:prSet presAssocID="{977B51F0-F7BB-4470-B57B-87F3D61845DB}" presName="hierRoot1" presStyleCnt="0"/>
      <dgm:spPr/>
    </dgm:pt>
    <dgm:pt modelId="{4CBAA1D7-E9D9-4F85-8DA1-8D32DA2E686F}" type="pres">
      <dgm:prSet presAssocID="{977B51F0-F7BB-4470-B57B-87F3D61845DB}" presName="composite" presStyleCnt="0"/>
      <dgm:spPr/>
    </dgm:pt>
    <dgm:pt modelId="{D0A49CD5-98A2-4B96-908B-34228C09760B}" type="pres">
      <dgm:prSet presAssocID="{977B51F0-F7BB-4470-B57B-87F3D61845DB}" presName="background" presStyleLbl="node0" presStyleIdx="0" presStyleCnt="2"/>
      <dgm:spPr>
        <a:solidFill>
          <a:schemeClr val="accent1">
            <a:lumMod val="60000"/>
            <a:lumOff val="40000"/>
          </a:schemeClr>
        </a:solidFill>
      </dgm:spPr>
    </dgm:pt>
    <dgm:pt modelId="{393EC073-C17D-42F8-AC14-41D9A6952A43}" type="pres">
      <dgm:prSet presAssocID="{977B51F0-F7BB-4470-B57B-87F3D61845DB}" presName="text" presStyleLbl="fgAcc0" presStyleIdx="0" presStyleCnt="2">
        <dgm:presLayoutVars>
          <dgm:chPref val="3"/>
        </dgm:presLayoutVars>
      </dgm:prSet>
      <dgm:spPr/>
    </dgm:pt>
    <dgm:pt modelId="{A86C73E9-EF55-481C-862E-02B2D00D0CB9}" type="pres">
      <dgm:prSet presAssocID="{977B51F0-F7BB-4470-B57B-87F3D61845DB}" presName="hierChild2" presStyleCnt="0"/>
      <dgm:spPr/>
    </dgm:pt>
    <dgm:pt modelId="{0D8DA702-E39A-4142-AD07-EBDC9A5BD79C}" type="pres">
      <dgm:prSet presAssocID="{57C3378E-1EC1-4CAF-9B35-10D95ED06C6E}" presName="hierRoot1" presStyleCnt="0"/>
      <dgm:spPr/>
    </dgm:pt>
    <dgm:pt modelId="{FCED4CF4-F021-4D95-A337-3E2423C4365A}" type="pres">
      <dgm:prSet presAssocID="{57C3378E-1EC1-4CAF-9B35-10D95ED06C6E}" presName="composite" presStyleCnt="0"/>
      <dgm:spPr/>
    </dgm:pt>
    <dgm:pt modelId="{1427A106-74C5-4829-B091-59A1BB674F5E}" type="pres">
      <dgm:prSet presAssocID="{57C3378E-1EC1-4CAF-9B35-10D95ED06C6E}" presName="background" presStyleLbl="node0" presStyleIdx="1" presStyleCnt="2"/>
      <dgm:spPr>
        <a:solidFill>
          <a:schemeClr val="accent1">
            <a:lumMod val="60000"/>
            <a:lumOff val="40000"/>
          </a:schemeClr>
        </a:solidFill>
      </dgm:spPr>
    </dgm:pt>
    <dgm:pt modelId="{D830ACBE-0E17-4F31-83BC-38853B35C148}" type="pres">
      <dgm:prSet presAssocID="{57C3378E-1EC1-4CAF-9B35-10D95ED06C6E}" presName="text" presStyleLbl="fgAcc0" presStyleIdx="1" presStyleCnt="2">
        <dgm:presLayoutVars>
          <dgm:chPref val="3"/>
        </dgm:presLayoutVars>
      </dgm:prSet>
      <dgm:spPr/>
    </dgm:pt>
    <dgm:pt modelId="{26F2E4A9-67B2-423B-88B0-CE1ABD922487}" type="pres">
      <dgm:prSet presAssocID="{57C3378E-1EC1-4CAF-9B35-10D95ED06C6E}" presName="hierChild2" presStyleCnt="0"/>
      <dgm:spPr/>
    </dgm:pt>
  </dgm:ptLst>
  <dgm:cxnLst>
    <dgm:cxn modelId="{AFE44D0B-DCFE-44B1-B8BC-A2D552EB9E4B}" srcId="{99608B90-5787-450A-B7CC-6E56C17DA536}" destId="{57C3378E-1EC1-4CAF-9B35-10D95ED06C6E}" srcOrd="1" destOrd="0" parTransId="{B7899DC0-59E7-4345-A441-47A1D33178CF}" sibTransId="{123D23F7-CA04-41D6-9DCF-49653B659785}"/>
    <dgm:cxn modelId="{B343025E-A89B-4E35-86B3-6C4EF0E5702E}" type="presOf" srcId="{99608B90-5787-450A-B7CC-6E56C17DA536}" destId="{6F7336B6-8384-4193-A0EB-1AB824A33A5A}" srcOrd="0" destOrd="0" presId="urn:microsoft.com/office/officeart/2005/8/layout/hierarchy1"/>
    <dgm:cxn modelId="{9FA31280-CD51-4401-B192-1768950390A0}" type="presOf" srcId="{977B51F0-F7BB-4470-B57B-87F3D61845DB}" destId="{393EC073-C17D-42F8-AC14-41D9A6952A43}" srcOrd="0" destOrd="0" presId="urn:microsoft.com/office/officeart/2005/8/layout/hierarchy1"/>
    <dgm:cxn modelId="{CAB11DC4-7F6A-49FD-9053-9E796DB0CF87}" srcId="{99608B90-5787-450A-B7CC-6E56C17DA536}" destId="{977B51F0-F7BB-4470-B57B-87F3D61845DB}" srcOrd="0" destOrd="0" parTransId="{3A5C6F73-3420-459F-9481-3522D8B68A23}" sibTransId="{2B02D5A2-8C0E-4F58-96D3-A24EFA1175E3}"/>
    <dgm:cxn modelId="{B62C30F7-C20F-4440-AD20-40D1B7F3FED1}" type="presOf" srcId="{57C3378E-1EC1-4CAF-9B35-10D95ED06C6E}" destId="{D830ACBE-0E17-4F31-83BC-38853B35C148}" srcOrd="0" destOrd="0" presId="urn:microsoft.com/office/officeart/2005/8/layout/hierarchy1"/>
    <dgm:cxn modelId="{1B649B9A-7F97-46A8-963E-8C4D0AD3553E}" type="presParOf" srcId="{6F7336B6-8384-4193-A0EB-1AB824A33A5A}" destId="{C01A1667-F826-45D0-9A65-0DC6FF700D25}" srcOrd="0" destOrd="0" presId="urn:microsoft.com/office/officeart/2005/8/layout/hierarchy1"/>
    <dgm:cxn modelId="{1799BB0C-B3F2-40C4-B981-CFB3BCE582A7}" type="presParOf" srcId="{C01A1667-F826-45D0-9A65-0DC6FF700D25}" destId="{4CBAA1D7-E9D9-4F85-8DA1-8D32DA2E686F}" srcOrd="0" destOrd="0" presId="urn:microsoft.com/office/officeart/2005/8/layout/hierarchy1"/>
    <dgm:cxn modelId="{C2A36A84-ACCE-4845-B8D0-DC2922C3582C}" type="presParOf" srcId="{4CBAA1D7-E9D9-4F85-8DA1-8D32DA2E686F}" destId="{D0A49CD5-98A2-4B96-908B-34228C09760B}" srcOrd="0" destOrd="0" presId="urn:microsoft.com/office/officeart/2005/8/layout/hierarchy1"/>
    <dgm:cxn modelId="{A853E610-7E65-4F48-95EA-2211792B9191}" type="presParOf" srcId="{4CBAA1D7-E9D9-4F85-8DA1-8D32DA2E686F}" destId="{393EC073-C17D-42F8-AC14-41D9A6952A43}" srcOrd="1" destOrd="0" presId="urn:microsoft.com/office/officeart/2005/8/layout/hierarchy1"/>
    <dgm:cxn modelId="{4BAE399E-139F-46A1-B8AB-CC572016D05C}" type="presParOf" srcId="{C01A1667-F826-45D0-9A65-0DC6FF700D25}" destId="{A86C73E9-EF55-481C-862E-02B2D00D0CB9}" srcOrd="1" destOrd="0" presId="urn:microsoft.com/office/officeart/2005/8/layout/hierarchy1"/>
    <dgm:cxn modelId="{093E5DD4-B878-42E6-A7BD-49A7DFA4ED2C}" type="presParOf" srcId="{6F7336B6-8384-4193-A0EB-1AB824A33A5A}" destId="{0D8DA702-E39A-4142-AD07-EBDC9A5BD79C}" srcOrd="1" destOrd="0" presId="urn:microsoft.com/office/officeart/2005/8/layout/hierarchy1"/>
    <dgm:cxn modelId="{8D85D4BC-8117-4056-9AD0-562CA099B04B}" type="presParOf" srcId="{0D8DA702-E39A-4142-AD07-EBDC9A5BD79C}" destId="{FCED4CF4-F021-4D95-A337-3E2423C4365A}" srcOrd="0" destOrd="0" presId="urn:microsoft.com/office/officeart/2005/8/layout/hierarchy1"/>
    <dgm:cxn modelId="{2E7F4EB0-47A5-48B8-BFE2-C0F6F42DB3AD}" type="presParOf" srcId="{FCED4CF4-F021-4D95-A337-3E2423C4365A}" destId="{1427A106-74C5-4829-B091-59A1BB674F5E}" srcOrd="0" destOrd="0" presId="urn:microsoft.com/office/officeart/2005/8/layout/hierarchy1"/>
    <dgm:cxn modelId="{C7A49E77-43DD-4B03-964F-9155BF39BCCB}" type="presParOf" srcId="{FCED4CF4-F021-4D95-A337-3E2423C4365A}" destId="{D830ACBE-0E17-4F31-83BC-38853B35C148}" srcOrd="1" destOrd="0" presId="urn:microsoft.com/office/officeart/2005/8/layout/hierarchy1"/>
    <dgm:cxn modelId="{A63B090A-8892-4FDB-95D1-6DF8EFD67D86}" type="presParOf" srcId="{0D8DA702-E39A-4142-AD07-EBDC9A5BD79C}" destId="{26F2E4A9-67B2-423B-88B0-CE1ABD9224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42F776-3926-48BA-A121-25AAB8C9EA6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7602554-E2EF-4BEF-9B30-A5BE4D0CE048}">
      <dgm:prSet/>
      <dgm:spPr>
        <a:solidFill>
          <a:schemeClr val="accent1">
            <a:lumMod val="60000"/>
            <a:lumOff val="40000"/>
          </a:schemeClr>
        </a:solidFill>
      </dgm:spPr>
      <dgm:t>
        <a:bodyPr/>
        <a:lstStyle/>
        <a:p>
          <a:r>
            <a:rPr lang="tr-TR" dirty="0"/>
            <a:t>Kullanıcı Girişi, Kullanıcı Girişi için Kayıt Sayfası</a:t>
          </a:r>
          <a:endParaRPr lang="en-US" dirty="0"/>
        </a:p>
      </dgm:t>
    </dgm:pt>
    <dgm:pt modelId="{BF515D22-614C-4861-9091-4525148779F3}" type="parTrans" cxnId="{57B88A81-78AD-4800-89E8-6F40F6D94E70}">
      <dgm:prSet/>
      <dgm:spPr/>
      <dgm:t>
        <a:bodyPr/>
        <a:lstStyle/>
        <a:p>
          <a:endParaRPr lang="en-US"/>
        </a:p>
      </dgm:t>
    </dgm:pt>
    <dgm:pt modelId="{175C8ABC-3AA6-485C-9A8E-3DAEE31D4574}" type="sibTrans" cxnId="{57B88A81-78AD-4800-89E8-6F40F6D94E70}">
      <dgm:prSet/>
      <dgm:spPr/>
      <dgm:t>
        <a:bodyPr/>
        <a:lstStyle/>
        <a:p>
          <a:endParaRPr lang="en-US"/>
        </a:p>
      </dgm:t>
    </dgm:pt>
    <dgm:pt modelId="{BEF4A51D-2BD6-4232-88E9-9F8809AFDDAD}">
      <dgm:prSet/>
      <dgm:spPr>
        <a:solidFill>
          <a:schemeClr val="accent2">
            <a:lumMod val="40000"/>
            <a:lumOff val="60000"/>
          </a:schemeClr>
        </a:solidFill>
      </dgm:spPr>
      <dgm:t>
        <a:bodyPr/>
        <a:lstStyle/>
        <a:p>
          <a:r>
            <a:rPr lang="tr-TR" dirty="0"/>
            <a:t>Personel Ekle: Personel Ekleme, Personel Güncelleme, Personel Silme, Personel Listeleme </a:t>
          </a:r>
          <a:endParaRPr lang="en-US" dirty="0"/>
        </a:p>
      </dgm:t>
    </dgm:pt>
    <dgm:pt modelId="{C7B2A453-9F5B-4BD0-A260-B631050D2111}" type="parTrans" cxnId="{5637AC01-6044-4358-B30F-E7CC030C452F}">
      <dgm:prSet/>
      <dgm:spPr/>
      <dgm:t>
        <a:bodyPr/>
        <a:lstStyle/>
        <a:p>
          <a:endParaRPr lang="en-US"/>
        </a:p>
      </dgm:t>
    </dgm:pt>
    <dgm:pt modelId="{E4FABA07-8F63-423A-8CEC-76AD0FAAD77B}" type="sibTrans" cxnId="{5637AC01-6044-4358-B30F-E7CC030C452F}">
      <dgm:prSet/>
      <dgm:spPr/>
      <dgm:t>
        <a:bodyPr/>
        <a:lstStyle/>
        <a:p>
          <a:endParaRPr lang="en-US"/>
        </a:p>
      </dgm:t>
    </dgm:pt>
    <dgm:pt modelId="{3ED46770-1176-48EC-B4D2-333730FB7CA9}">
      <dgm:prSet/>
      <dgm:spPr>
        <a:solidFill>
          <a:schemeClr val="accent1">
            <a:lumMod val="75000"/>
          </a:schemeClr>
        </a:solidFill>
      </dgm:spPr>
      <dgm:t>
        <a:bodyPr/>
        <a:lstStyle/>
        <a:p>
          <a:r>
            <a:rPr lang="tr-TR" dirty="0"/>
            <a:t>Departmanlar</a:t>
          </a:r>
          <a:r>
            <a:rPr lang="tr-TR" baseline="0" dirty="0"/>
            <a:t> : Departman Ekleme, Departman Güncelleme, Departman Silme</a:t>
          </a:r>
          <a:endParaRPr lang="en-US" dirty="0"/>
        </a:p>
      </dgm:t>
    </dgm:pt>
    <dgm:pt modelId="{0D61E0EA-CA8F-4F3B-A8AA-FF87FF372848}" type="parTrans" cxnId="{EEA60DB1-7AD0-41E8-B08D-0667CDC6ED21}">
      <dgm:prSet/>
      <dgm:spPr/>
      <dgm:t>
        <a:bodyPr/>
        <a:lstStyle/>
        <a:p>
          <a:endParaRPr lang="en-US"/>
        </a:p>
      </dgm:t>
    </dgm:pt>
    <dgm:pt modelId="{AA0DB120-3CDF-4A36-A8A4-0AB6ED497DE1}" type="sibTrans" cxnId="{EEA60DB1-7AD0-41E8-B08D-0667CDC6ED21}">
      <dgm:prSet/>
      <dgm:spPr/>
      <dgm:t>
        <a:bodyPr/>
        <a:lstStyle/>
        <a:p>
          <a:endParaRPr lang="en-US"/>
        </a:p>
      </dgm:t>
    </dgm:pt>
    <dgm:pt modelId="{E59E5D0B-6E26-4851-987F-5D4AD7540B0E}">
      <dgm:prSet/>
      <dgm:spPr>
        <a:solidFill>
          <a:srgbClr val="002060"/>
        </a:solidFill>
      </dgm:spPr>
      <dgm:t>
        <a:bodyPr/>
        <a:lstStyle/>
        <a:p>
          <a:r>
            <a:rPr lang="tr-TR" dirty="0"/>
            <a:t>Maaş Zamları: Yüzde Göre Zam Verme, Fiyata Göre Zam Verme</a:t>
          </a:r>
          <a:endParaRPr lang="en-US" dirty="0"/>
        </a:p>
      </dgm:t>
    </dgm:pt>
    <dgm:pt modelId="{F14DE1F4-707E-4BFB-BECD-87861E769DD5}" type="parTrans" cxnId="{88A3A6A0-35B1-40D9-BD6D-232257C170AD}">
      <dgm:prSet/>
      <dgm:spPr/>
      <dgm:t>
        <a:bodyPr/>
        <a:lstStyle/>
        <a:p>
          <a:endParaRPr lang="tr-TR"/>
        </a:p>
      </dgm:t>
    </dgm:pt>
    <dgm:pt modelId="{0911FFF4-6BEE-46C8-BF2F-1AC80D1A7894}" type="sibTrans" cxnId="{88A3A6A0-35B1-40D9-BD6D-232257C170AD}">
      <dgm:prSet/>
      <dgm:spPr/>
      <dgm:t>
        <a:bodyPr/>
        <a:lstStyle/>
        <a:p>
          <a:endParaRPr lang="tr-TR"/>
        </a:p>
      </dgm:t>
    </dgm:pt>
    <dgm:pt modelId="{9577AAAA-D439-4127-8B2C-043CBA03CFA1}">
      <dgm:prSet/>
      <dgm:spPr>
        <a:solidFill>
          <a:schemeClr val="tx2"/>
        </a:solidFill>
      </dgm:spPr>
      <dgm:t>
        <a:bodyPr/>
        <a:lstStyle/>
        <a:p>
          <a:r>
            <a:rPr lang="tr-TR" dirty="0"/>
            <a:t>Mesai Ekle: Mesai Ücreti ve Tutarını Belirleme</a:t>
          </a:r>
          <a:endParaRPr lang="en-US" dirty="0"/>
        </a:p>
      </dgm:t>
    </dgm:pt>
    <dgm:pt modelId="{CDDA63DF-1FEE-4F08-9A9E-7D4A2FC74CE9}" type="parTrans" cxnId="{E10F124E-CD40-4FFB-B1E2-902C42DA1C5A}">
      <dgm:prSet/>
      <dgm:spPr/>
      <dgm:t>
        <a:bodyPr/>
        <a:lstStyle/>
        <a:p>
          <a:endParaRPr lang="tr-TR"/>
        </a:p>
      </dgm:t>
    </dgm:pt>
    <dgm:pt modelId="{A4D1904C-C5C2-4766-993A-41950D6EDF71}" type="sibTrans" cxnId="{E10F124E-CD40-4FFB-B1E2-902C42DA1C5A}">
      <dgm:prSet/>
      <dgm:spPr/>
      <dgm:t>
        <a:bodyPr/>
        <a:lstStyle/>
        <a:p>
          <a:endParaRPr lang="tr-TR"/>
        </a:p>
      </dgm:t>
    </dgm:pt>
    <dgm:pt modelId="{38676A44-0596-490F-B1E3-E53552F638E4}">
      <dgm:prSet/>
      <dgm:spPr>
        <a:solidFill>
          <a:schemeClr val="accent6">
            <a:lumMod val="75000"/>
          </a:schemeClr>
        </a:solidFill>
      </dgm:spPr>
      <dgm:t>
        <a:bodyPr/>
        <a:lstStyle/>
        <a:p>
          <a:r>
            <a:rPr lang="tr-TR" dirty="0"/>
            <a:t>Mesailer: Yüzde Göre Zam Verme, Fiyata Göre Zam Verme</a:t>
          </a:r>
          <a:endParaRPr lang="en-US" dirty="0"/>
        </a:p>
      </dgm:t>
    </dgm:pt>
    <dgm:pt modelId="{4E8AFCB2-60F9-4451-9B49-DF5EE52B515F}" type="parTrans" cxnId="{BDC000C1-3F7E-4E8A-B432-6289EB364998}">
      <dgm:prSet/>
      <dgm:spPr/>
      <dgm:t>
        <a:bodyPr/>
        <a:lstStyle/>
        <a:p>
          <a:endParaRPr lang="tr-TR"/>
        </a:p>
      </dgm:t>
    </dgm:pt>
    <dgm:pt modelId="{3A373DD1-771A-4ABD-94BB-A48A3AC2E36F}" type="sibTrans" cxnId="{BDC000C1-3F7E-4E8A-B432-6289EB364998}">
      <dgm:prSet/>
      <dgm:spPr/>
      <dgm:t>
        <a:bodyPr/>
        <a:lstStyle/>
        <a:p>
          <a:endParaRPr lang="tr-TR"/>
        </a:p>
      </dgm:t>
    </dgm:pt>
    <dgm:pt modelId="{2F0D4501-CF20-4414-AF85-75F5137BE0EF}">
      <dgm:prSet/>
      <dgm:spPr>
        <a:solidFill>
          <a:schemeClr val="accent6">
            <a:lumMod val="50000"/>
          </a:schemeClr>
        </a:solidFill>
      </dgm:spPr>
      <dgm:t>
        <a:bodyPr/>
        <a:lstStyle/>
        <a:p>
          <a:r>
            <a:rPr lang="tr-TR" dirty="0"/>
            <a:t>İzin Listele : İzin Türlerini ve İzin Verilecek Personelleri Ekleme, Güncelleme, Silme</a:t>
          </a:r>
        </a:p>
        <a:p>
          <a:r>
            <a:rPr lang="tr-TR" dirty="0"/>
            <a:t> </a:t>
          </a:r>
        </a:p>
      </dgm:t>
    </dgm:pt>
    <dgm:pt modelId="{1E0D4468-2574-4FBA-BF89-011EBC92EC68}" type="parTrans" cxnId="{8BCB90B6-4E6E-40FC-A8FD-7DF07DC6F582}">
      <dgm:prSet/>
      <dgm:spPr/>
      <dgm:t>
        <a:bodyPr/>
        <a:lstStyle/>
        <a:p>
          <a:endParaRPr lang="tr-TR"/>
        </a:p>
      </dgm:t>
    </dgm:pt>
    <dgm:pt modelId="{16CBA3B5-4323-467E-8A15-5104CD59B51D}" type="sibTrans" cxnId="{8BCB90B6-4E6E-40FC-A8FD-7DF07DC6F582}">
      <dgm:prSet/>
      <dgm:spPr/>
      <dgm:t>
        <a:bodyPr/>
        <a:lstStyle/>
        <a:p>
          <a:endParaRPr lang="tr-TR"/>
        </a:p>
      </dgm:t>
    </dgm:pt>
    <dgm:pt modelId="{F9886C47-25E5-49DB-93B2-567D216C1D46}" type="pres">
      <dgm:prSet presAssocID="{6142F776-3926-48BA-A121-25AAB8C9EA6F}" presName="linear" presStyleCnt="0">
        <dgm:presLayoutVars>
          <dgm:animLvl val="lvl"/>
          <dgm:resizeHandles val="exact"/>
        </dgm:presLayoutVars>
      </dgm:prSet>
      <dgm:spPr/>
    </dgm:pt>
    <dgm:pt modelId="{FCB1D040-9F87-408A-B6FA-42DBD8874DA0}" type="pres">
      <dgm:prSet presAssocID="{67602554-E2EF-4BEF-9B30-A5BE4D0CE048}" presName="parentText" presStyleLbl="node1" presStyleIdx="0" presStyleCnt="7" custLinFactY="7542" custLinFactNeighborY="100000">
        <dgm:presLayoutVars>
          <dgm:chMax val="0"/>
          <dgm:bulletEnabled val="1"/>
        </dgm:presLayoutVars>
      </dgm:prSet>
      <dgm:spPr/>
    </dgm:pt>
    <dgm:pt modelId="{54978123-D46B-4BE0-A07A-2442C8AF5E47}" type="pres">
      <dgm:prSet presAssocID="{175C8ABC-3AA6-485C-9A8E-3DAEE31D4574}" presName="spacer" presStyleCnt="0"/>
      <dgm:spPr/>
    </dgm:pt>
    <dgm:pt modelId="{D9215F11-D3ED-4DE6-B666-FF4C75B0F2A6}" type="pres">
      <dgm:prSet presAssocID="{BEF4A51D-2BD6-4232-88E9-9F8809AFDDAD}" presName="parentText" presStyleLbl="node1" presStyleIdx="1" presStyleCnt="7">
        <dgm:presLayoutVars>
          <dgm:chMax val="0"/>
          <dgm:bulletEnabled val="1"/>
        </dgm:presLayoutVars>
      </dgm:prSet>
      <dgm:spPr/>
    </dgm:pt>
    <dgm:pt modelId="{A092382E-EA47-45A2-B610-CE78AAF059A1}" type="pres">
      <dgm:prSet presAssocID="{E4FABA07-8F63-423A-8CEC-76AD0FAAD77B}" presName="spacer" presStyleCnt="0"/>
      <dgm:spPr/>
    </dgm:pt>
    <dgm:pt modelId="{7A3B1526-15E7-4D6F-8A51-E799C8D5FF88}" type="pres">
      <dgm:prSet presAssocID="{3ED46770-1176-48EC-B4D2-333730FB7CA9}" presName="parentText" presStyleLbl="node1" presStyleIdx="2" presStyleCnt="7">
        <dgm:presLayoutVars>
          <dgm:chMax val="0"/>
          <dgm:bulletEnabled val="1"/>
        </dgm:presLayoutVars>
      </dgm:prSet>
      <dgm:spPr/>
    </dgm:pt>
    <dgm:pt modelId="{015A0879-6E69-41ED-BE87-686C4386CAE6}" type="pres">
      <dgm:prSet presAssocID="{AA0DB120-3CDF-4A36-A8A4-0AB6ED497DE1}" presName="spacer" presStyleCnt="0"/>
      <dgm:spPr/>
    </dgm:pt>
    <dgm:pt modelId="{283A2157-2186-4775-A638-5294569CEB97}" type="pres">
      <dgm:prSet presAssocID="{E59E5D0B-6E26-4851-987F-5D4AD7540B0E}" presName="parentText" presStyleLbl="node1" presStyleIdx="3" presStyleCnt="7">
        <dgm:presLayoutVars>
          <dgm:chMax val="0"/>
          <dgm:bulletEnabled val="1"/>
        </dgm:presLayoutVars>
      </dgm:prSet>
      <dgm:spPr/>
    </dgm:pt>
    <dgm:pt modelId="{E32BDA70-64F6-42F3-8BE4-8FE22F0F2975}" type="pres">
      <dgm:prSet presAssocID="{0911FFF4-6BEE-46C8-BF2F-1AC80D1A7894}" presName="spacer" presStyleCnt="0"/>
      <dgm:spPr/>
    </dgm:pt>
    <dgm:pt modelId="{1DE2B225-3BED-40F4-93D3-A40696FA8918}" type="pres">
      <dgm:prSet presAssocID="{9577AAAA-D439-4127-8B2C-043CBA03CFA1}" presName="parentText" presStyleLbl="node1" presStyleIdx="4" presStyleCnt="7" custLinFactNeighborY="-26850">
        <dgm:presLayoutVars>
          <dgm:chMax val="0"/>
          <dgm:bulletEnabled val="1"/>
        </dgm:presLayoutVars>
      </dgm:prSet>
      <dgm:spPr/>
    </dgm:pt>
    <dgm:pt modelId="{1ACDEE85-033E-4EDF-BE38-7BA06F17E87F}" type="pres">
      <dgm:prSet presAssocID="{A4D1904C-C5C2-4766-993A-41950D6EDF71}" presName="spacer" presStyleCnt="0"/>
      <dgm:spPr/>
    </dgm:pt>
    <dgm:pt modelId="{80919F06-3FA9-48B6-8D65-404996BC73D7}" type="pres">
      <dgm:prSet presAssocID="{38676A44-0596-490F-B1E3-E53552F638E4}" presName="parentText" presStyleLbl="node1" presStyleIdx="5" presStyleCnt="7" custLinFactNeighborY="-11154">
        <dgm:presLayoutVars>
          <dgm:chMax val="0"/>
          <dgm:bulletEnabled val="1"/>
        </dgm:presLayoutVars>
      </dgm:prSet>
      <dgm:spPr/>
    </dgm:pt>
    <dgm:pt modelId="{B8268D6F-85E4-4879-9C41-5CF61C113CA9}" type="pres">
      <dgm:prSet presAssocID="{3A373DD1-771A-4ABD-94BB-A48A3AC2E36F}" presName="spacer" presStyleCnt="0"/>
      <dgm:spPr/>
    </dgm:pt>
    <dgm:pt modelId="{C070623E-7E95-4B39-B154-AC2A476E6D2B}" type="pres">
      <dgm:prSet presAssocID="{2F0D4501-CF20-4414-AF85-75F5137BE0EF}" presName="parentText" presStyleLbl="node1" presStyleIdx="6" presStyleCnt="7" custScaleY="103080">
        <dgm:presLayoutVars>
          <dgm:chMax val="0"/>
          <dgm:bulletEnabled val="1"/>
        </dgm:presLayoutVars>
      </dgm:prSet>
      <dgm:spPr/>
    </dgm:pt>
  </dgm:ptLst>
  <dgm:cxnLst>
    <dgm:cxn modelId="{9E192A00-9CBF-49BE-A3C7-5193CC4027E1}" type="presOf" srcId="{BEF4A51D-2BD6-4232-88E9-9F8809AFDDAD}" destId="{D9215F11-D3ED-4DE6-B666-FF4C75B0F2A6}" srcOrd="0" destOrd="0" presId="urn:microsoft.com/office/officeart/2005/8/layout/vList2"/>
    <dgm:cxn modelId="{5637AC01-6044-4358-B30F-E7CC030C452F}" srcId="{6142F776-3926-48BA-A121-25AAB8C9EA6F}" destId="{BEF4A51D-2BD6-4232-88E9-9F8809AFDDAD}" srcOrd="1" destOrd="0" parTransId="{C7B2A453-9F5B-4BD0-A260-B631050D2111}" sibTransId="{E4FABA07-8F63-423A-8CEC-76AD0FAAD77B}"/>
    <dgm:cxn modelId="{6DB1A018-6C4C-4E6B-84D6-1951B3B91081}" type="presOf" srcId="{38676A44-0596-490F-B1E3-E53552F638E4}" destId="{80919F06-3FA9-48B6-8D65-404996BC73D7}" srcOrd="0" destOrd="0" presId="urn:microsoft.com/office/officeart/2005/8/layout/vList2"/>
    <dgm:cxn modelId="{E10F124E-CD40-4FFB-B1E2-902C42DA1C5A}" srcId="{6142F776-3926-48BA-A121-25AAB8C9EA6F}" destId="{9577AAAA-D439-4127-8B2C-043CBA03CFA1}" srcOrd="4" destOrd="0" parTransId="{CDDA63DF-1FEE-4F08-9A9E-7D4A2FC74CE9}" sibTransId="{A4D1904C-C5C2-4766-993A-41950D6EDF71}"/>
    <dgm:cxn modelId="{BDEC3D54-68D0-4DD8-92D0-4CD26A56BB69}" type="presOf" srcId="{6142F776-3926-48BA-A121-25AAB8C9EA6F}" destId="{F9886C47-25E5-49DB-93B2-567D216C1D46}" srcOrd="0" destOrd="0" presId="urn:microsoft.com/office/officeart/2005/8/layout/vList2"/>
    <dgm:cxn modelId="{57B88A81-78AD-4800-89E8-6F40F6D94E70}" srcId="{6142F776-3926-48BA-A121-25AAB8C9EA6F}" destId="{67602554-E2EF-4BEF-9B30-A5BE4D0CE048}" srcOrd="0" destOrd="0" parTransId="{BF515D22-614C-4861-9091-4525148779F3}" sibTransId="{175C8ABC-3AA6-485C-9A8E-3DAEE31D4574}"/>
    <dgm:cxn modelId="{552A769E-4958-40FA-9C9F-B5110F255B62}" type="presOf" srcId="{E59E5D0B-6E26-4851-987F-5D4AD7540B0E}" destId="{283A2157-2186-4775-A638-5294569CEB97}" srcOrd="0" destOrd="0" presId="urn:microsoft.com/office/officeart/2005/8/layout/vList2"/>
    <dgm:cxn modelId="{88A3A6A0-35B1-40D9-BD6D-232257C170AD}" srcId="{6142F776-3926-48BA-A121-25AAB8C9EA6F}" destId="{E59E5D0B-6E26-4851-987F-5D4AD7540B0E}" srcOrd="3" destOrd="0" parTransId="{F14DE1F4-707E-4BFB-BECD-87861E769DD5}" sibTransId="{0911FFF4-6BEE-46C8-BF2F-1AC80D1A7894}"/>
    <dgm:cxn modelId="{EEA60DB1-7AD0-41E8-B08D-0667CDC6ED21}" srcId="{6142F776-3926-48BA-A121-25AAB8C9EA6F}" destId="{3ED46770-1176-48EC-B4D2-333730FB7CA9}" srcOrd="2" destOrd="0" parTransId="{0D61E0EA-CA8F-4F3B-A8AA-FF87FF372848}" sibTransId="{AA0DB120-3CDF-4A36-A8A4-0AB6ED497DE1}"/>
    <dgm:cxn modelId="{8BCB90B6-4E6E-40FC-A8FD-7DF07DC6F582}" srcId="{6142F776-3926-48BA-A121-25AAB8C9EA6F}" destId="{2F0D4501-CF20-4414-AF85-75F5137BE0EF}" srcOrd="6" destOrd="0" parTransId="{1E0D4468-2574-4FBA-BF89-011EBC92EC68}" sibTransId="{16CBA3B5-4323-467E-8A15-5104CD59B51D}"/>
    <dgm:cxn modelId="{BDC000C1-3F7E-4E8A-B432-6289EB364998}" srcId="{6142F776-3926-48BA-A121-25AAB8C9EA6F}" destId="{38676A44-0596-490F-B1E3-E53552F638E4}" srcOrd="5" destOrd="0" parTransId="{4E8AFCB2-60F9-4451-9B49-DF5EE52B515F}" sibTransId="{3A373DD1-771A-4ABD-94BB-A48A3AC2E36F}"/>
    <dgm:cxn modelId="{D62B7ECF-0687-4FD1-A71D-073DE59BB454}" type="presOf" srcId="{9577AAAA-D439-4127-8B2C-043CBA03CFA1}" destId="{1DE2B225-3BED-40F4-93D3-A40696FA8918}" srcOrd="0" destOrd="0" presId="urn:microsoft.com/office/officeart/2005/8/layout/vList2"/>
    <dgm:cxn modelId="{5AF684D3-A833-4BD8-A275-CB664DBD6EAC}" type="presOf" srcId="{67602554-E2EF-4BEF-9B30-A5BE4D0CE048}" destId="{FCB1D040-9F87-408A-B6FA-42DBD8874DA0}" srcOrd="0" destOrd="0" presId="urn:microsoft.com/office/officeart/2005/8/layout/vList2"/>
    <dgm:cxn modelId="{0F4401DB-ADB4-42AD-B643-F6BD3EB3191B}" type="presOf" srcId="{3ED46770-1176-48EC-B4D2-333730FB7CA9}" destId="{7A3B1526-15E7-4D6F-8A51-E799C8D5FF88}" srcOrd="0" destOrd="0" presId="urn:microsoft.com/office/officeart/2005/8/layout/vList2"/>
    <dgm:cxn modelId="{508407E1-0AA8-4714-9B76-1F3A01EC022B}" type="presOf" srcId="{2F0D4501-CF20-4414-AF85-75F5137BE0EF}" destId="{C070623E-7E95-4B39-B154-AC2A476E6D2B}" srcOrd="0" destOrd="0" presId="urn:microsoft.com/office/officeart/2005/8/layout/vList2"/>
    <dgm:cxn modelId="{402BF023-B423-4B90-8CDC-3E5BF49C2508}" type="presParOf" srcId="{F9886C47-25E5-49DB-93B2-567D216C1D46}" destId="{FCB1D040-9F87-408A-B6FA-42DBD8874DA0}" srcOrd="0" destOrd="0" presId="urn:microsoft.com/office/officeart/2005/8/layout/vList2"/>
    <dgm:cxn modelId="{B90B2930-50D4-4C8C-A76B-8C8BEC9BE701}" type="presParOf" srcId="{F9886C47-25E5-49DB-93B2-567D216C1D46}" destId="{54978123-D46B-4BE0-A07A-2442C8AF5E47}" srcOrd="1" destOrd="0" presId="urn:microsoft.com/office/officeart/2005/8/layout/vList2"/>
    <dgm:cxn modelId="{D90986E2-FCFB-4BB0-9169-84E5E24EDC91}" type="presParOf" srcId="{F9886C47-25E5-49DB-93B2-567D216C1D46}" destId="{D9215F11-D3ED-4DE6-B666-FF4C75B0F2A6}" srcOrd="2" destOrd="0" presId="urn:microsoft.com/office/officeart/2005/8/layout/vList2"/>
    <dgm:cxn modelId="{892F5A93-5492-4705-8369-D61B64CCC3BB}" type="presParOf" srcId="{F9886C47-25E5-49DB-93B2-567D216C1D46}" destId="{A092382E-EA47-45A2-B610-CE78AAF059A1}" srcOrd="3" destOrd="0" presId="urn:microsoft.com/office/officeart/2005/8/layout/vList2"/>
    <dgm:cxn modelId="{6567A542-3AE0-455A-8848-5EF300571A90}" type="presParOf" srcId="{F9886C47-25E5-49DB-93B2-567D216C1D46}" destId="{7A3B1526-15E7-4D6F-8A51-E799C8D5FF88}" srcOrd="4" destOrd="0" presId="urn:microsoft.com/office/officeart/2005/8/layout/vList2"/>
    <dgm:cxn modelId="{B5ABCC39-9A42-4CEB-8576-6856543E19E3}" type="presParOf" srcId="{F9886C47-25E5-49DB-93B2-567D216C1D46}" destId="{015A0879-6E69-41ED-BE87-686C4386CAE6}" srcOrd="5" destOrd="0" presId="urn:microsoft.com/office/officeart/2005/8/layout/vList2"/>
    <dgm:cxn modelId="{39B8C2B5-1865-455A-891F-447E87255813}" type="presParOf" srcId="{F9886C47-25E5-49DB-93B2-567D216C1D46}" destId="{283A2157-2186-4775-A638-5294569CEB97}" srcOrd="6" destOrd="0" presId="urn:microsoft.com/office/officeart/2005/8/layout/vList2"/>
    <dgm:cxn modelId="{A72FA563-E5AC-44FC-B148-4CECE27C5545}" type="presParOf" srcId="{F9886C47-25E5-49DB-93B2-567D216C1D46}" destId="{E32BDA70-64F6-42F3-8BE4-8FE22F0F2975}" srcOrd="7" destOrd="0" presId="urn:microsoft.com/office/officeart/2005/8/layout/vList2"/>
    <dgm:cxn modelId="{2B762F41-E0D1-44B6-8D25-BB4821078D5B}" type="presParOf" srcId="{F9886C47-25E5-49DB-93B2-567D216C1D46}" destId="{1DE2B225-3BED-40F4-93D3-A40696FA8918}" srcOrd="8" destOrd="0" presId="urn:microsoft.com/office/officeart/2005/8/layout/vList2"/>
    <dgm:cxn modelId="{D709FAFD-1641-4C67-9CD9-4B0D0CBF3EFF}" type="presParOf" srcId="{F9886C47-25E5-49DB-93B2-567D216C1D46}" destId="{1ACDEE85-033E-4EDF-BE38-7BA06F17E87F}" srcOrd="9" destOrd="0" presId="urn:microsoft.com/office/officeart/2005/8/layout/vList2"/>
    <dgm:cxn modelId="{5B5FE311-BD3F-4C39-B19F-81B642ADB392}" type="presParOf" srcId="{F9886C47-25E5-49DB-93B2-567D216C1D46}" destId="{80919F06-3FA9-48B6-8D65-404996BC73D7}" srcOrd="10" destOrd="0" presId="urn:microsoft.com/office/officeart/2005/8/layout/vList2"/>
    <dgm:cxn modelId="{E26CBA88-2389-4B7C-B7BC-DB60B18EABE9}" type="presParOf" srcId="{F9886C47-25E5-49DB-93B2-567D216C1D46}" destId="{B8268D6F-85E4-4879-9C41-5CF61C113CA9}" srcOrd="11" destOrd="0" presId="urn:microsoft.com/office/officeart/2005/8/layout/vList2"/>
    <dgm:cxn modelId="{83266C12-1395-432E-921C-20C56767A54B}" type="presParOf" srcId="{F9886C47-25E5-49DB-93B2-567D216C1D46}" destId="{C070623E-7E95-4B39-B154-AC2A476E6D2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9CD5-98A2-4B96-908B-34228C09760B}">
      <dsp:nvSpPr>
        <dsp:cNvPr id="0" name=""/>
        <dsp:cNvSpPr/>
      </dsp:nvSpPr>
      <dsp:spPr>
        <a:xfrm>
          <a:off x="1333" y="110983"/>
          <a:ext cx="4682211" cy="297320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3EC073-C17D-42F8-AC14-41D9A6952A4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r-TR" sz="2700" kern="1200" dirty="0"/>
            <a:t>EMSA SOFT insan kaynakları sistemi, insan kaynakları için bilgi girişlerinin yapabilmesi ve personel takip kolaylığının sağlanması amacıyla tasarlanmış bir sistemdir.</a:t>
          </a:r>
          <a:endParaRPr lang="en-US" sz="2700" kern="1200" dirty="0"/>
        </a:p>
      </dsp:txBody>
      <dsp:txXfrm>
        <a:off x="608661" y="692298"/>
        <a:ext cx="4508047" cy="2799040"/>
      </dsp:txXfrm>
    </dsp:sp>
    <dsp:sp modelId="{1427A106-74C5-4829-B091-59A1BB674F5E}">
      <dsp:nvSpPr>
        <dsp:cNvPr id="0" name=""/>
        <dsp:cNvSpPr/>
      </dsp:nvSpPr>
      <dsp:spPr>
        <a:xfrm>
          <a:off x="5724037" y="110983"/>
          <a:ext cx="4682211" cy="297320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30ACBE-0E17-4F31-83BC-38853B35C14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tr-TR" sz="2700" kern="1200" dirty="0"/>
            <a:t>Projemizde çalışanların bilgilerine ulaşabilir çalışanların departmanlara yerleştirilebilme, zam ekleme, mesai ekleme ve izin verme gibi işlemleri yapabilmektedir.</a:t>
          </a:r>
          <a:endParaRPr lang="en-US" sz="27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1D040-9F87-408A-B6FA-42DBD8874DA0}">
      <dsp:nvSpPr>
        <dsp:cNvPr id="0" name=""/>
        <dsp:cNvSpPr/>
      </dsp:nvSpPr>
      <dsp:spPr>
        <a:xfrm>
          <a:off x="0" y="179763"/>
          <a:ext cx="11547945" cy="640099"/>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Kullanıcı Girişi, Kullanıcı Girişi için Kayıt Sayfası</a:t>
          </a:r>
          <a:endParaRPr lang="en-US" sz="1400" kern="1200" dirty="0"/>
        </a:p>
      </dsp:txBody>
      <dsp:txXfrm>
        <a:off x="31247" y="211010"/>
        <a:ext cx="11485451" cy="577605"/>
      </dsp:txXfrm>
    </dsp:sp>
    <dsp:sp modelId="{D9215F11-D3ED-4DE6-B666-FF4C75B0F2A6}">
      <dsp:nvSpPr>
        <dsp:cNvPr id="0" name=""/>
        <dsp:cNvSpPr/>
      </dsp:nvSpPr>
      <dsp:spPr>
        <a:xfrm>
          <a:off x="0" y="771587"/>
          <a:ext cx="11547945" cy="640099"/>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Personel Ekle: Personel Ekleme, Personel Güncelleme, Personel Silme, Personel Listeleme </a:t>
          </a:r>
          <a:endParaRPr lang="en-US" sz="1400" kern="1200" dirty="0"/>
        </a:p>
      </dsp:txBody>
      <dsp:txXfrm>
        <a:off x="31247" y="802834"/>
        <a:ext cx="11485451" cy="577605"/>
      </dsp:txXfrm>
    </dsp:sp>
    <dsp:sp modelId="{7A3B1526-15E7-4D6F-8A51-E799C8D5FF88}">
      <dsp:nvSpPr>
        <dsp:cNvPr id="0" name=""/>
        <dsp:cNvSpPr/>
      </dsp:nvSpPr>
      <dsp:spPr>
        <a:xfrm>
          <a:off x="0" y="1452006"/>
          <a:ext cx="11547945" cy="640099"/>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Departmanlar</a:t>
          </a:r>
          <a:r>
            <a:rPr lang="tr-TR" sz="1400" kern="1200" baseline="0" dirty="0"/>
            <a:t> : Departman Ekleme, Departman Güncelleme, Departman Silme</a:t>
          </a:r>
          <a:endParaRPr lang="en-US" sz="1400" kern="1200" dirty="0"/>
        </a:p>
      </dsp:txBody>
      <dsp:txXfrm>
        <a:off x="31247" y="1483253"/>
        <a:ext cx="11485451" cy="577605"/>
      </dsp:txXfrm>
    </dsp:sp>
    <dsp:sp modelId="{283A2157-2186-4775-A638-5294569CEB97}">
      <dsp:nvSpPr>
        <dsp:cNvPr id="0" name=""/>
        <dsp:cNvSpPr/>
      </dsp:nvSpPr>
      <dsp:spPr>
        <a:xfrm>
          <a:off x="0" y="2132426"/>
          <a:ext cx="11547945" cy="640099"/>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Maaş Zamları: Yüzde Göre Zam Verme, Fiyata Göre Zam Verme</a:t>
          </a:r>
          <a:endParaRPr lang="en-US" sz="1400" kern="1200" dirty="0"/>
        </a:p>
      </dsp:txBody>
      <dsp:txXfrm>
        <a:off x="31247" y="2163673"/>
        <a:ext cx="11485451" cy="577605"/>
      </dsp:txXfrm>
    </dsp:sp>
    <dsp:sp modelId="{1DE2B225-3BED-40F4-93D3-A40696FA8918}">
      <dsp:nvSpPr>
        <dsp:cNvPr id="0" name=""/>
        <dsp:cNvSpPr/>
      </dsp:nvSpPr>
      <dsp:spPr>
        <a:xfrm>
          <a:off x="0" y="2802020"/>
          <a:ext cx="11547945" cy="640099"/>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Mesai Ekle: Mesai Ücreti ve Tutarını Belirleme</a:t>
          </a:r>
          <a:endParaRPr lang="en-US" sz="1400" kern="1200" dirty="0"/>
        </a:p>
      </dsp:txBody>
      <dsp:txXfrm>
        <a:off x="31247" y="2833267"/>
        <a:ext cx="11485451" cy="577605"/>
      </dsp:txXfrm>
    </dsp:sp>
    <dsp:sp modelId="{80919F06-3FA9-48B6-8D65-404996BC73D7}">
      <dsp:nvSpPr>
        <dsp:cNvPr id="0" name=""/>
        <dsp:cNvSpPr/>
      </dsp:nvSpPr>
      <dsp:spPr>
        <a:xfrm>
          <a:off x="0" y="3488768"/>
          <a:ext cx="11547945" cy="640099"/>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Mesailer: Yüzde Göre Zam Verme, Fiyata Göre Zam Verme</a:t>
          </a:r>
          <a:endParaRPr lang="en-US" sz="1400" kern="1200" dirty="0"/>
        </a:p>
      </dsp:txBody>
      <dsp:txXfrm>
        <a:off x="31247" y="3520015"/>
        <a:ext cx="11485451" cy="577605"/>
      </dsp:txXfrm>
    </dsp:sp>
    <dsp:sp modelId="{C070623E-7E95-4B39-B154-AC2A476E6D2B}">
      <dsp:nvSpPr>
        <dsp:cNvPr id="0" name=""/>
        <dsp:cNvSpPr/>
      </dsp:nvSpPr>
      <dsp:spPr>
        <a:xfrm>
          <a:off x="0" y="4173685"/>
          <a:ext cx="11547945" cy="659814"/>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t>İzin Listele : İzin Türlerini ve İzin Verilecek Personelleri Ekleme, Güncelleme, Silme</a:t>
          </a:r>
        </a:p>
        <a:p>
          <a:pPr marL="0" lvl="0" indent="0" algn="l" defTabSz="622300">
            <a:lnSpc>
              <a:spcPct val="90000"/>
            </a:lnSpc>
            <a:spcBef>
              <a:spcPct val="0"/>
            </a:spcBef>
            <a:spcAft>
              <a:spcPct val="35000"/>
            </a:spcAft>
            <a:buNone/>
          </a:pPr>
          <a:r>
            <a:rPr lang="tr-TR" sz="1400" kern="1200" dirty="0"/>
            <a:t> </a:t>
          </a:r>
        </a:p>
      </dsp:txBody>
      <dsp:txXfrm>
        <a:off x="32209" y="4205894"/>
        <a:ext cx="11483527" cy="5953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0B658-DE02-485F-9150-89FE4AF1A9F0}" type="datetimeFigureOut">
              <a:rPr lang="tr-TR" smtClean="0"/>
              <a:t>24.06.2022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4241E-FBCD-4C50-9F4B-6AC52272D88C}" type="slidenum">
              <a:rPr lang="tr-TR" smtClean="0"/>
              <a:t>‹#›</a:t>
            </a:fld>
            <a:endParaRPr lang="tr-TR"/>
          </a:p>
        </p:txBody>
      </p:sp>
    </p:spTree>
    <p:extLst>
      <p:ext uri="{BB962C8B-B14F-4D97-AF65-F5344CB8AC3E}">
        <p14:creationId xmlns:p14="http://schemas.microsoft.com/office/powerpoint/2010/main" val="264061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894241E-FBCD-4C50-9F4B-6AC52272D88C}" type="slidenum">
              <a:rPr lang="tr-TR" smtClean="0"/>
              <a:t>7</a:t>
            </a:fld>
            <a:endParaRPr lang="tr-TR"/>
          </a:p>
        </p:txBody>
      </p:sp>
    </p:spTree>
    <p:extLst>
      <p:ext uri="{BB962C8B-B14F-4D97-AF65-F5344CB8AC3E}">
        <p14:creationId xmlns:p14="http://schemas.microsoft.com/office/powerpoint/2010/main" val="170991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82F0E-3A36-4F67-909D-7342708FCC6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5597FCD-1916-4D02-9195-99C29A30D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1E6D190-3795-4211-B833-B95072D9E0FD}"/>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46D0AD1B-0887-4EE1-8537-70B8978A74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6F00602-75DD-4EA1-8A13-B2982040140C}"/>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405502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3FE38C-6F51-4A07-B3B7-5A23107AB47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DC32CBC-E10C-4FE2-BB0E-BF12D2DE8BB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4BB9A5-F07B-46E9-BFA4-036F2748DBA1}"/>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A692C089-B6C9-4B3D-A251-327A807D66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34F8C88-8C18-4A9E-BAD5-20AC32748A34}"/>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62641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37E4B4C-9BBE-49BC-BC82-7BA45B19590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6E9B9F7-2CC8-49DF-8FBC-EFB61B47AC9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09CEF9B-BC92-4487-ACE7-6E35AFD04A64}"/>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585B2691-4CE0-41C1-AB36-70176472B3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59FD1E-02B1-48A5-A265-0F1D8102B671}"/>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125545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69A0E-7039-4780-8B33-90D49B969FB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6EEB53B-7A05-48B8-831D-CDD4C34C83F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9B16A2-54BD-4828-BB77-ECCD82FDD495}"/>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08C3F020-C81B-4233-8850-70951AFFB1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512C563-CDA6-4C10-B488-0F0A1CFBACFA}"/>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383662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F1706-272F-4A74-A0EB-DEB2783C7F0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AEDEAAA-7FB2-4C81-B232-AFE20CBEF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D77EC1B-681E-47B3-A66D-CDA61BA029B4}"/>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E19C1F58-4218-469F-88D4-939ED3FFA3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0961F64-F5F5-402B-94C2-DEACDD439C90}"/>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205239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3E523-2BBF-4C00-9B3F-8F7AFDAF71E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033AED2-F207-4F40-8401-5BC0A416C53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6A55B12-9978-4D5C-AEAB-F1B0F6E4B8C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578CED9-65C8-4D75-BAE7-D8A5A4484894}"/>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6" name="Alt Bilgi Yer Tutucusu 5">
            <a:extLst>
              <a:ext uri="{FF2B5EF4-FFF2-40B4-BE49-F238E27FC236}">
                <a16:creationId xmlns:a16="http://schemas.microsoft.com/office/drawing/2014/main" id="{897ED0F5-FEDB-4677-87E4-C16B1729DAA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F266581-C133-46E6-B91B-914A512CC3A9}"/>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195793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FF4C6-369E-4A6E-99B5-B1F26F583A3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040DEA-3A47-4AA4-A15D-FFDAF2655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617D21F-DABF-4086-A640-DC5AC9996BB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DD30460-619A-4EE8-9A1F-647FECFD0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04C7BFF-3403-4D41-B482-8C6320FABD5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A743915-BE9D-489D-8393-B3D393F5FF40}"/>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8" name="Alt Bilgi Yer Tutucusu 7">
            <a:extLst>
              <a:ext uri="{FF2B5EF4-FFF2-40B4-BE49-F238E27FC236}">
                <a16:creationId xmlns:a16="http://schemas.microsoft.com/office/drawing/2014/main" id="{C9CD0915-23F4-4D9D-9251-C6014E36CC1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57FF03F-4DCD-4118-9D4D-B101C3406143}"/>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60212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B9FFE8-7A2F-4682-BD03-D4E03D7BE7D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0AD0A44-BAD6-400B-9A12-0BACDBDE2DB4}"/>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4" name="Alt Bilgi Yer Tutucusu 3">
            <a:extLst>
              <a:ext uri="{FF2B5EF4-FFF2-40B4-BE49-F238E27FC236}">
                <a16:creationId xmlns:a16="http://schemas.microsoft.com/office/drawing/2014/main" id="{81BBFD21-274B-4BC0-9286-41013DAC8D1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95DA1A2-FC38-4E73-9822-0B620B48D7CA}"/>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179355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4D9AF8F-F18C-43DD-B03C-94CCB0800736}"/>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3" name="Alt Bilgi Yer Tutucusu 2">
            <a:extLst>
              <a:ext uri="{FF2B5EF4-FFF2-40B4-BE49-F238E27FC236}">
                <a16:creationId xmlns:a16="http://schemas.microsoft.com/office/drawing/2014/main" id="{A0CFAE55-9CE7-4DC1-B5B8-1E4B2C530FA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9824F0E-5E83-46BD-AFD2-7791BA7A028A}"/>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384321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F7CFD6-6AD3-4CF6-8887-D4DBA1E5C8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0723BC1-C9A2-49DC-BCF8-BFBAD4E3F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5D6A191-4C16-4AA0-8B96-211F0D56F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37785E2-C6FE-4E75-9B8E-8F0772BC53FE}"/>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6" name="Alt Bilgi Yer Tutucusu 5">
            <a:extLst>
              <a:ext uri="{FF2B5EF4-FFF2-40B4-BE49-F238E27FC236}">
                <a16:creationId xmlns:a16="http://schemas.microsoft.com/office/drawing/2014/main" id="{FD1AD960-54DB-421D-844F-0D03EF74ADD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5D39E2-DABB-4792-9683-8E047B77F457}"/>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203617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EBF049-6E51-449B-B171-FF1D7AAC1F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A90E30E-50BC-4451-B3D1-3262450B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45F9337-1ADF-4357-A3E0-0059603F3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234A33B-08CC-492B-B648-C7D42DACAED6}"/>
              </a:ext>
            </a:extLst>
          </p:cNvPr>
          <p:cNvSpPr>
            <a:spLocks noGrp="1"/>
          </p:cNvSpPr>
          <p:nvPr>
            <p:ph type="dt" sz="half" idx="10"/>
          </p:nvPr>
        </p:nvSpPr>
        <p:spPr/>
        <p:txBody>
          <a:bodyPr/>
          <a:lstStyle/>
          <a:p>
            <a:fld id="{4BE4E351-3AA9-4050-A596-7B3597A1A5BE}" type="datetimeFigureOut">
              <a:rPr lang="tr-TR" smtClean="0"/>
              <a:t>24.06.2022</a:t>
            </a:fld>
            <a:endParaRPr lang="tr-TR"/>
          </a:p>
        </p:txBody>
      </p:sp>
      <p:sp>
        <p:nvSpPr>
          <p:cNvPr id="6" name="Alt Bilgi Yer Tutucusu 5">
            <a:extLst>
              <a:ext uri="{FF2B5EF4-FFF2-40B4-BE49-F238E27FC236}">
                <a16:creationId xmlns:a16="http://schemas.microsoft.com/office/drawing/2014/main" id="{C325E989-8A85-4A30-896E-1F3A82F0EAC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8E9EBB4-8EBB-487D-9D92-784E9C05E036}"/>
              </a:ext>
            </a:extLst>
          </p:cNvPr>
          <p:cNvSpPr>
            <a:spLocks noGrp="1"/>
          </p:cNvSpPr>
          <p:nvPr>
            <p:ph type="sldNum" sz="quarter" idx="12"/>
          </p:nvPr>
        </p:nvSpPr>
        <p:spPr/>
        <p:txBody>
          <a:bodyPr/>
          <a:lstStyle/>
          <a:p>
            <a:fld id="{91A06661-D732-475B-9C0F-AF8E48FD4909}" type="slidenum">
              <a:rPr lang="tr-TR" smtClean="0"/>
              <a:t>‹#›</a:t>
            </a:fld>
            <a:endParaRPr lang="tr-TR"/>
          </a:p>
        </p:txBody>
      </p:sp>
    </p:spTree>
    <p:extLst>
      <p:ext uri="{BB962C8B-B14F-4D97-AF65-F5344CB8AC3E}">
        <p14:creationId xmlns:p14="http://schemas.microsoft.com/office/powerpoint/2010/main" val="56242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0D71EF8-A47B-4AE6-912E-DD186804B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CBA704F-481F-460F-9658-A5A2A80E9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62B788E-FDA3-4C88-84B7-9B02EA207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4E351-3AA9-4050-A596-7B3597A1A5BE}" type="datetimeFigureOut">
              <a:rPr lang="tr-TR" smtClean="0"/>
              <a:t>24.06.2022</a:t>
            </a:fld>
            <a:endParaRPr lang="tr-TR"/>
          </a:p>
        </p:txBody>
      </p:sp>
      <p:sp>
        <p:nvSpPr>
          <p:cNvPr id="5" name="Alt Bilgi Yer Tutucusu 4">
            <a:extLst>
              <a:ext uri="{FF2B5EF4-FFF2-40B4-BE49-F238E27FC236}">
                <a16:creationId xmlns:a16="http://schemas.microsoft.com/office/drawing/2014/main" id="{476EE635-F57A-4A03-8205-EBE78A97E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6476CFF-264B-4834-9A9F-99F907A37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06661-D732-475B-9C0F-AF8E48FD4909}" type="slidenum">
              <a:rPr lang="tr-TR" smtClean="0"/>
              <a:t>‹#›</a:t>
            </a:fld>
            <a:endParaRPr lang="tr-TR"/>
          </a:p>
        </p:txBody>
      </p:sp>
    </p:spTree>
    <p:extLst>
      <p:ext uri="{BB962C8B-B14F-4D97-AF65-F5344CB8AC3E}">
        <p14:creationId xmlns:p14="http://schemas.microsoft.com/office/powerpoint/2010/main" val="4209310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lmaca taşı tutan kişi">
            <a:extLst>
              <a:ext uri="{FF2B5EF4-FFF2-40B4-BE49-F238E27FC236}">
                <a16:creationId xmlns:a16="http://schemas.microsoft.com/office/drawing/2014/main" id="{0A7A2110-09AD-ABF3-BFA0-7B2F5A2C9EEE}"/>
              </a:ext>
            </a:extLst>
          </p:cNvPr>
          <p:cNvPicPr>
            <a:picLocks noChangeAspect="1"/>
          </p:cNvPicPr>
          <p:nvPr/>
        </p:nvPicPr>
        <p:blipFill rotWithShape="1">
          <a:blip r:embed="rId2">
            <a:alphaModFix amt="50000"/>
          </a:blip>
          <a:srcRect t="16974"/>
          <a:stretch/>
        </p:blipFill>
        <p:spPr>
          <a:xfrm>
            <a:off x="20" y="1"/>
            <a:ext cx="12191980" cy="6857999"/>
          </a:xfrm>
          <a:prstGeom prst="rect">
            <a:avLst/>
          </a:prstGeom>
        </p:spPr>
      </p:pic>
      <p:sp>
        <p:nvSpPr>
          <p:cNvPr id="2" name="Başlık 1">
            <a:extLst>
              <a:ext uri="{FF2B5EF4-FFF2-40B4-BE49-F238E27FC236}">
                <a16:creationId xmlns:a16="http://schemas.microsoft.com/office/drawing/2014/main" id="{E07DB9F0-1B03-4CD0-A334-12320D212220}"/>
              </a:ext>
            </a:extLst>
          </p:cNvPr>
          <p:cNvSpPr>
            <a:spLocks noGrp="1"/>
          </p:cNvSpPr>
          <p:nvPr>
            <p:ph type="ctrTitle"/>
          </p:nvPr>
        </p:nvSpPr>
        <p:spPr>
          <a:xfrm>
            <a:off x="1524000" y="1122362"/>
            <a:ext cx="9144000" cy="2900518"/>
          </a:xfrm>
        </p:spPr>
        <p:txBody>
          <a:bodyPr>
            <a:normAutofit/>
          </a:bodyPr>
          <a:lstStyle/>
          <a:p>
            <a:r>
              <a:rPr lang="tr-TR" b="1" dirty="0">
                <a:solidFill>
                  <a:srgbClr val="FFFFFF"/>
                </a:solidFill>
              </a:rPr>
              <a:t>İnsan Kaynakları Otomasyon Sistemi</a:t>
            </a:r>
          </a:p>
        </p:txBody>
      </p:sp>
    </p:spTree>
    <p:extLst>
      <p:ext uri="{BB962C8B-B14F-4D97-AF65-F5344CB8AC3E}">
        <p14:creationId xmlns:p14="http://schemas.microsoft.com/office/powerpoint/2010/main" val="14799564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53AF84-B472-4E1E-AD75-3A79A7D2BF1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5" name="Metin kutusu 4">
            <a:extLst>
              <a:ext uri="{FF2B5EF4-FFF2-40B4-BE49-F238E27FC236}">
                <a16:creationId xmlns:a16="http://schemas.microsoft.com/office/drawing/2014/main" id="{892409AD-ED06-45D5-A2D4-DE34040CEF32}"/>
              </a:ext>
            </a:extLst>
          </p:cNvPr>
          <p:cNvSpPr txBox="1"/>
          <p:nvPr/>
        </p:nvSpPr>
        <p:spPr>
          <a:xfrm>
            <a:off x="1926251" y="4209657"/>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a:t>
            </a:r>
            <a:r>
              <a:rPr lang="tr-TR" sz="2000" dirty="0"/>
              <a:t>7</a:t>
            </a:r>
            <a:r>
              <a:rPr lang="en-US" sz="2000" dirty="0">
                <a:effectLst/>
              </a:rPr>
              <a:t>’de</a:t>
            </a:r>
            <a:r>
              <a:rPr lang="tr-TR" sz="2000" dirty="0">
                <a:effectLst/>
              </a:rPr>
              <a:t> </a:t>
            </a:r>
            <a:r>
              <a:rPr lang="en-US" sz="2000" dirty="0">
                <a:effectLst/>
              </a:rPr>
              <a:t>ki resimde </a:t>
            </a:r>
            <a:r>
              <a:rPr lang="tr-TR" sz="2000" dirty="0">
                <a:effectLst/>
              </a:rPr>
              <a:t>görmüş olduğunuz </a:t>
            </a:r>
            <a:r>
              <a:rPr lang="tr-TR" sz="2000" dirty="0"/>
              <a:t>izin tür </a:t>
            </a:r>
            <a:r>
              <a:rPr lang="en-US" sz="2000" dirty="0">
                <a:effectLst/>
              </a:rPr>
              <a:t>tablosu</a:t>
            </a:r>
            <a:r>
              <a:rPr lang="tr-TR" sz="2000" dirty="0">
                <a:effectLst/>
              </a:rPr>
              <a:t>dur.</a:t>
            </a:r>
            <a:r>
              <a:rPr lang="en-US" sz="2000" dirty="0">
                <a:effectLst/>
              </a:rPr>
              <a:t> </a:t>
            </a:r>
            <a:r>
              <a:rPr lang="tr-TR" sz="2000" dirty="0">
                <a:effectLst/>
              </a:rPr>
              <a:t>B</a:t>
            </a:r>
            <a:r>
              <a:rPr lang="en-US" sz="2000" dirty="0">
                <a:effectLst/>
              </a:rPr>
              <a:t>u tablonun görevi </a:t>
            </a:r>
            <a:r>
              <a:rPr lang="tr-TR" sz="2000" dirty="0">
                <a:effectLst/>
              </a:rPr>
              <a:t>izin türlerini bünyesinde </a:t>
            </a:r>
            <a:r>
              <a:rPr lang="en-US" sz="2000" dirty="0">
                <a:effectLst/>
              </a:rPr>
              <a:t>tut</a:t>
            </a:r>
            <a:r>
              <a:rPr lang="tr-TR" sz="2000" dirty="0">
                <a:effectLst/>
              </a:rPr>
              <a:t>masıdır</a:t>
            </a:r>
            <a:r>
              <a:rPr lang="en-US" sz="2000" dirty="0">
                <a:effectLst/>
              </a:rPr>
              <a:t>.</a:t>
            </a:r>
          </a:p>
          <a:p>
            <a:pPr indent="-228600">
              <a:lnSpc>
                <a:spcPct val="90000"/>
              </a:lnSpc>
              <a:spcAft>
                <a:spcPts val="600"/>
              </a:spcAft>
              <a:buFont typeface="Arial" panose="020B0604020202020204" pitchFamily="34" charset="0"/>
              <a:buChar char="•"/>
            </a:pPr>
            <a:endParaRPr lang="en-US" sz="2000" dirty="0"/>
          </a:p>
        </p:txBody>
      </p:sp>
      <p:pic>
        <p:nvPicPr>
          <p:cNvPr id="6" name="Resim 5">
            <a:extLst>
              <a:ext uri="{FF2B5EF4-FFF2-40B4-BE49-F238E27FC236}">
                <a16:creationId xmlns:a16="http://schemas.microsoft.com/office/drawing/2014/main" id="{CE76A25C-4665-8007-90A0-AFC59134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251" y="814607"/>
            <a:ext cx="7636066" cy="2298612"/>
          </a:xfrm>
          <a:prstGeom prst="rect">
            <a:avLst/>
          </a:prstGeom>
        </p:spPr>
      </p:pic>
    </p:spTree>
    <p:extLst>
      <p:ext uri="{BB962C8B-B14F-4D97-AF65-F5344CB8AC3E}">
        <p14:creationId xmlns:p14="http://schemas.microsoft.com/office/powerpoint/2010/main" val="204809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5435E37-3051-4DB4-B62B-619C41E6B2DC}"/>
              </a:ext>
            </a:extLst>
          </p:cNvPr>
          <p:cNvSpPr>
            <a:spLocks noGrp="1"/>
          </p:cNvSpPr>
          <p:nvPr>
            <p:ph type="title"/>
          </p:nvPr>
        </p:nvSpPr>
        <p:spPr>
          <a:xfrm>
            <a:off x="1006851" y="389483"/>
            <a:ext cx="5323715" cy="1642970"/>
          </a:xfrm>
        </p:spPr>
        <p:txBody>
          <a:bodyPr vert="horz" lIns="91440" tIns="45720" rIns="91440" bIns="45720" rtlCol="0" anchor="b">
            <a:normAutofit/>
          </a:bodyPr>
          <a:lstStyle/>
          <a:p>
            <a:r>
              <a:rPr lang="tr-TR" sz="4000" u="sng" kern="1200" dirty="0">
                <a:solidFill>
                  <a:schemeClr val="tx1"/>
                </a:solidFill>
                <a:latin typeface="+mj-lt"/>
                <a:ea typeface="+mj-ea"/>
                <a:cs typeface="+mj-cs"/>
              </a:rPr>
              <a:t>Projemizde Var Olan Özellikler</a:t>
            </a:r>
            <a:endParaRPr lang="en-US" sz="4000" u="sng" kern="1200" dirty="0">
              <a:solidFill>
                <a:schemeClr val="tx1"/>
              </a:solidFill>
              <a:latin typeface="+mj-lt"/>
              <a:ea typeface="+mj-ea"/>
              <a:cs typeface="+mj-cs"/>
            </a:endParaRPr>
          </a:p>
        </p:txBody>
      </p:sp>
      <p:sp>
        <p:nvSpPr>
          <p:cNvPr id="7" name="Metin kutusu 6">
            <a:extLst>
              <a:ext uri="{FF2B5EF4-FFF2-40B4-BE49-F238E27FC236}">
                <a16:creationId xmlns:a16="http://schemas.microsoft.com/office/drawing/2014/main" id="{D65D2C9B-858A-444D-80FD-3055FDFCEA70}"/>
              </a:ext>
            </a:extLst>
          </p:cNvPr>
          <p:cNvSpPr txBox="1"/>
          <p:nvPr/>
        </p:nvSpPr>
        <p:spPr>
          <a:xfrm>
            <a:off x="1144923" y="2421936"/>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effectLst/>
              </a:rPr>
              <a:t>Şekil 2.1’de</a:t>
            </a:r>
            <a:r>
              <a:rPr lang="tr-TR" sz="2000" dirty="0">
                <a:effectLst/>
              </a:rPr>
              <a:t> </a:t>
            </a:r>
            <a:r>
              <a:rPr lang="en-US" sz="2000" dirty="0">
                <a:effectLst/>
              </a:rPr>
              <a:t>ki resimde </a:t>
            </a:r>
            <a:r>
              <a:rPr lang="tr-TR" sz="2000" dirty="0">
                <a:effectLst/>
              </a:rPr>
              <a:t>görmüş olduğunuz gibi</a:t>
            </a:r>
            <a:r>
              <a:rPr lang="en-US" sz="2000" dirty="0">
                <a:effectLst/>
              </a:rPr>
              <a:t> kullanıcı için giriş ara yüzü tasarladık</a:t>
            </a:r>
            <a:r>
              <a:rPr lang="tr-TR" sz="2000" dirty="0">
                <a:effectLst/>
              </a:rPr>
              <a:t>.</a:t>
            </a:r>
            <a:r>
              <a:rPr lang="en-US" sz="2000" dirty="0">
                <a:effectLst/>
              </a:rPr>
              <a:t> </a:t>
            </a:r>
            <a:r>
              <a:rPr lang="tr-TR" sz="2000" dirty="0"/>
              <a:t>T</a:t>
            </a:r>
            <a:r>
              <a:rPr lang="en-US" sz="2000" dirty="0">
                <a:effectLst/>
              </a:rPr>
              <a:t>asarımımızı bilgisayar kullanmayı pek bilmeyen personeller için ara yüzü basit olarak ayarlanmıştır.</a:t>
            </a:r>
          </a:p>
          <a:p>
            <a:pPr indent="-228600">
              <a:lnSpc>
                <a:spcPct val="90000"/>
              </a:lnSpc>
              <a:spcAft>
                <a:spcPts val="600"/>
              </a:spcAft>
              <a:buFont typeface="Arial" panose="020B0604020202020204" pitchFamily="34" charset="0"/>
              <a:buChar char="•"/>
            </a:pPr>
            <a:endParaRPr lang="en-US" sz="2000" dirty="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Resim 3">
            <a:extLst>
              <a:ext uri="{FF2B5EF4-FFF2-40B4-BE49-F238E27FC236}">
                <a16:creationId xmlns:a16="http://schemas.microsoft.com/office/drawing/2014/main" id="{83C014E3-0F47-9BCF-1339-D8F4C2E58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416" y="906629"/>
            <a:ext cx="4627273" cy="5050390"/>
          </a:xfrm>
          <a:prstGeom prst="rect">
            <a:avLst/>
          </a:prstGeom>
        </p:spPr>
      </p:pic>
    </p:spTree>
    <p:extLst>
      <p:ext uri="{BB962C8B-B14F-4D97-AF65-F5344CB8AC3E}">
        <p14:creationId xmlns:p14="http://schemas.microsoft.com/office/powerpoint/2010/main" val="363377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697B1FC-9162-4B54-9D7F-2D0C379F40EA}"/>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3" name="İçerik Yer Tutucusu 2">
            <a:extLst>
              <a:ext uri="{FF2B5EF4-FFF2-40B4-BE49-F238E27FC236}">
                <a16:creationId xmlns:a16="http://schemas.microsoft.com/office/drawing/2014/main" id="{3FCBD247-B86E-477A-B69E-CBE153AD5958}"/>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2.2’de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girişinde eğer kullanıcı veya parola alanları boş bırakılırsa mesaj kutusu tarafından uyarılır.</a:t>
            </a:r>
          </a:p>
          <a:p>
            <a:endParaRPr lang="tr-TR"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a:extLst>
              <a:ext uri="{FF2B5EF4-FFF2-40B4-BE49-F238E27FC236}">
                <a16:creationId xmlns:a16="http://schemas.microsoft.com/office/drawing/2014/main" id="{187692F6-0064-8525-3DB9-A61E19567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285" y="911351"/>
            <a:ext cx="4611176" cy="5035297"/>
          </a:xfrm>
          <a:prstGeom prst="rect">
            <a:avLst/>
          </a:prstGeom>
        </p:spPr>
      </p:pic>
    </p:spTree>
    <p:extLst>
      <p:ext uri="{BB962C8B-B14F-4D97-AF65-F5344CB8AC3E}">
        <p14:creationId xmlns:p14="http://schemas.microsoft.com/office/powerpoint/2010/main" val="128657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F55A72-8B32-4D96-8621-C2A683E74BE7}"/>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3" name="İçerik Yer Tutucusu 2">
            <a:extLst>
              <a:ext uri="{FF2B5EF4-FFF2-40B4-BE49-F238E27FC236}">
                <a16:creationId xmlns:a16="http://schemas.microsoft.com/office/drawing/2014/main" id="{A80C1DF4-D295-4892-8294-B35DD700EE6F}"/>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2.3’te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girişinde eğer kullanıcı şifreyi yanlış girer ise mesaj kutusu tarafından uyarılır.</a:t>
            </a:r>
            <a:endParaRPr lang="tr-TR"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a:extLst>
              <a:ext uri="{FF2B5EF4-FFF2-40B4-BE49-F238E27FC236}">
                <a16:creationId xmlns:a16="http://schemas.microsoft.com/office/drawing/2014/main" id="{893F9B71-5AB8-0F7C-08C7-FE36BB2A4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159" y="950469"/>
            <a:ext cx="4676274" cy="5106382"/>
          </a:xfrm>
          <a:prstGeom prst="rect">
            <a:avLst/>
          </a:prstGeom>
        </p:spPr>
      </p:pic>
    </p:spTree>
    <p:extLst>
      <p:ext uri="{BB962C8B-B14F-4D97-AF65-F5344CB8AC3E}">
        <p14:creationId xmlns:p14="http://schemas.microsoft.com/office/powerpoint/2010/main" val="334323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B57C83-39E9-426E-AB29-7290A883DB17}"/>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3" name="İçerik Yer Tutucusu 2">
            <a:extLst>
              <a:ext uri="{FF2B5EF4-FFF2-40B4-BE49-F238E27FC236}">
                <a16:creationId xmlns:a16="http://schemas.microsoft.com/office/drawing/2014/main" id="{4DED5FB7-F7F4-4832-93DA-11A1EA1631CF}"/>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2.4’te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girişinde eğer kullanıcı daha önce programa kayıt olmadıysa bu alandan programa kayıt olabilir</a:t>
            </a:r>
          </a:p>
          <a:p>
            <a:endParaRPr lang="tr-TR"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a:extLst>
              <a:ext uri="{FF2B5EF4-FFF2-40B4-BE49-F238E27FC236}">
                <a16:creationId xmlns:a16="http://schemas.microsoft.com/office/drawing/2014/main" id="{7D885F9F-E16D-D189-631E-FBFB29DC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771142"/>
            <a:ext cx="4638261" cy="5084773"/>
          </a:xfrm>
          <a:prstGeom prst="rect">
            <a:avLst/>
          </a:prstGeom>
        </p:spPr>
      </p:pic>
    </p:spTree>
    <p:extLst>
      <p:ext uri="{BB962C8B-B14F-4D97-AF65-F5344CB8AC3E}">
        <p14:creationId xmlns:p14="http://schemas.microsoft.com/office/powerpoint/2010/main" val="133148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B57C83-39E9-426E-AB29-7290A883DB17}"/>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3" name="İçerik Yer Tutucusu 2">
            <a:extLst>
              <a:ext uri="{FF2B5EF4-FFF2-40B4-BE49-F238E27FC236}">
                <a16:creationId xmlns:a16="http://schemas.microsoft.com/office/drawing/2014/main" id="{4DED5FB7-F7F4-4832-93DA-11A1EA1631CF}"/>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2.5’de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kayıt olurken eğer kullanıcının girdiği kullanıcı adı başka bir kullanıcı tarafından daha önce alınmışsa mesaj kutusu tarafından uyarılır.</a:t>
            </a:r>
            <a:endParaRPr lang="tr-TR"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Resim 7">
            <a:extLst>
              <a:ext uri="{FF2B5EF4-FFF2-40B4-BE49-F238E27FC236}">
                <a16:creationId xmlns:a16="http://schemas.microsoft.com/office/drawing/2014/main" id="{9AF6EF67-D427-B2C6-DB90-B5F5DFF13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277" y="766379"/>
            <a:ext cx="4637238" cy="5062921"/>
          </a:xfrm>
          <a:prstGeom prst="rect">
            <a:avLst/>
          </a:prstGeom>
        </p:spPr>
      </p:pic>
    </p:spTree>
    <p:extLst>
      <p:ext uri="{BB962C8B-B14F-4D97-AF65-F5344CB8AC3E}">
        <p14:creationId xmlns:p14="http://schemas.microsoft.com/office/powerpoint/2010/main" val="37852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B57C83-39E9-426E-AB29-7290A883DB17}"/>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3" name="İçerik Yer Tutucusu 2">
            <a:extLst>
              <a:ext uri="{FF2B5EF4-FFF2-40B4-BE49-F238E27FC236}">
                <a16:creationId xmlns:a16="http://schemas.microsoft.com/office/drawing/2014/main" id="{4DED5FB7-F7F4-4832-93DA-11A1EA1631CF}"/>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2.5’de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kayıt olurken eğer kullanıcı kullanıcı adı ve şifreyi boş bırakılırsa mesaj kutusu tarafından uyarılır.</a:t>
            </a:r>
            <a:endParaRPr lang="tr-TR"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Resim 5">
            <a:extLst>
              <a:ext uri="{FF2B5EF4-FFF2-40B4-BE49-F238E27FC236}">
                <a16:creationId xmlns:a16="http://schemas.microsoft.com/office/drawing/2014/main" id="{0FBE0EC7-1A34-657C-B193-FFFD5939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838" y="775905"/>
            <a:ext cx="4858428" cy="5306165"/>
          </a:xfrm>
          <a:prstGeom prst="rect">
            <a:avLst/>
          </a:prstGeom>
        </p:spPr>
      </p:pic>
    </p:spTree>
    <p:extLst>
      <p:ext uri="{BB962C8B-B14F-4D97-AF65-F5344CB8AC3E}">
        <p14:creationId xmlns:p14="http://schemas.microsoft.com/office/powerpoint/2010/main" val="19311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B57C83-39E9-426E-AB29-7290A883DB17}"/>
              </a:ext>
            </a:extLst>
          </p:cNvPr>
          <p:cNvSpPr>
            <a:spLocks noGrp="1"/>
          </p:cNvSpPr>
          <p:nvPr>
            <p:ph type="title"/>
          </p:nvPr>
        </p:nvSpPr>
        <p:spPr>
          <a:xfrm>
            <a:off x="1136397" y="502020"/>
            <a:ext cx="5323715" cy="1642970"/>
          </a:xfrm>
        </p:spPr>
        <p:txBody>
          <a:bodyPr anchor="b">
            <a:normAutofit/>
          </a:bodyPr>
          <a:lstStyle/>
          <a:p>
            <a:r>
              <a:rPr lang="tr-TR" sz="4000" u="sng" kern="1200" dirty="0">
                <a:solidFill>
                  <a:schemeClr val="tx1"/>
                </a:solidFill>
                <a:latin typeface="+mj-lt"/>
                <a:ea typeface="+mj-ea"/>
                <a:cs typeface="+mj-cs"/>
              </a:rPr>
              <a:t>Projemizde Var Olan Özellikler</a:t>
            </a:r>
            <a:endParaRPr lang="tr-TR" sz="4000" u="sng" dirty="0"/>
          </a:p>
        </p:txBody>
      </p:sp>
      <p:sp>
        <p:nvSpPr>
          <p:cNvPr id="7" name="İçerik Yer Tutucusu 6">
            <a:extLst>
              <a:ext uri="{FF2B5EF4-FFF2-40B4-BE49-F238E27FC236}">
                <a16:creationId xmlns:a16="http://schemas.microsoft.com/office/drawing/2014/main" id="{CACBD4E6-05F1-4CE0-AF02-33AEEE7AD4D1}"/>
              </a:ext>
            </a:extLst>
          </p:cNvPr>
          <p:cNvSpPr>
            <a:spLocks noGrp="1"/>
          </p:cNvSpPr>
          <p:nvPr>
            <p:ph idx="1"/>
          </p:nvPr>
        </p:nvSpPr>
        <p:spPr>
          <a:xfrm>
            <a:off x="1144923" y="2405894"/>
            <a:ext cx="5315189" cy="3535083"/>
          </a:xfrm>
        </p:spPr>
        <p:txBody>
          <a:bodyPr anchor="t">
            <a:normAutofit/>
          </a:bodyPr>
          <a:lstStyle/>
          <a:p>
            <a:r>
              <a:rPr lang="tr-TR" sz="2000" dirty="0">
                <a:effectLst/>
                <a:latin typeface="Times New Roman" panose="02020603050405020304" pitchFamily="18" charset="0"/>
                <a:ea typeface="Times New Roman" panose="02020603050405020304" pitchFamily="18" charset="0"/>
              </a:rPr>
              <a:t>Şekil 2.6’de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kullanıcı kayıt olurken eğer kullanıcı şifreyi yanlış yazarsa mesaj kutusu tarafından uyarılır.</a:t>
            </a:r>
          </a:p>
          <a:p>
            <a:endParaRPr lang="tr-TR" sz="2000" dirty="0"/>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a:extLst>
              <a:ext uri="{FF2B5EF4-FFF2-40B4-BE49-F238E27FC236}">
                <a16:creationId xmlns:a16="http://schemas.microsoft.com/office/drawing/2014/main" id="{C45833B7-8DCD-6A8B-CA9D-7ED27D2C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686" y="780668"/>
            <a:ext cx="4848902" cy="5296639"/>
          </a:xfrm>
          <a:prstGeom prst="rect">
            <a:avLst/>
          </a:prstGeom>
        </p:spPr>
      </p:pic>
    </p:spTree>
    <p:extLst>
      <p:ext uri="{BB962C8B-B14F-4D97-AF65-F5344CB8AC3E}">
        <p14:creationId xmlns:p14="http://schemas.microsoft.com/office/powerpoint/2010/main" val="414425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chemeClr val="bg1"/>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586116" y="4270232"/>
            <a:ext cx="8332826" cy="1119982"/>
          </a:xfrm>
        </p:spPr>
        <p:txBody>
          <a:bodyPr anchor="ctr">
            <a:normAutofit/>
          </a:bodyPr>
          <a:lstStyle/>
          <a:p>
            <a:r>
              <a:rPr lang="tr-TR" sz="2000" dirty="0">
                <a:effectLst/>
                <a:latin typeface="Times New Roman" panose="02020603050405020304" pitchFamily="18" charset="0"/>
                <a:ea typeface="Times New Roman" panose="02020603050405020304" pitchFamily="18" charset="0"/>
              </a:rPr>
              <a:t>Şekil 3.1’deki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programımızın giriş 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sayfa ; Departmanlar, Personel Ekle, </a:t>
            </a:r>
            <a:r>
              <a:rPr lang="tr-TR" sz="2000" dirty="0">
                <a:latin typeface="Times New Roman" panose="02020603050405020304" pitchFamily="18" charset="0"/>
                <a:ea typeface="Times New Roman" panose="02020603050405020304" pitchFamily="18" charset="0"/>
              </a:rPr>
              <a:t>P</a:t>
            </a:r>
            <a:r>
              <a:rPr lang="tr-TR" sz="2000" dirty="0">
                <a:effectLst/>
                <a:latin typeface="Times New Roman" panose="02020603050405020304" pitchFamily="18" charset="0"/>
                <a:ea typeface="Times New Roman" panose="02020603050405020304" pitchFamily="18" charset="0"/>
              </a:rPr>
              <a:t>ersonel </a:t>
            </a:r>
            <a:r>
              <a:rPr lang="tr-TR" sz="2000" dirty="0">
                <a:latin typeface="Times New Roman" panose="02020603050405020304" pitchFamily="18" charset="0"/>
                <a:ea typeface="Times New Roman" panose="02020603050405020304" pitchFamily="18" charset="0"/>
              </a:rPr>
              <a:t>L</a:t>
            </a:r>
            <a:r>
              <a:rPr lang="tr-TR" sz="2000" dirty="0">
                <a:effectLst/>
                <a:latin typeface="Times New Roman" panose="02020603050405020304" pitchFamily="18" charset="0"/>
                <a:ea typeface="Times New Roman" panose="02020603050405020304" pitchFamily="18" charset="0"/>
              </a:rPr>
              <a:t>istele, Maaş </a:t>
            </a:r>
            <a:r>
              <a:rPr lang="tr-TR" sz="2000" dirty="0">
                <a:latin typeface="Times New Roman" panose="02020603050405020304" pitchFamily="18" charset="0"/>
                <a:ea typeface="Times New Roman" panose="02020603050405020304" pitchFamily="18" charset="0"/>
              </a:rPr>
              <a:t>Z</a:t>
            </a:r>
            <a:r>
              <a:rPr lang="tr-TR" sz="2000" dirty="0">
                <a:effectLst/>
                <a:latin typeface="Times New Roman" panose="02020603050405020304" pitchFamily="18" charset="0"/>
                <a:ea typeface="Times New Roman" panose="02020603050405020304" pitchFamily="18" charset="0"/>
              </a:rPr>
              <a:t>amları, Mesai </a:t>
            </a:r>
            <a:r>
              <a:rPr lang="tr-TR" sz="2000" dirty="0">
                <a:latin typeface="Times New Roman" panose="02020603050405020304" pitchFamily="18" charset="0"/>
                <a:ea typeface="Times New Roman" panose="02020603050405020304" pitchFamily="18" charset="0"/>
              </a:rPr>
              <a:t>E</a:t>
            </a:r>
            <a:r>
              <a:rPr lang="tr-TR" sz="2000" dirty="0">
                <a:effectLst/>
                <a:latin typeface="Times New Roman" panose="02020603050405020304" pitchFamily="18" charset="0"/>
                <a:ea typeface="Times New Roman" panose="02020603050405020304" pitchFamily="18" charset="0"/>
              </a:rPr>
              <a:t>kle, Mesailer, </a:t>
            </a:r>
            <a:r>
              <a:rPr lang="tr-TR" sz="2000" dirty="0">
                <a:latin typeface="Times New Roman" panose="02020603050405020304" pitchFamily="18" charset="0"/>
                <a:ea typeface="Times New Roman" panose="02020603050405020304" pitchFamily="18" charset="0"/>
              </a:rPr>
              <a:t>İ</a:t>
            </a:r>
            <a:r>
              <a:rPr lang="tr-TR" sz="2000" dirty="0">
                <a:effectLst/>
                <a:latin typeface="Times New Roman" panose="02020603050405020304" pitchFamily="18" charset="0"/>
                <a:ea typeface="Times New Roman" panose="02020603050405020304" pitchFamily="18" charset="0"/>
              </a:rPr>
              <a:t>zin Listesi gibi sayfalara gidilmesini sağlayan kısımdır.</a:t>
            </a:r>
            <a:endParaRPr lang="tr-TR" sz="2000" dirty="0"/>
          </a:p>
        </p:txBody>
      </p:sp>
      <p:pic>
        <p:nvPicPr>
          <p:cNvPr id="12" name="Resim 11">
            <a:extLst>
              <a:ext uri="{FF2B5EF4-FFF2-40B4-BE49-F238E27FC236}">
                <a16:creationId xmlns:a16="http://schemas.microsoft.com/office/drawing/2014/main" id="{27AFB8E0-4790-872D-4CF9-E558B5018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147" y="91070"/>
            <a:ext cx="7553934" cy="4302874"/>
          </a:xfrm>
          <a:prstGeom prst="rect">
            <a:avLst/>
          </a:prstGeom>
        </p:spPr>
      </p:pic>
    </p:spTree>
    <p:extLst>
      <p:ext uri="{BB962C8B-B14F-4D97-AF65-F5344CB8AC3E}">
        <p14:creationId xmlns:p14="http://schemas.microsoft.com/office/powerpoint/2010/main" val="233842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926251" y="3953238"/>
            <a:ext cx="8332826" cy="1119982"/>
          </a:xfrm>
        </p:spPr>
        <p:txBody>
          <a:bodyPr anchor="ctr">
            <a:normAutofit/>
          </a:bodyPr>
          <a:lstStyle/>
          <a:p>
            <a:r>
              <a:rPr lang="tr-TR" sz="2000" dirty="0">
                <a:effectLst/>
                <a:latin typeface="Times New Roman" panose="02020603050405020304" pitchFamily="18" charset="0"/>
                <a:ea typeface="Times New Roman" panose="02020603050405020304" pitchFamily="18" charset="0"/>
              </a:rPr>
              <a:t>Şekil 3.2’deki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departman ekleme 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kısımda departman ve açıklama ekleme güncelleme silme kısmıdır.</a:t>
            </a:r>
            <a:endParaRPr lang="tr-TR" sz="2000" dirty="0"/>
          </a:p>
        </p:txBody>
      </p:sp>
      <p:pic>
        <p:nvPicPr>
          <p:cNvPr id="6" name="Resim 5">
            <a:extLst>
              <a:ext uri="{FF2B5EF4-FFF2-40B4-BE49-F238E27FC236}">
                <a16:creationId xmlns:a16="http://schemas.microsoft.com/office/drawing/2014/main" id="{06F160AF-5F9E-351F-AE10-99A587BEF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349" y="128273"/>
            <a:ext cx="7287301" cy="4052485"/>
          </a:xfrm>
          <a:prstGeom prst="rect">
            <a:avLst/>
          </a:prstGeom>
        </p:spPr>
      </p:pic>
    </p:spTree>
    <p:extLst>
      <p:ext uri="{BB962C8B-B14F-4D97-AF65-F5344CB8AC3E}">
        <p14:creationId xmlns:p14="http://schemas.microsoft.com/office/powerpoint/2010/main" val="67349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C1AE78E-0048-4FDC-9664-454D9DDAC463}"/>
              </a:ext>
            </a:extLst>
          </p:cNvPr>
          <p:cNvSpPr>
            <a:spLocks noGrp="1"/>
          </p:cNvSpPr>
          <p:nvPr>
            <p:ph type="title"/>
          </p:nvPr>
        </p:nvSpPr>
        <p:spPr>
          <a:xfrm>
            <a:off x="1383564" y="348865"/>
            <a:ext cx="9718111" cy="1576446"/>
          </a:xfrm>
        </p:spPr>
        <p:txBody>
          <a:bodyPr anchor="ctr">
            <a:normAutofit/>
          </a:bodyPr>
          <a:lstStyle/>
          <a:p>
            <a:r>
              <a:rPr lang="tr-TR" sz="4000" b="1" u="sng" dirty="0">
                <a:solidFill>
                  <a:srgbClr val="FFFFFF"/>
                </a:solidFill>
              </a:rPr>
              <a:t>İnsan Kaynakları Otomasyonu</a:t>
            </a:r>
          </a:p>
        </p:txBody>
      </p:sp>
      <p:graphicFrame>
        <p:nvGraphicFramePr>
          <p:cNvPr id="23" name="İçerik Yer Tutucusu 2">
            <a:extLst>
              <a:ext uri="{FF2B5EF4-FFF2-40B4-BE49-F238E27FC236}">
                <a16:creationId xmlns:a16="http://schemas.microsoft.com/office/drawing/2014/main" id="{85E2939A-0FB4-0993-C054-ED8C088D3EBF}"/>
              </a:ext>
            </a:extLst>
          </p:cNvPr>
          <p:cNvGraphicFramePr>
            <a:graphicFrameLocks noGrp="1"/>
          </p:cNvGraphicFramePr>
          <p:nvPr>
            <p:ph idx="1"/>
            <p:extLst>
              <p:ext uri="{D42A27DB-BD31-4B8C-83A1-F6EECF244321}">
                <p14:modId xmlns:p14="http://schemas.microsoft.com/office/powerpoint/2010/main" val="416625121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803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926251" y="3953238"/>
            <a:ext cx="8332826" cy="1119982"/>
          </a:xfrm>
        </p:spPr>
        <p:txBody>
          <a:bodyPr anchor="ctr">
            <a:normAutofit lnSpcReduction="10000"/>
          </a:bodyPr>
          <a:lstStyle/>
          <a:p>
            <a:r>
              <a:rPr lang="tr-TR" sz="2000" dirty="0">
                <a:effectLst/>
                <a:latin typeface="Times New Roman" panose="02020603050405020304" pitchFamily="18" charset="0"/>
                <a:ea typeface="Times New Roman" panose="02020603050405020304" pitchFamily="18" charset="0"/>
              </a:rPr>
              <a:t>Şekil 3.3’de 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gördükleriniz personel ekleme 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kısımda personel adı, soyadı, telefonu, adresi, mail’i, departmanı, maaşı, giriş tarihi ve yaptığı iş gibi bilgileri giriş yapılarak personel eklenir.</a:t>
            </a:r>
            <a:endParaRPr lang="tr-TR" sz="2000" dirty="0"/>
          </a:p>
        </p:txBody>
      </p:sp>
      <p:pic>
        <p:nvPicPr>
          <p:cNvPr id="5" name="Resim 4">
            <a:extLst>
              <a:ext uri="{FF2B5EF4-FFF2-40B4-BE49-F238E27FC236}">
                <a16:creationId xmlns:a16="http://schemas.microsoft.com/office/drawing/2014/main" id="{D9780C80-3433-FF8C-8A18-0E6382820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300" y="246299"/>
            <a:ext cx="6180730" cy="3460641"/>
          </a:xfrm>
          <a:prstGeom prst="rect">
            <a:avLst/>
          </a:prstGeom>
        </p:spPr>
      </p:pic>
    </p:spTree>
    <p:extLst>
      <p:ext uri="{BB962C8B-B14F-4D97-AF65-F5344CB8AC3E}">
        <p14:creationId xmlns:p14="http://schemas.microsoft.com/office/powerpoint/2010/main" val="109277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916252" y="4108125"/>
            <a:ext cx="8332826" cy="1119982"/>
          </a:xfrm>
        </p:spPr>
        <p:txBody>
          <a:bodyPr anchor="ctr">
            <a:normAutofit lnSpcReduction="10000"/>
          </a:bodyPr>
          <a:lstStyle/>
          <a:p>
            <a:r>
              <a:rPr lang="tr-TR" sz="2000" dirty="0">
                <a:effectLst/>
                <a:latin typeface="Times New Roman" panose="02020603050405020304" pitchFamily="18" charset="0"/>
                <a:ea typeface="Times New Roman" panose="02020603050405020304" pitchFamily="18" charset="0"/>
              </a:rPr>
              <a:t>Şekil 3.4’deki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personel listeme sayfasıdır. Bu sayfada personel bilgilerini güncelleyebileceğiniz, silebileceğiniz ve personel bilgilerini isterseniz id,ad,soyad,telefon,giriş tarihi ile listeleyebileceğiniz kısımdır. </a:t>
            </a:r>
            <a:endParaRPr lang="tr-TR" sz="2000" dirty="0"/>
          </a:p>
        </p:txBody>
      </p:sp>
      <p:pic>
        <p:nvPicPr>
          <p:cNvPr id="6" name="Resim 5">
            <a:extLst>
              <a:ext uri="{FF2B5EF4-FFF2-40B4-BE49-F238E27FC236}">
                <a16:creationId xmlns:a16="http://schemas.microsoft.com/office/drawing/2014/main" id="{C28728A8-5A43-39E4-6D9C-A0B25866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953" y="118273"/>
            <a:ext cx="6796771" cy="3871579"/>
          </a:xfrm>
          <a:prstGeom prst="rect">
            <a:avLst/>
          </a:prstGeom>
        </p:spPr>
      </p:pic>
    </p:spTree>
    <p:extLst>
      <p:ext uri="{BB962C8B-B14F-4D97-AF65-F5344CB8AC3E}">
        <p14:creationId xmlns:p14="http://schemas.microsoft.com/office/powerpoint/2010/main" val="141934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926251" y="3953238"/>
            <a:ext cx="8332826" cy="1119982"/>
          </a:xfrm>
        </p:spPr>
        <p:txBody>
          <a:bodyPr anchor="ctr">
            <a:normAutofit/>
          </a:bodyPr>
          <a:lstStyle/>
          <a:p>
            <a:r>
              <a:rPr lang="tr-TR" sz="2000" dirty="0">
                <a:effectLst/>
                <a:latin typeface="Times New Roman" panose="02020603050405020304" pitchFamily="18" charset="0"/>
                <a:ea typeface="Times New Roman" panose="02020603050405020304" pitchFamily="18" charset="0"/>
              </a:rPr>
              <a:t>Şekil 3.5 ve 3.6’daki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a:t>
            </a:r>
            <a:r>
              <a:rPr lang="tr-TR" sz="2000" dirty="0">
                <a:effectLst/>
                <a:latin typeface="Times New Roman" panose="02020603050405020304" pitchFamily="18" charset="0"/>
                <a:ea typeface="Times New Roman" panose="02020603050405020304" pitchFamily="18" charset="0"/>
              </a:rPr>
              <a:t>aaş z</a:t>
            </a:r>
            <a:r>
              <a:rPr lang="tr-TR" sz="2000" dirty="0">
                <a:latin typeface="Times New Roman" panose="02020603050405020304" pitchFamily="18" charset="0"/>
                <a:ea typeface="Times New Roman" panose="02020603050405020304" pitchFamily="18" charset="0"/>
              </a:rPr>
              <a:t>amları </a:t>
            </a:r>
            <a:r>
              <a:rPr lang="tr-TR" sz="2000" dirty="0">
                <a:effectLst/>
                <a:latin typeface="Times New Roman" panose="02020603050405020304" pitchFamily="18" charset="0"/>
                <a:ea typeface="Times New Roman" panose="02020603050405020304" pitchFamily="18" charset="0"/>
              </a:rPr>
              <a:t>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kısımda tüm personellere ya da kişi bazlı yüzdeye göre ya da isterseniz fiyata göre zam yapılabilen kısmıdır.</a:t>
            </a:r>
            <a:endParaRPr lang="tr-TR" sz="2000" dirty="0"/>
          </a:p>
        </p:txBody>
      </p:sp>
      <p:pic>
        <p:nvPicPr>
          <p:cNvPr id="5" name="Resim 4">
            <a:extLst>
              <a:ext uri="{FF2B5EF4-FFF2-40B4-BE49-F238E27FC236}">
                <a16:creationId xmlns:a16="http://schemas.microsoft.com/office/drawing/2014/main" id="{FBF0ECB6-A6C0-B595-EBD7-9AB8FB078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5999" cy="3687160"/>
          </a:xfrm>
          <a:prstGeom prst="rect">
            <a:avLst/>
          </a:prstGeom>
        </p:spPr>
      </p:pic>
      <p:pic>
        <p:nvPicPr>
          <p:cNvPr id="8" name="Resim 7">
            <a:extLst>
              <a:ext uri="{FF2B5EF4-FFF2-40B4-BE49-F238E27FC236}">
                <a16:creationId xmlns:a16="http://schemas.microsoft.com/office/drawing/2014/main" id="{B913162E-980A-A927-702E-D631B12A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19"/>
            <a:ext cx="6096000" cy="3687159"/>
          </a:xfrm>
          <a:prstGeom prst="rect">
            <a:avLst/>
          </a:prstGeom>
        </p:spPr>
      </p:pic>
    </p:spTree>
    <p:extLst>
      <p:ext uri="{BB962C8B-B14F-4D97-AF65-F5344CB8AC3E}">
        <p14:creationId xmlns:p14="http://schemas.microsoft.com/office/powerpoint/2010/main" val="169471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859576" y="4139728"/>
            <a:ext cx="8332826" cy="1119982"/>
          </a:xfrm>
        </p:spPr>
        <p:txBody>
          <a:bodyPr anchor="ctr">
            <a:normAutofit fontScale="92500" lnSpcReduction="10000"/>
          </a:bodyPr>
          <a:lstStyle/>
          <a:p>
            <a:r>
              <a:rPr lang="tr-TR" sz="2000" dirty="0">
                <a:effectLst/>
                <a:latin typeface="Times New Roman" panose="02020603050405020304" pitchFamily="18" charset="0"/>
                <a:ea typeface="Times New Roman" panose="02020603050405020304" pitchFamily="18" charset="0"/>
              </a:rPr>
              <a:t>Şekil 3.7’deki </a:t>
            </a:r>
            <a:r>
              <a:rPr lang="en-US" sz="2000" dirty="0">
                <a:effectLst/>
              </a:rPr>
              <a:t>resimde </a:t>
            </a:r>
            <a:r>
              <a:rPr lang="tr-TR" sz="2000" dirty="0">
                <a:effectLst/>
              </a:rPr>
              <a:t>görmüş olduğunuz</a:t>
            </a:r>
            <a:r>
              <a:rPr lang="tr-TR" sz="2000" dirty="0">
                <a:effectLst/>
                <a:latin typeface="Times New Roman" panose="02020603050405020304" pitchFamily="18" charset="0"/>
                <a:ea typeface="Times New Roman" panose="02020603050405020304" pitchFamily="18" charset="0"/>
              </a:rPr>
              <a:t> gördüğünüz mesai ekleme sayfasıdır Bu kısımda personel adı, soyadı, mesai başlangıç ve bitiş saati, mesai saat ücreti gibi bilgileri giriş yaptıktan sonra otomatik olarak tutar hesaplanır ve mesai sebebi için açıklama yazıldıktan sonra personel adına mesai eklenir.</a:t>
            </a:r>
            <a:endParaRPr lang="tr-TR" sz="2000" dirty="0"/>
          </a:p>
        </p:txBody>
      </p:sp>
      <p:pic>
        <p:nvPicPr>
          <p:cNvPr id="6" name="Resim 5">
            <a:extLst>
              <a:ext uri="{FF2B5EF4-FFF2-40B4-BE49-F238E27FC236}">
                <a16:creationId xmlns:a16="http://schemas.microsoft.com/office/drawing/2014/main" id="{C7CC1FF7-19FA-6B1C-1FC7-1B626977D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413" y="74891"/>
            <a:ext cx="6987262" cy="3937649"/>
          </a:xfrm>
          <a:prstGeom prst="rect">
            <a:avLst/>
          </a:prstGeom>
        </p:spPr>
      </p:pic>
    </p:spTree>
    <p:extLst>
      <p:ext uri="{BB962C8B-B14F-4D97-AF65-F5344CB8AC3E}">
        <p14:creationId xmlns:p14="http://schemas.microsoft.com/office/powerpoint/2010/main" val="1457021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190625" y="3943350"/>
            <a:ext cx="9071788" cy="1316360"/>
          </a:xfrm>
        </p:spPr>
        <p:txBody>
          <a:bodyPr anchor="ctr">
            <a:normAutofit fontScale="92500" lnSpcReduction="10000"/>
          </a:bodyPr>
          <a:lstStyle/>
          <a:p>
            <a:r>
              <a:rPr lang="tr-TR" sz="2000" dirty="0">
                <a:effectLst/>
                <a:latin typeface="Times New Roman" panose="02020603050405020304" pitchFamily="18" charset="0"/>
                <a:ea typeface="Times New Roman" panose="02020603050405020304" pitchFamily="18" charset="0"/>
              </a:rPr>
              <a:t>Şekil 3.8 ve 3.9’daki resimlerde gördükleriniz mesaile</a:t>
            </a:r>
            <a:r>
              <a:rPr lang="tr-TR" sz="2000" dirty="0">
                <a:latin typeface="Times New Roman" panose="02020603050405020304" pitchFamily="18" charset="0"/>
                <a:ea typeface="Times New Roman" panose="02020603050405020304" pitchFamily="18" charset="0"/>
              </a:rPr>
              <a:t>r </a:t>
            </a:r>
            <a:r>
              <a:rPr lang="tr-TR" sz="2000" dirty="0">
                <a:effectLst/>
                <a:latin typeface="Times New Roman" panose="02020603050405020304" pitchFamily="18" charset="0"/>
                <a:ea typeface="Times New Roman" panose="02020603050405020304" pitchFamily="18" charset="0"/>
              </a:rPr>
              <a:t>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kısımda personellere eklenmiş olan mesai bilgilerini görüntüleyebildiğimiz, mesailerini ödeyebildiğimiz ve mesai bilgilerini silip, güncelleyebildiğimiz kısımdır. Bu alanda mesai ödeme işlemi bir kere gerçekleşmişse yanlışlık veya dolandırıcılık olmaması adına program bize bir hata mesajı döndürür ve tekrar ödeme yapılmasına izin vermez.</a:t>
            </a:r>
            <a:endParaRPr lang="tr-TR" sz="2000" dirty="0"/>
          </a:p>
        </p:txBody>
      </p:sp>
      <p:pic>
        <p:nvPicPr>
          <p:cNvPr id="6" name="Resim 5">
            <a:extLst>
              <a:ext uri="{FF2B5EF4-FFF2-40B4-BE49-F238E27FC236}">
                <a16:creationId xmlns:a16="http://schemas.microsoft.com/office/drawing/2014/main" id="{195DDB57-F1C8-6FC8-6125-936451A2A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 y="-2917"/>
            <a:ext cx="6042660" cy="3431917"/>
          </a:xfrm>
          <a:prstGeom prst="rect">
            <a:avLst/>
          </a:prstGeom>
        </p:spPr>
      </p:pic>
      <p:pic>
        <p:nvPicPr>
          <p:cNvPr id="8" name="Resim 7">
            <a:extLst>
              <a:ext uri="{FF2B5EF4-FFF2-40B4-BE49-F238E27FC236}">
                <a16:creationId xmlns:a16="http://schemas.microsoft.com/office/drawing/2014/main" id="{E915CAEB-A2DC-4EEB-6B4C-C53D76A4A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921" y="856"/>
            <a:ext cx="6153743" cy="3428144"/>
          </a:xfrm>
          <a:prstGeom prst="rect">
            <a:avLst/>
          </a:prstGeom>
        </p:spPr>
      </p:pic>
    </p:spTree>
    <p:extLst>
      <p:ext uri="{BB962C8B-B14F-4D97-AF65-F5344CB8AC3E}">
        <p14:creationId xmlns:p14="http://schemas.microsoft.com/office/powerpoint/2010/main" val="385257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D94253-C413-46EB-BBD2-065F5051B016}"/>
              </a:ext>
            </a:extLst>
          </p:cNvPr>
          <p:cNvSpPr>
            <a:spLocks noGrp="1"/>
          </p:cNvSpPr>
          <p:nvPr>
            <p:ph type="title"/>
          </p:nvPr>
        </p:nvSpPr>
        <p:spPr>
          <a:xfrm>
            <a:off x="1371599" y="5510253"/>
            <a:ext cx="9895951" cy="1033669"/>
          </a:xfrm>
        </p:spPr>
        <p:txBody>
          <a:bodyPr>
            <a:normAutofit/>
          </a:bodyPr>
          <a:lstStyle/>
          <a:p>
            <a:r>
              <a:rPr lang="tr-TR" sz="4000" b="1" u="sng" kern="1200" dirty="0">
                <a:solidFill>
                  <a:schemeClr val="bg1"/>
                </a:solidFill>
                <a:latin typeface="+mj-lt"/>
                <a:ea typeface="+mj-ea"/>
                <a:cs typeface="+mj-cs"/>
              </a:rPr>
              <a:t>Projemizde Var Olan Özellikler</a:t>
            </a:r>
            <a:endParaRPr lang="tr-TR" sz="4000" b="1" u="sng" dirty="0">
              <a:solidFill>
                <a:srgbClr val="FFFFFF"/>
              </a:solidFill>
            </a:endParaRPr>
          </a:p>
        </p:txBody>
      </p:sp>
      <p:sp>
        <p:nvSpPr>
          <p:cNvPr id="3" name="İçerik Yer Tutucusu 2">
            <a:extLst>
              <a:ext uri="{FF2B5EF4-FFF2-40B4-BE49-F238E27FC236}">
                <a16:creationId xmlns:a16="http://schemas.microsoft.com/office/drawing/2014/main" id="{9486EDBF-A6A8-4092-9022-82C2C54297D6}"/>
              </a:ext>
            </a:extLst>
          </p:cNvPr>
          <p:cNvSpPr>
            <a:spLocks noGrp="1"/>
          </p:cNvSpPr>
          <p:nvPr>
            <p:ph idx="1"/>
          </p:nvPr>
        </p:nvSpPr>
        <p:spPr>
          <a:xfrm>
            <a:off x="1190625" y="3943350"/>
            <a:ext cx="9071788" cy="1316360"/>
          </a:xfrm>
        </p:spPr>
        <p:txBody>
          <a:bodyPr anchor="ctr">
            <a:normAutofit/>
          </a:bodyPr>
          <a:lstStyle/>
          <a:p>
            <a:r>
              <a:rPr lang="tr-TR" sz="2000" dirty="0">
                <a:effectLst/>
                <a:latin typeface="Times New Roman" panose="02020603050405020304" pitchFamily="18" charset="0"/>
                <a:ea typeface="Times New Roman" panose="02020603050405020304" pitchFamily="18" charset="0"/>
              </a:rPr>
              <a:t>Şekil 3.10 3.11’deki resimlerde gördükleriniz izin listeleme</a:t>
            </a:r>
            <a:r>
              <a:rPr lang="tr-TR" sz="2000" dirty="0">
                <a:latin typeface="Times New Roman" panose="02020603050405020304" pitchFamily="18" charset="0"/>
                <a:ea typeface="Times New Roman" panose="02020603050405020304" pitchFamily="18" charset="0"/>
              </a:rPr>
              <a:t> </a:t>
            </a:r>
            <a:r>
              <a:rPr lang="tr-TR" sz="2000" dirty="0">
                <a:effectLst/>
                <a:latin typeface="Times New Roman" panose="02020603050405020304" pitchFamily="18" charset="0"/>
                <a:ea typeface="Times New Roman" panose="02020603050405020304" pitchFamily="18" charset="0"/>
              </a:rPr>
              <a:t>sayfasıdır. </a:t>
            </a:r>
            <a:r>
              <a:rPr lang="tr-TR" sz="2000" dirty="0">
                <a:latin typeface="Times New Roman" panose="02020603050405020304" pitchFamily="18" charset="0"/>
                <a:ea typeface="Times New Roman" panose="02020603050405020304" pitchFamily="18" charset="0"/>
              </a:rPr>
              <a:t>B</a:t>
            </a:r>
            <a:r>
              <a:rPr lang="tr-TR" sz="2000" dirty="0">
                <a:effectLst/>
                <a:latin typeface="Times New Roman" panose="02020603050405020304" pitchFamily="18" charset="0"/>
                <a:ea typeface="Times New Roman" panose="02020603050405020304" pitchFamily="18" charset="0"/>
              </a:rPr>
              <a:t>u sayfa personellere verilmiş olan izin bilgilerini görüntüleyebildiğimiz, izin türlerini ve izin bilgilerini ekleyip, silip, güncelleyebildiğimiz kısımdır.</a:t>
            </a:r>
            <a:endParaRPr lang="tr-TR" sz="2000" dirty="0"/>
          </a:p>
        </p:txBody>
      </p:sp>
      <p:pic>
        <p:nvPicPr>
          <p:cNvPr id="5" name="Resim 4">
            <a:extLst>
              <a:ext uri="{FF2B5EF4-FFF2-40B4-BE49-F238E27FC236}">
                <a16:creationId xmlns:a16="http://schemas.microsoft.com/office/drawing/2014/main" id="{3E5AE9F8-EA7E-AA65-9028-42579BAF1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19799" cy="3429000"/>
          </a:xfrm>
          <a:prstGeom prst="rect">
            <a:avLst/>
          </a:prstGeom>
        </p:spPr>
      </p:pic>
      <p:pic>
        <p:nvPicPr>
          <p:cNvPr id="10" name="Resim 9">
            <a:extLst>
              <a:ext uri="{FF2B5EF4-FFF2-40B4-BE49-F238E27FC236}">
                <a16:creationId xmlns:a16="http://schemas.microsoft.com/office/drawing/2014/main" id="{3DFE7DCD-990A-B6AF-5FEF-CA63A90FB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799" y="-3773"/>
            <a:ext cx="6158866" cy="3429001"/>
          </a:xfrm>
          <a:prstGeom prst="rect">
            <a:avLst/>
          </a:prstGeom>
        </p:spPr>
      </p:pic>
    </p:spTree>
    <p:extLst>
      <p:ext uri="{BB962C8B-B14F-4D97-AF65-F5344CB8AC3E}">
        <p14:creationId xmlns:p14="http://schemas.microsoft.com/office/powerpoint/2010/main" val="123676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6696A333-0071-4183-BF2C-0DE434CBD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124200" y="457200"/>
            <a:ext cx="5943600" cy="594360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150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F7026D4-723E-48C9-A059-8EBACF97A799}"/>
              </a:ext>
            </a:extLst>
          </p:cNvPr>
          <p:cNvSpPr>
            <a:spLocks noGrp="1"/>
          </p:cNvSpPr>
          <p:nvPr>
            <p:ph type="title"/>
          </p:nvPr>
        </p:nvSpPr>
        <p:spPr>
          <a:xfrm>
            <a:off x="528638" y="586855"/>
            <a:ext cx="4527858" cy="3387497"/>
          </a:xfrm>
        </p:spPr>
        <p:txBody>
          <a:bodyPr anchor="b">
            <a:normAutofit/>
          </a:bodyPr>
          <a:lstStyle/>
          <a:p>
            <a:pPr algn="r"/>
            <a:r>
              <a:rPr lang="tr-TR" sz="7200" dirty="0">
                <a:solidFill>
                  <a:srgbClr val="FFFFFF"/>
                </a:solidFill>
              </a:rPr>
              <a:t>Teşekkürler</a:t>
            </a:r>
          </a:p>
        </p:txBody>
      </p:sp>
      <p:sp>
        <p:nvSpPr>
          <p:cNvPr id="3" name="İçerik Yer Tutucusu 2">
            <a:extLst>
              <a:ext uri="{FF2B5EF4-FFF2-40B4-BE49-F238E27FC236}">
                <a16:creationId xmlns:a16="http://schemas.microsoft.com/office/drawing/2014/main" id="{53F2C074-E150-4F58-B7D0-C6E424EE626E}"/>
              </a:ext>
            </a:extLst>
          </p:cNvPr>
          <p:cNvSpPr>
            <a:spLocks noGrp="1"/>
          </p:cNvSpPr>
          <p:nvPr>
            <p:ph idx="1"/>
          </p:nvPr>
        </p:nvSpPr>
        <p:spPr>
          <a:xfrm>
            <a:off x="5857876" y="649480"/>
            <a:ext cx="5906332" cy="5546047"/>
          </a:xfrm>
        </p:spPr>
        <p:txBody>
          <a:bodyPr anchor="ctr">
            <a:normAutofit/>
          </a:bodyPr>
          <a:lstStyle/>
          <a:p>
            <a:r>
              <a:rPr lang="tr-TR" sz="4400" b="1" dirty="0">
                <a:latin typeface="Bahnschrift Condensed" panose="020B0502040204020203" pitchFamily="34" charset="0"/>
              </a:rPr>
              <a:t>Muhammet</a:t>
            </a:r>
            <a:r>
              <a:rPr lang="tr-TR" sz="4400" dirty="0">
                <a:latin typeface="Bahnschrift Condensed" panose="020B0502040204020203" pitchFamily="34" charset="0"/>
              </a:rPr>
              <a:t> </a:t>
            </a:r>
            <a:r>
              <a:rPr lang="tr-TR" sz="4400" b="1" dirty="0">
                <a:latin typeface="Bahnschrift Condensed" panose="020B0502040204020203" pitchFamily="34" charset="0"/>
              </a:rPr>
              <a:t>Emre Aygül</a:t>
            </a:r>
          </a:p>
          <a:p>
            <a:r>
              <a:rPr lang="tr-TR" sz="4400" b="1" dirty="0">
                <a:latin typeface="Bahnschrift Condensed" panose="020B0502040204020203" pitchFamily="34" charset="0"/>
              </a:rPr>
              <a:t>Abdül Samet Başak</a:t>
            </a:r>
          </a:p>
          <a:p>
            <a:endParaRPr lang="tr-TR" sz="4400" b="1" dirty="0">
              <a:latin typeface="Bahnschrift Condensed" panose="020B0502040204020203" pitchFamily="34" charset="0"/>
            </a:endParaRPr>
          </a:p>
        </p:txBody>
      </p:sp>
    </p:spTree>
    <p:extLst>
      <p:ext uri="{BB962C8B-B14F-4D97-AF65-F5344CB8AC3E}">
        <p14:creationId xmlns:p14="http://schemas.microsoft.com/office/powerpoint/2010/main" val="341081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18082-1252-4EB7-9C89-EA160AD97AC7}"/>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b="1" dirty="0"/>
              <a:t>Çalışmalarımız</a:t>
            </a:r>
          </a:p>
        </p:txBody>
      </p:sp>
      <p:sp>
        <p:nvSpPr>
          <p:cNvPr id="59" name="Metin kutusu 3">
            <a:extLst>
              <a:ext uri="{FF2B5EF4-FFF2-40B4-BE49-F238E27FC236}">
                <a16:creationId xmlns:a16="http://schemas.microsoft.com/office/drawing/2014/main" id="{FE2A5785-052E-4885-86FD-C1320B538285}"/>
              </a:ext>
            </a:extLst>
          </p:cNvPr>
          <p:cNvSpPr txBox="1"/>
          <p:nvPr/>
        </p:nvSpPr>
        <p:spPr>
          <a:xfrm>
            <a:off x="4965431" y="2438400"/>
            <a:ext cx="6586489"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Guna ui kullanarak kullanıcı arayüzü oluşturma</a:t>
            </a:r>
            <a:r>
              <a:rPr lang="tr-TR" sz="2000" dirty="0"/>
              <a:t>.</a:t>
            </a:r>
            <a:endParaRPr lang="en-US" sz="2000" dirty="0"/>
          </a:p>
          <a:p>
            <a:pPr marL="285750" indent="-228600">
              <a:lnSpc>
                <a:spcPct val="90000"/>
              </a:lnSpc>
              <a:spcAft>
                <a:spcPts val="600"/>
              </a:spcAft>
              <a:buFont typeface="Arial" panose="020B0604020202020204" pitchFamily="34" charset="0"/>
              <a:buChar char="•"/>
            </a:pPr>
            <a:r>
              <a:rPr lang="en-US" sz="2000" dirty="0"/>
              <a:t>Personel bilgilerini sql kullanarak veritabanına aktarma</a:t>
            </a:r>
            <a:r>
              <a:rPr lang="tr-TR" sz="2000" dirty="0"/>
              <a:t>.</a:t>
            </a:r>
            <a:endParaRPr lang="en-US" sz="2000" dirty="0"/>
          </a:p>
          <a:p>
            <a:pPr marL="285750" indent="-228600">
              <a:lnSpc>
                <a:spcPct val="90000"/>
              </a:lnSpc>
              <a:spcAft>
                <a:spcPts val="600"/>
              </a:spcAft>
              <a:buFont typeface="Arial" panose="020B0604020202020204" pitchFamily="34" charset="0"/>
              <a:buChar char="•"/>
            </a:pPr>
            <a:r>
              <a:rPr lang="en-US" sz="2000" dirty="0"/>
              <a:t>Personel bilgilerini sql kullanarak veritabanınından çekme</a:t>
            </a:r>
            <a:r>
              <a:rPr lang="tr-TR" sz="2000" dirty="0"/>
              <a:t>.</a:t>
            </a:r>
          </a:p>
          <a:p>
            <a:pPr marL="285750" indent="-228600">
              <a:lnSpc>
                <a:spcPct val="90000"/>
              </a:lnSpc>
              <a:spcAft>
                <a:spcPts val="600"/>
              </a:spcAft>
              <a:buFont typeface="Arial" panose="020B0604020202020204" pitchFamily="34" charset="0"/>
              <a:buChar char="•"/>
            </a:pPr>
            <a:r>
              <a:rPr lang="tr-TR" sz="2000" dirty="0"/>
              <a:t>Id, ad, soyad gibi personel bilgilerini datagridview kullanarak filtreleyerek sorgulama.</a:t>
            </a:r>
            <a:endParaRPr lang="en-US" sz="2000" dirty="0"/>
          </a:p>
          <a:p>
            <a:pPr marL="285750" indent="-228600">
              <a:lnSpc>
                <a:spcPct val="90000"/>
              </a:lnSpc>
              <a:spcAft>
                <a:spcPts val="600"/>
              </a:spcAft>
              <a:buFont typeface="Arial" panose="020B0604020202020204" pitchFamily="34" charset="0"/>
              <a:buChar char="•"/>
            </a:pPr>
            <a:r>
              <a:rPr lang="en-US" sz="2000" dirty="0"/>
              <a:t>Visiual Studio da C# Winforms uygulaması üzerinden sql syntax yazımı </a:t>
            </a:r>
            <a:r>
              <a:rPr lang="tr-TR" sz="2000" dirty="0"/>
              <a:t>hakkında araştırma.</a:t>
            </a:r>
            <a:endParaRPr lang="en-US" sz="2000" dirty="0"/>
          </a:p>
          <a:p>
            <a:pPr marL="285750" indent="-228600">
              <a:lnSpc>
                <a:spcPct val="90000"/>
              </a:lnSpc>
              <a:spcAft>
                <a:spcPts val="600"/>
              </a:spcAft>
              <a:buFont typeface="Arial" panose="020B0604020202020204" pitchFamily="34" charset="0"/>
              <a:buChar char="•"/>
            </a:pPr>
            <a:r>
              <a:rPr lang="en-US" sz="2000" dirty="0"/>
              <a:t>Microso</a:t>
            </a:r>
            <a:r>
              <a:rPr lang="tr-TR" sz="2000" dirty="0"/>
              <a:t>f</a:t>
            </a:r>
            <a:r>
              <a:rPr lang="en-US" sz="2000" dirty="0"/>
              <a:t>t SQl Server Managment Studio kullanılarak gerekli veri</a:t>
            </a:r>
            <a:r>
              <a:rPr lang="tr-TR" sz="2000" dirty="0"/>
              <a:t> </a:t>
            </a:r>
            <a:r>
              <a:rPr lang="en-US" sz="2000" dirty="0"/>
              <a:t>tabanı oluşturulması</a:t>
            </a:r>
            <a:r>
              <a:rPr lang="tr-TR" sz="2000" dirty="0"/>
              <a:t>.</a:t>
            </a:r>
            <a:endParaRPr lang="en-US" sz="2000" dirty="0"/>
          </a:p>
          <a:p>
            <a:pPr marL="285750" indent="-228600">
              <a:lnSpc>
                <a:spcPct val="90000"/>
              </a:lnSpc>
              <a:spcAft>
                <a:spcPts val="600"/>
              </a:spcAft>
              <a:buFont typeface="Arial" panose="020B0604020202020204" pitchFamily="34" charset="0"/>
              <a:buChar char="•"/>
            </a:pPr>
            <a:r>
              <a:rPr lang="tr-TR" sz="2000" dirty="0"/>
              <a:t>Ve Daha Fazlası.</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61" name="Picture 60" descr="Ekranda bilgisayar betiği">
            <a:extLst>
              <a:ext uri="{FF2B5EF4-FFF2-40B4-BE49-F238E27FC236}">
                <a16:creationId xmlns:a16="http://schemas.microsoft.com/office/drawing/2014/main" id="{6049118E-BB40-C0D9-C3BE-39D0936F13BC}"/>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65" name="Straight Connector 6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93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5D5F17A-39DB-4502-8EF9-8B48383E4F2C}"/>
              </a:ext>
            </a:extLst>
          </p:cNvPr>
          <p:cNvSpPr>
            <a:spLocks noGrp="1"/>
          </p:cNvSpPr>
          <p:nvPr>
            <p:ph type="title"/>
          </p:nvPr>
        </p:nvSpPr>
        <p:spPr>
          <a:xfrm>
            <a:off x="1383564" y="348865"/>
            <a:ext cx="9718111" cy="1576446"/>
          </a:xfrm>
        </p:spPr>
        <p:txBody>
          <a:bodyPr anchor="ctr">
            <a:normAutofit/>
          </a:bodyPr>
          <a:lstStyle/>
          <a:p>
            <a:r>
              <a:rPr lang="tr-TR" sz="4000" b="1" dirty="0">
                <a:solidFill>
                  <a:srgbClr val="FFFFFF"/>
                </a:solidFill>
                <a:effectLst/>
                <a:ea typeface="Calibri" panose="020F0502020204030204" pitchFamily="34" charset="0"/>
              </a:rPr>
              <a:t>Projemizde </a:t>
            </a:r>
            <a:r>
              <a:rPr lang="tr-TR" sz="4000" b="1" dirty="0">
                <a:solidFill>
                  <a:srgbClr val="FFFFFF"/>
                </a:solidFill>
                <a:ea typeface="Calibri" panose="020F0502020204030204" pitchFamily="34" charset="0"/>
              </a:rPr>
              <a:t>Var Olan</a:t>
            </a:r>
            <a:r>
              <a:rPr lang="tr-TR" sz="4000" b="1" dirty="0">
                <a:solidFill>
                  <a:srgbClr val="FFFFFF"/>
                </a:solidFill>
                <a:effectLst/>
                <a:ea typeface="Calibri" panose="020F0502020204030204" pitchFamily="34" charset="0"/>
              </a:rPr>
              <a:t> </a:t>
            </a:r>
            <a:r>
              <a:rPr lang="tr-TR" sz="4000" b="1" dirty="0">
                <a:solidFill>
                  <a:srgbClr val="FFFFFF"/>
                </a:solidFill>
                <a:ea typeface="Calibri" panose="020F0502020204030204" pitchFamily="34" charset="0"/>
              </a:rPr>
              <a:t>Ö</a:t>
            </a:r>
            <a:r>
              <a:rPr lang="tr-TR" sz="4000" b="1" dirty="0">
                <a:solidFill>
                  <a:srgbClr val="FFFFFF"/>
                </a:solidFill>
                <a:effectLst/>
                <a:ea typeface="Calibri" panose="020F0502020204030204" pitchFamily="34" charset="0"/>
              </a:rPr>
              <a:t>zellikler </a:t>
            </a:r>
            <a:endParaRPr lang="tr-TR" sz="4000" b="1" dirty="0">
              <a:solidFill>
                <a:srgbClr val="FFFFFF"/>
              </a:solidFill>
            </a:endParaRPr>
          </a:p>
        </p:txBody>
      </p:sp>
      <p:graphicFrame>
        <p:nvGraphicFramePr>
          <p:cNvPr id="5" name="İçerik Yer Tutucusu 2">
            <a:extLst>
              <a:ext uri="{FF2B5EF4-FFF2-40B4-BE49-F238E27FC236}">
                <a16:creationId xmlns:a16="http://schemas.microsoft.com/office/drawing/2014/main" id="{23D208EF-683B-391D-1958-E536D22D34BC}"/>
              </a:ext>
            </a:extLst>
          </p:cNvPr>
          <p:cNvGraphicFramePr>
            <a:graphicFrameLocks noGrp="1"/>
          </p:cNvGraphicFramePr>
          <p:nvPr>
            <p:ph idx="1"/>
            <p:extLst>
              <p:ext uri="{D42A27DB-BD31-4B8C-83A1-F6EECF244321}">
                <p14:modId xmlns:p14="http://schemas.microsoft.com/office/powerpoint/2010/main" val="3452616281"/>
              </p:ext>
            </p:extLst>
          </p:nvPr>
        </p:nvGraphicFramePr>
        <p:xfrm>
          <a:off x="322027" y="2008622"/>
          <a:ext cx="11547945" cy="4924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4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53AF84-B472-4E1E-AD75-3A79A7D2BF1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5" name="Metin kutusu 4">
            <a:extLst>
              <a:ext uri="{FF2B5EF4-FFF2-40B4-BE49-F238E27FC236}">
                <a16:creationId xmlns:a16="http://schemas.microsoft.com/office/drawing/2014/main" id="{892409AD-ED06-45D5-A2D4-DE34040CEF32}"/>
              </a:ext>
            </a:extLst>
          </p:cNvPr>
          <p:cNvSpPr txBox="1"/>
          <p:nvPr/>
        </p:nvSpPr>
        <p:spPr>
          <a:xfrm>
            <a:off x="1953591" y="4425018"/>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1.2’de</a:t>
            </a:r>
            <a:r>
              <a:rPr lang="tr-TR" sz="2000" dirty="0"/>
              <a:t> </a:t>
            </a:r>
            <a:r>
              <a:rPr lang="en-US" sz="2000" dirty="0">
                <a:effectLst/>
              </a:rPr>
              <a:t>ki resimde </a:t>
            </a:r>
            <a:r>
              <a:rPr lang="tr-TR" sz="2000" dirty="0">
                <a:effectLst/>
              </a:rPr>
              <a:t>görmüş olduğunuz </a:t>
            </a:r>
            <a:r>
              <a:rPr lang="en-US" sz="2000" dirty="0">
                <a:effectLst/>
              </a:rPr>
              <a:t>kullanıcı girişi </a:t>
            </a:r>
            <a:r>
              <a:rPr lang="en-US" sz="2000" dirty="0" err="1">
                <a:effectLst/>
              </a:rPr>
              <a:t>tablosu</a:t>
            </a:r>
            <a:r>
              <a:rPr lang="tr-TR" sz="2000" dirty="0">
                <a:effectLst/>
              </a:rPr>
              <a:t>dur.</a:t>
            </a:r>
            <a:r>
              <a:rPr lang="en-US" sz="2000" dirty="0">
                <a:effectLst/>
              </a:rPr>
              <a:t> </a:t>
            </a:r>
            <a:r>
              <a:rPr lang="tr-TR" sz="2000" dirty="0"/>
              <a:t>B</a:t>
            </a:r>
            <a:r>
              <a:rPr lang="en-US" sz="2000" dirty="0">
                <a:effectLst/>
              </a:rPr>
              <a:t>u tablonun görevi </a:t>
            </a:r>
            <a:r>
              <a:rPr lang="tr-TR" sz="2000" dirty="0">
                <a:effectLst/>
              </a:rPr>
              <a:t> bu </a:t>
            </a:r>
            <a:r>
              <a:rPr lang="en-US" sz="2000" dirty="0">
                <a:effectLst/>
              </a:rPr>
              <a:t>programa giriş yaparken kullanıcı adı ve şifre kısımlarının</a:t>
            </a:r>
            <a:r>
              <a:rPr lang="tr-TR" sz="2000" dirty="0">
                <a:effectLst/>
              </a:rPr>
              <a:t>ı bünyesinde</a:t>
            </a:r>
            <a:r>
              <a:rPr lang="en-US" sz="2000" dirty="0">
                <a:effectLst/>
              </a:rPr>
              <a:t> tut</a:t>
            </a:r>
            <a:r>
              <a:rPr lang="tr-TR" sz="2000" dirty="0">
                <a:effectLst/>
              </a:rPr>
              <a:t>masıdır</a:t>
            </a:r>
            <a:r>
              <a:rPr lang="en-US" sz="2000" dirty="0">
                <a:effectLst/>
              </a:rPr>
              <a:t>.</a:t>
            </a:r>
          </a:p>
          <a:p>
            <a:pPr indent="-228600">
              <a:lnSpc>
                <a:spcPct val="90000"/>
              </a:lnSpc>
              <a:spcAft>
                <a:spcPts val="600"/>
              </a:spcAft>
              <a:buFont typeface="Arial" panose="020B0604020202020204" pitchFamily="34" charset="0"/>
              <a:buChar char="•"/>
            </a:pPr>
            <a:endParaRPr lang="en-US" sz="2000" dirty="0"/>
          </a:p>
        </p:txBody>
      </p:sp>
      <p:pic>
        <p:nvPicPr>
          <p:cNvPr id="4" name="Resim 3">
            <a:extLst>
              <a:ext uri="{FF2B5EF4-FFF2-40B4-BE49-F238E27FC236}">
                <a16:creationId xmlns:a16="http://schemas.microsoft.com/office/drawing/2014/main" id="{903727A8-560C-D726-FF9F-2ECB5F780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576" y="1361381"/>
            <a:ext cx="7864177" cy="2143201"/>
          </a:xfrm>
          <a:prstGeom prst="rect">
            <a:avLst/>
          </a:prstGeom>
        </p:spPr>
      </p:pic>
    </p:spTree>
    <p:extLst>
      <p:ext uri="{BB962C8B-B14F-4D97-AF65-F5344CB8AC3E}">
        <p14:creationId xmlns:p14="http://schemas.microsoft.com/office/powerpoint/2010/main" val="127734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53AF84-B472-4E1E-AD75-3A79A7D2BF1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5" name="Metin kutusu 4">
            <a:extLst>
              <a:ext uri="{FF2B5EF4-FFF2-40B4-BE49-F238E27FC236}">
                <a16:creationId xmlns:a16="http://schemas.microsoft.com/office/drawing/2014/main" id="{892409AD-ED06-45D5-A2D4-DE34040CEF32}"/>
              </a:ext>
            </a:extLst>
          </p:cNvPr>
          <p:cNvSpPr txBox="1"/>
          <p:nvPr/>
        </p:nvSpPr>
        <p:spPr>
          <a:xfrm>
            <a:off x="1926251" y="4209657"/>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a:t>
            </a:r>
            <a:r>
              <a:rPr lang="tr-TR" sz="2000" dirty="0">
                <a:effectLst/>
              </a:rPr>
              <a:t>3</a:t>
            </a:r>
            <a:r>
              <a:rPr lang="en-US" sz="2000" dirty="0">
                <a:effectLst/>
              </a:rPr>
              <a:t>’de</a:t>
            </a:r>
            <a:r>
              <a:rPr lang="tr-TR" sz="2000" dirty="0">
                <a:effectLst/>
              </a:rPr>
              <a:t> </a:t>
            </a:r>
            <a:r>
              <a:rPr lang="en-US" sz="2000" dirty="0">
                <a:effectLst/>
              </a:rPr>
              <a:t>ki resimde </a:t>
            </a:r>
            <a:r>
              <a:rPr lang="tr-TR" sz="2000" dirty="0">
                <a:effectLst/>
              </a:rPr>
              <a:t>görmüş olduğunuz </a:t>
            </a:r>
            <a:r>
              <a:rPr lang="tr-TR" sz="2000" dirty="0"/>
              <a:t>departman </a:t>
            </a:r>
            <a:r>
              <a:rPr lang="en-US" sz="2000" dirty="0" err="1">
                <a:effectLst/>
              </a:rPr>
              <a:t>tablosu</a:t>
            </a:r>
            <a:r>
              <a:rPr lang="tr-TR" sz="2000" dirty="0">
                <a:effectLst/>
              </a:rPr>
              <a:t>dur.</a:t>
            </a:r>
            <a:r>
              <a:rPr lang="en-US" sz="2000" dirty="0">
                <a:effectLst/>
              </a:rPr>
              <a:t> </a:t>
            </a:r>
            <a:r>
              <a:rPr lang="tr-TR" sz="2000" dirty="0"/>
              <a:t>B</a:t>
            </a:r>
            <a:r>
              <a:rPr lang="en-US" sz="2000" dirty="0">
                <a:effectLst/>
              </a:rPr>
              <a:t>u tablonun </a:t>
            </a:r>
            <a:r>
              <a:rPr lang="en-US" sz="2000" dirty="0" err="1">
                <a:effectLst/>
              </a:rPr>
              <a:t>görevi</a:t>
            </a:r>
            <a:r>
              <a:rPr lang="en-US" sz="2000" dirty="0">
                <a:effectLst/>
              </a:rPr>
              <a:t> </a:t>
            </a:r>
            <a:r>
              <a:rPr lang="tr-TR" sz="2000" dirty="0"/>
              <a:t>departman</a:t>
            </a:r>
            <a:r>
              <a:rPr lang="en-US" sz="2000" dirty="0">
                <a:effectLst/>
              </a:rPr>
              <a:t> ve </a:t>
            </a:r>
            <a:r>
              <a:rPr lang="tr-TR" sz="2000" dirty="0"/>
              <a:t>açıklama</a:t>
            </a:r>
            <a:r>
              <a:rPr lang="en-US" sz="2000" dirty="0">
                <a:effectLst/>
              </a:rPr>
              <a:t> </a:t>
            </a:r>
            <a:r>
              <a:rPr lang="en-US" sz="2000" dirty="0" err="1">
                <a:effectLst/>
              </a:rPr>
              <a:t>kısımların</a:t>
            </a:r>
            <a:r>
              <a:rPr lang="tr-TR" sz="2000" dirty="0"/>
              <a:t>a girilen bilgilerin</a:t>
            </a:r>
            <a:r>
              <a:rPr lang="tr-TR" sz="2000" dirty="0">
                <a:effectLst/>
              </a:rPr>
              <a:t> bünyesinde </a:t>
            </a:r>
            <a:r>
              <a:rPr lang="en-US" sz="2000" dirty="0">
                <a:effectLst/>
              </a:rPr>
              <a:t>tut</a:t>
            </a:r>
            <a:r>
              <a:rPr lang="tr-TR" sz="2000" dirty="0">
                <a:effectLst/>
              </a:rPr>
              <a:t>masıdır</a:t>
            </a:r>
            <a:r>
              <a:rPr lang="en-US" sz="2000" dirty="0">
                <a:effectLst/>
              </a:rPr>
              <a:t>.</a:t>
            </a:r>
          </a:p>
          <a:p>
            <a:pPr indent="-228600">
              <a:lnSpc>
                <a:spcPct val="90000"/>
              </a:lnSpc>
              <a:spcAft>
                <a:spcPts val="600"/>
              </a:spcAft>
              <a:buFont typeface="Arial" panose="020B0604020202020204" pitchFamily="34" charset="0"/>
              <a:buChar char="•"/>
            </a:pPr>
            <a:endParaRPr lang="en-US" sz="2000" dirty="0"/>
          </a:p>
        </p:txBody>
      </p:sp>
      <p:pic>
        <p:nvPicPr>
          <p:cNvPr id="6" name="Resim 5">
            <a:extLst>
              <a:ext uri="{FF2B5EF4-FFF2-40B4-BE49-F238E27FC236}">
                <a16:creationId xmlns:a16="http://schemas.microsoft.com/office/drawing/2014/main" id="{A1849782-C708-74A0-A8EE-7DBF26775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94" y="1086810"/>
            <a:ext cx="7432411" cy="2128977"/>
          </a:xfrm>
          <a:prstGeom prst="rect">
            <a:avLst/>
          </a:prstGeom>
        </p:spPr>
      </p:pic>
    </p:spTree>
    <p:extLst>
      <p:ext uri="{BB962C8B-B14F-4D97-AF65-F5344CB8AC3E}">
        <p14:creationId xmlns:p14="http://schemas.microsoft.com/office/powerpoint/2010/main" val="212297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BBCB80E-2EB9-4980-AD87-C89E5ED33276}"/>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6" name="Metin kutusu 5">
            <a:extLst>
              <a:ext uri="{FF2B5EF4-FFF2-40B4-BE49-F238E27FC236}">
                <a16:creationId xmlns:a16="http://schemas.microsoft.com/office/drawing/2014/main" id="{8C19C2AC-072B-4507-ADA4-1CF19F236F70}"/>
              </a:ext>
            </a:extLst>
          </p:cNvPr>
          <p:cNvSpPr txBox="1"/>
          <p:nvPr/>
        </p:nvSpPr>
        <p:spPr>
          <a:xfrm>
            <a:off x="1926251" y="439084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a:t>
            </a:r>
            <a:r>
              <a:rPr lang="tr-TR" sz="2000" dirty="0">
                <a:effectLst/>
              </a:rPr>
              <a:t>4</a:t>
            </a:r>
            <a:r>
              <a:rPr lang="en-US" sz="2000" dirty="0">
                <a:effectLst/>
              </a:rPr>
              <a:t>’de</a:t>
            </a:r>
            <a:r>
              <a:rPr lang="tr-TR" sz="2000" dirty="0">
                <a:effectLst/>
              </a:rPr>
              <a:t> </a:t>
            </a:r>
            <a:r>
              <a:rPr lang="en-US" sz="2000" dirty="0">
                <a:effectLst/>
              </a:rPr>
              <a:t>ki resimde </a:t>
            </a:r>
            <a:r>
              <a:rPr lang="tr-TR" sz="2000" dirty="0">
                <a:effectLst/>
              </a:rPr>
              <a:t>görmüş olduğunuz personeller </a:t>
            </a:r>
            <a:r>
              <a:rPr lang="en-US" sz="2000" dirty="0" err="1">
                <a:effectLst/>
              </a:rPr>
              <a:t>tablosu</a:t>
            </a:r>
            <a:r>
              <a:rPr lang="tr-TR" sz="2000" dirty="0">
                <a:effectLst/>
              </a:rPr>
              <a:t>dur.</a:t>
            </a:r>
            <a:r>
              <a:rPr lang="en-US" sz="2000" dirty="0">
                <a:effectLst/>
              </a:rPr>
              <a:t> </a:t>
            </a:r>
            <a:r>
              <a:rPr lang="tr-TR" sz="2000" dirty="0"/>
              <a:t>B</a:t>
            </a:r>
            <a:r>
              <a:rPr lang="en-US" sz="2000">
                <a:effectLst/>
              </a:rPr>
              <a:t>u </a:t>
            </a:r>
            <a:r>
              <a:rPr lang="en-US" sz="2000" dirty="0">
                <a:effectLst/>
              </a:rPr>
              <a:t>tablonun görevi personellerin </a:t>
            </a:r>
            <a:r>
              <a:rPr lang="tr-TR" sz="2000" dirty="0"/>
              <a:t>adı, soyadı</a:t>
            </a:r>
            <a:r>
              <a:rPr lang="en-US" sz="2000" dirty="0">
                <a:effectLst/>
              </a:rPr>
              <a:t>, mail, telefon, adres, yaptığı iş, maaş gibi bilgileri</a:t>
            </a:r>
            <a:r>
              <a:rPr lang="tr-TR" sz="2000" dirty="0">
                <a:effectLst/>
              </a:rPr>
              <a:t> bünyesinde tutmasıdır.</a:t>
            </a:r>
            <a:endParaRPr lang="en-US" sz="2000" dirty="0">
              <a:effectLst/>
            </a:endParaRPr>
          </a:p>
          <a:p>
            <a:pPr indent="-228600">
              <a:lnSpc>
                <a:spcPct val="90000"/>
              </a:lnSpc>
              <a:spcAft>
                <a:spcPts val="600"/>
              </a:spcAft>
              <a:buFont typeface="Arial" panose="020B0604020202020204" pitchFamily="34" charset="0"/>
              <a:buChar char="•"/>
            </a:pPr>
            <a:endParaRPr lang="en-US" sz="2000" dirty="0"/>
          </a:p>
        </p:txBody>
      </p:sp>
      <p:pic>
        <p:nvPicPr>
          <p:cNvPr id="4" name="Resim 3">
            <a:extLst>
              <a:ext uri="{FF2B5EF4-FFF2-40B4-BE49-F238E27FC236}">
                <a16:creationId xmlns:a16="http://schemas.microsoft.com/office/drawing/2014/main" id="{75795C7C-545A-0A35-04D9-E0227CC0E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958" y="481263"/>
            <a:ext cx="7086253" cy="3240505"/>
          </a:xfrm>
          <a:prstGeom prst="rect">
            <a:avLst/>
          </a:prstGeom>
        </p:spPr>
      </p:pic>
    </p:spTree>
    <p:extLst>
      <p:ext uri="{BB962C8B-B14F-4D97-AF65-F5344CB8AC3E}">
        <p14:creationId xmlns:p14="http://schemas.microsoft.com/office/powerpoint/2010/main" val="61904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53AF84-B472-4E1E-AD75-3A79A7D2BF1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5" name="Metin kutusu 4">
            <a:extLst>
              <a:ext uri="{FF2B5EF4-FFF2-40B4-BE49-F238E27FC236}">
                <a16:creationId xmlns:a16="http://schemas.microsoft.com/office/drawing/2014/main" id="{892409AD-ED06-45D5-A2D4-DE34040CEF32}"/>
              </a:ext>
            </a:extLst>
          </p:cNvPr>
          <p:cNvSpPr txBox="1"/>
          <p:nvPr/>
        </p:nvSpPr>
        <p:spPr>
          <a:xfrm>
            <a:off x="1926251" y="4209657"/>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a:t>
            </a:r>
            <a:r>
              <a:rPr lang="tr-TR" sz="2000" dirty="0"/>
              <a:t>5</a:t>
            </a:r>
            <a:r>
              <a:rPr lang="en-US" sz="2000" dirty="0">
                <a:effectLst/>
              </a:rPr>
              <a:t>’d</a:t>
            </a:r>
            <a:r>
              <a:rPr lang="tr-TR" sz="2000" dirty="0">
                <a:effectLst/>
              </a:rPr>
              <a:t>a </a:t>
            </a:r>
            <a:r>
              <a:rPr lang="en-US" sz="2000" dirty="0">
                <a:effectLst/>
              </a:rPr>
              <a:t>ki resimde </a:t>
            </a:r>
            <a:r>
              <a:rPr lang="tr-TR" sz="2000" dirty="0">
                <a:effectLst/>
              </a:rPr>
              <a:t>görmüş olduğunuz</a:t>
            </a:r>
            <a:r>
              <a:rPr lang="en-US" sz="2000" dirty="0">
                <a:effectLst/>
              </a:rPr>
              <a:t> </a:t>
            </a:r>
            <a:r>
              <a:rPr lang="tr-TR" sz="2000" dirty="0"/>
              <a:t>mesai</a:t>
            </a:r>
            <a:r>
              <a:rPr lang="en-US" sz="2000" dirty="0">
                <a:effectLst/>
              </a:rPr>
              <a:t> </a:t>
            </a:r>
            <a:r>
              <a:rPr lang="en-US" sz="2000" dirty="0" err="1">
                <a:effectLst/>
              </a:rPr>
              <a:t>tablosu</a:t>
            </a:r>
            <a:r>
              <a:rPr lang="tr-TR" sz="2000" dirty="0">
                <a:effectLst/>
              </a:rPr>
              <a:t>dur.</a:t>
            </a:r>
            <a:r>
              <a:rPr lang="en-US" sz="2000" dirty="0">
                <a:effectLst/>
              </a:rPr>
              <a:t> </a:t>
            </a:r>
            <a:r>
              <a:rPr lang="tr-TR" sz="2000" dirty="0"/>
              <a:t>B</a:t>
            </a:r>
            <a:r>
              <a:rPr lang="en-US" sz="2000" dirty="0">
                <a:effectLst/>
              </a:rPr>
              <a:t>u tablonun görevi personellerin </a:t>
            </a:r>
            <a:r>
              <a:rPr lang="tr-TR" sz="2000" dirty="0"/>
              <a:t>adı, soyadı</a:t>
            </a:r>
            <a:r>
              <a:rPr lang="en-US" sz="2000" dirty="0">
                <a:effectLst/>
              </a:rPr>
              <a:t>, </a:t>
            </a:r>
            <a:r>
              <a:rPr lang="tr-TR" sz="2000" dirty="0">
                <a:effectLst/>
              </a:rPr>
              <a:t>mesai başlama ve bitiş saatlerini</a:t>
            </a:r>
            <a:r>
              <a:rPr lang="en-US" sz="2000" dirty="0">
                <a:effectLst/>
              </a:rPr>
              <a:t>, </a:t>
            </a:r>
            <a:r>
              <a:rPr lang="tr-TR" sz="2000" dirty="0">
                <a:effectLst/>
              </a:rPr>
              <a:t>mesai ücretini</a:t>
            </a:r>
            <a:r>
              <a:rPr lang="en-US" sz="2000" dirty="0">
                <a:effectLst/>
              </a:rPr>
              <a:t>, </a:t>
            </a:r>
            <a:r>
              <a:rPr lang="tr-TR" sz="2000" dirty="0">
                <a:effectLst/>
              </a:rPr>
              <a:t>tutarını</a:t>
            </a:r>
            <a:r>
              <a:rPr lang="en-US" sz="2000" dirty="0">
                <a:effectLst/>
              </a:rPr>
              <a:t>, </a:t>
            </a:r>
            <a:r>
              <a:rPr lang="tr-TR" sz="2000" dirty="0">
                <a:effectLst/>
              </a:rPr>
              <a:t>açıklamasını</a:t>
            </a:r>
            <a:r>
              <a:rPr lang="en-US" sz="2000" dirty="0">
                <a:effectLst/>
              </a:rPr>
              <a:t>,</a:t>
            </a:r>
            <a:r>
              <a:rPr lang="tr-TR" sz="2000" dirty="0">
                <a:effectLst/>
              </a:rPr>
              <a:t> ödenme</a:t>
            </a:r>
            <a:r>
              <a:rPr lang="en-US" sz="2000" dirty="0">
                <a:effectLst/>
              </a:rPr>
              <a:t> gibi bilgileri</a:t>
            </a:r>
            <a:r>
              <a:rPr lang="tr-TR" sz="2000" dirty="0">
                <a:effectLst/>
              </a:rPr>
              <a:t> bünyesinde tutmasıdır.</a:t>
            </a:r>
            <a:endParaRPr lang="en-US" sz="2000" dirty="0">
              <a:effectLst/>
            </a:endParaRPr>
          </a:p>
          <a:p>
            <a:pPr indent="-228600">
              <a:lnSpc>
                <a:spcPct val="90000"/>
              </a:lnSpc>
              <a:spcAft>
                <a:spcPts val="600"/>
              </a:spcAft>
              <a:buFont typeface="Arial" panose="020B0604020202020204" pitchFamily="34" charset="0"/>
              <a:buChar char="•"/>
            </a:pPr>
            <a:endParaRPr lang="en-US" sz="2000" dirty="0"/>
          </a:p>
        </p:txBody>
      </p:sp>
      <p:pic>
        <p:nvPicPr>
          <p:cNvPr id="4" name="Resim 3">
            <a:extLst>
              <a:ext uri="{FF2B5EF4-FFF2-40B4-BE49-F238E27FC236}">
                <a16:creationId xmlns:a16="http://schemas.microsoft.com/office/drawing/2014/main" id="{58855C8D-7A72-ACEE-F0AF-DBF8E8DF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833" y="683017"/>
            <a:ext cx="7432514" cy="3213417"/>
          </a:xfrm>
          <a:prstGeom prst="rect">
            <a:avLst/>
          </a:prstGeom>
        </p:spPr>
      </p:pic>
    </p:spTree>
    <p:extLst>
      <p:ext uri="{BB962C8B-B14F-4D97-AF65-F5344CB8AC3E}">
        <p14:creationId xmlns:p14="http://schemas.microsoft.com/office/powerpoint/2010/main" val="97042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53AF84-B472-4E1E-AD75-3A79A7D2BF1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tr-TR" sz="4000" b="1" u="sng" dirty="0">
                <a:solidFill>
                  <a:srgbClr val="FFFFFF"/>
                </a:solidFill>
                <a:effectLst/>
                <a:ea typeface="Calibri" panose="020F0502020204030204" pitchFamily="34" charset="0"/>
              </a:rPr>
              <a:t>Projemizde </a:t>
            </a:r>
            <a:r>
              <a:rPr lang="tr-TR" sz="4000" b="1" u="sng" dirty="0">
                <a:solidFill>
                  <a:srgbClr val="FFFFFF"/>
                </a:solidFill>
                <a:ea typeface="Calibri" panose="020F0502020204030204" pitchFamily="34" charset="0"/>
              </a:rPr>
              <a:t>Var Olan</a:t>
            </a:r>
            <a:r>
              <a:rPr lang="tr-TR" sz="4000" b="1" u="sng" dirty="0">
                <a:solidFill>
                  <a:srgbClr val="FFFFFF"/>
                </a:solidFill>
                <a:effectLst/>
                <a:ea typeface="Calibri" panose="020F0502020204030204" pitchFamily="34" charset="0"/>
              </a:rPr>
              <a:t> </a:t>
            </a:r>
            <a:r>
              <a:rPr lang="tr-TR" sz="4000" b="1" u="sng" dirty="0">
                <a:solidFill>
                  <a:srgbClr val="FFFFFF"/>
                </a:solidFill>
                <a:ea typeface="Calibri" panose="020F0502020204030204" pitchFamily="34" charset="0"/>
              </a:rPr>
              <a:t>Ö</a:t>
            </a:r>
            <a:r>
              <a:rPr lang="tr-TR" sz="4000" b="1" u="sng" dirty="0">
                <a:solidFill>
                  <a:srgbClr val="FFFFFF"/>
                </a:solidFill>
                <a:effectLst/>
                <a:ea typeface="Calibri" panose="020F0502020204030204" pitchFamily="34" charset="0"/>
              </a:rPr>
              <a:t>zellikler </a:t>
            </a:r>
            <a:endParaRPr lang="en-US" sz="4000" b="1" u="sng" kern="1200" dirty="0">
              <a:solidFill>
                <a:srgbClr val="FFFFFF"/>
              </a:solidFill>
              <a:latin typeface="+mj-lt"/>
              <a:ea typeface="+mj-ea"/>
              <a:cs typeface="+mj-cs"/>
            </a:endParaRPr>
          </a:p>
        </p:txBody>
      </p:sp>
      <p:sp>
        <p:nvSpPr>
          <p:cNvPr id="5" name="Metin kutusu 4">
            <a:extLst>
              <a:ext uri="{FF2B5EF4-FFF2-40B4-BE49-F238E27FC236}">
                <a16:creationId xmlns:a16="http://schemas.microsoft.com/office/drawing/2014/main" id="{892409AD-ED06-45D5-A2D4-DE34040CEF32}"/>
              </a:ext>
            </a:extLst>
          </p:cNvPr>
          <p:cNvSpPr txBox="1"/>
          <p:nvPr/>
        </p:nvSpPr>
        <p:spPr>
          <a:xfrm>
            <a:off x="1926251" y="4209657"/>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rPr>
              <a:t>Şekil 1.</a:t>
            </a:r>
            <a:r>
              <a:rPr lang="tr-TR" sz="2000" dirty="0">
                <a:effectLst/>
              </a:rPr>
              <a:t>6</a:t>
            </a:r>
            <a:r>
              <a:rPr lang="en-US" sz="2000" dirty="0">
                <a:effectLst/>
              </a:rPr>
              <a:t>’de</a:t>
            </a:r>
            <a:r>
              <a:rPr lang="tr-TR" sz="2000" dirty="0">
                <a:effectLst/>
              </a:rPr>
              <a:t> </a:t>
            </a:r>
            <a:r>
              <a:rPr lang="en-US" sz="2000" dirty="0">
                <a:effectLst/>
              </a:rPr>
              <a:t>ki resimde </a:t>
            </a:r>
            <a:r>
              <a:rPr lang="tr-TR" sz="2000" dirty="0">
                <a:effectLst/>
              </a:rPr>
              <a:t>görmüş olduğunuz</a:t>
            </a:r>
            <a:r>
              <a:rPr lang="tr-TR" sz="2000" dirty="0"/>
              <a:t> </a:t>
            </a:r>
            <a:r>
              <a:rPr lang="en-US" sz="2000" dirty="0">
                <a:effectLst/>
              </a:rPr>
              <a:t>tablosu</a:t>
            </a:r>
            <a:r>
              <a:rPr lang="tr-TR" sz="2000" dirty="0">
                <a:effectLst/>
              </a:rPr>
              <a:t>dur.</a:t>
            </a:r>
            <a:r>
              <a:rPr lang="en-US" sz="2000" dirty="0">
                <a:effectLst/>
              </a:rPr>
              <a:t> </a:t>
            </a:r>
            <a:r>
              <a:rPr lang="tr-TR" sz="2000" dirty="0">
                <a:effectLst/>
              </a:rPr>
              <a:t>B</a:t>
            </a:r>
            <a:r>
              <a:rPr lang="en-US" sz="2000" dirty="0">
                <a:effectLst/>
              </a:rPr>
              <a:t>u tablonun görevi </a:t>
            </a:r>
            <a:r>
              <a:rPr lang="tr-TR" sz="2000" dirty="0"/>
              <a:t>izin almış olan personellerin adını, aldığı iznin türünü, iznin başlangıç, bitiş tarihlerini ve açıklama </a:t>
            </a:r>
            <a:r>
              <a:rPr lang="en-US" sz="2000" dirty="0">
                <a:effectLst/>
              </a:rPr>
              <a:t>kısımlarını</a:t>
            </a:r>
            <a:r>
              <a:rPr lang="tr-TR" sz="2000" dirty="0">
                <a:effectLst/>
              </a:rPr>
              <a:t> bünyesinde </a:t>
            </a:r>
            <a:r>
              <a:rPr lang="en-US" sz="2000" dirty="0">
                <a:effectLst/>
              </a:rPr>
              <a:t>tut</a:t>
            </a:r>
            <a:r>
              <a:rPr lang="tr-TR" sz="2000" dirty="0">
                <a:effectLst/>
              </a:rPr>
              <a:t>masıdır</a:t>
            </a:r>
            <a:r>
              <a:rPr lang="en-US" sz="2000" dirty="0">
                <a:effectLst/>
              </a:rPr>
              <a:t>.</a:t>
            </a:r>
          </a:p>
          <a:p>
            <a:pPr indent="-228600">
              <a:lnSpc>
                <a:spcPct val="90000"/>
              </a:lnSpc>
              <a:spcAft>
                <a:spcPts val="600"/>
              </a:spcAft>
              <a:buFont typeface="Arial" panose="020B0604020202020204" pitchFamily="34" charset="0"/>
              <a:buChar char="•"/>
            </a:pPr>
            <a:endParaRPr lang="en-US" sz="2000" dirty="0"/>
          </a:p>
        </p:txBody>
      </p:sp>
      <p:pic>
        <p:nvPicPr>
          <p:cNvPr id="4" name="Resim 3">
            <a:extLst>
              <a:ext uri="{FF2B5EF4-FFF2-40B4-BE49-F238E27FC236}">
                <a16:creationId xmlns:a16="http://schemas.microsoft.com/office/drawing/2014/main" id="{A51D045F-41B6-3A25-0272-3C22BD020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197" y="371037"/>
            <a:ext cx="6952508" cy="3227950"/>
          </a:xfrm>
          <a:prstGeom prst="rect">
            <a:avLst/>
          </a:prstGeom>
        </p:spPr>
      </p:pic>
    </p:spTree>
    <p:extLst>
      <p:ext uri="{BB962C8B-B14F-4D97-AF65-F5344CB8AC3E}">
        <p14:creationId xmlns:p14="http://schemas.microsoft.com/office/powerpoint/2010/main" val="35885939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925</Words>
  <Application>Microsoft Office PowerPoint</Application>
  <PresentationFormat>Geniş ekran</PresentationFormat>
  <Paragraphs>69</Paragraphs>
  <Slides>27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Bahnschrift Condensed</vt:lpstr>
      <vt:lpstr>Calibri</vt:lpstr>
      <vt:lpstr>Calibri Light</vt:lpstr>
      <vt:lpstr>Times New Roman</vt:lpstr>
      <vt:lpstr>Office Teması</vt:lpstr>
      <vt:lpstr>İnsan Kaynakları Otomasyon Sistemi</vt:lpstr>
      <vt:lpstr>İnsan Kaynakları Otomasyonu</vt:lpstr>
      <vt:lpstr>Çalışmalarımız</vt:lpstr>
      <vt:lpstr>Projemizde Var Olan Özellikler </vt:lpstr>
      <vt:lpstr>Projemizde Var Olan Özellikler </vt:lpstr>
      <vt:lpstr>Projemizde Var Olan Özellikler </vt:lpstr>
      <vt:lpstr>Projemizde Var Olan Özellikler </vt:lpstr>
      <vt:lpstr>Projemizde Var Olan Özellikler </vt:lpstr>
      <vt:lpstr>Projemizde Var Olan Özellikler </vt:lpstr>
      <vt:lpstr>Projemizde Var Olan Özellikler </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Projemizde Var Olan Özellikler</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İnsan Kaynakları Otomasyon Sistemi</dc:title>
  <dc:creator>MUHAMMET EMRE AYGÜL</dc:creator>
  <cp:lastModifiedBy>ABDÜLSAMET BAŞAK</cp:lastModifiedBy>
  <cp:revision>15</cp:revision>
  <dcterms:created xsi:type="dcterms:W3CDTF">2022-03-18T01:03:29Z</dcterms:created>
  <dcterms:modified xsi:type="dcterms:W3CDTF">2022-06-24T04:14:13Z</dcterms:modified>
</cp:coreProperties>
</file>