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08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0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953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082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40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66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65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8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87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1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76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4F80-2C5C-4FE0-8127-BD8501E041B5}" type="datetimeFigureOut">
              <a:rPr lang="tr-TR" smtClean="0"/>
              <a:t>28.08.2022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3B75-8219-4179-820B-3589A93DE4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63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EXIST ve NOT EXIST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22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402077"/>
            <a:ext cx="10515600" cy="1288611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SQL Exists ve Not Exists Nedir, Örnekli Nasıl Kullanılır?</a:t>
            </a:r>
            <a:br>
              <a:rPr lang="sv-SE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EXISTS ve NOT EXISTS ifadeleri de alt sorgudan getirilen değerlerin içerisinde bir değerin olması veya olmaması durumunda işlem yapılmasını sağlar.</a:t>
            </a:r>
          </a:p>
          <a:p>
            <a:r>
              <a:rPr lang="tr-TR" b="1" dirty="0"/>
              <a:t>EXISTS</a:t>
            </a:r>
            <a:r>
              <a:rPr lang="tr-TR" dirty="0"/>
              <a:t> ifadesi kullanıldığında, alt sorguda istenilen şartların yerine getirildiği durumlarda ilgili kaydın listelenmesini sağlar.</a:t>
            </a:r>
          </a:p>
          <a:p>
            <a:r>
              <a:rPr lang="tr-TR" b="1" dirty="0"/>
              <a:t>NOT EXITS</a:t>
            </a:r>
            <a:r>
              <a:rPr lang="tr-TR" dirty="0"/>
              <a:t> ise </a:t>
            </a:r>
            <a:r>
              <a:rPr lang="tr-TR" b="1" dirty="0" err="1"/>
              <a:t>EXISTS</a:t>
            </a:r>
            <a:r>
              <a:rPr lang="tr-TR" dirty="0" err="1"/>
              <a:t>‘in</a:t>
            </a:r>
            <a:r>
              <a:rPr lang="tr-TR" dirty="0"/>
              <a:t> tam tersi olarak alt sorguda istenilen şartların sağlanmadığı durumlarda  ilgili kaydın listelenmesini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155819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tablolar </a:t>
            </a:r>
            <a:r>
              <a:rPr lang="tr-TR" dirty="0" err="1"/>
              <a:t>Ogrenci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7251"/>
            <a:ext cx="10515600" cy="33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tablolar Bolum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5934"/>
            <a:ext cx="10515600" cy="293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8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Exists</a:t>
            </a:r>
            <a:r>
              <a:rPr lang="tr-TR" b="1" dirty="0"/>
              <a:t> Kullanımı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en-US" dirty="0"/>
              <a:t>SELECT Ad FROM </a:t>
            </a:r>
            <a:r>
              <a:rPr lang="en-US" dirty="0" err="1"/>
              <a:t>Ogrenci</a:t>
            </a:r>
            <a:r>
              <a:rPr lang="en-US" dirty="0"/>
              <a:t> AS o WHERE </a:t>
            </a:r>
            <a:r>
              <a:rPr lang="en-US" dirty="0">
                <a:solidFill>
                  <a:srgbClr val="FF0000"/>
                </a:solidFill>
              </a:rPr>
              <a:t>EXISTS</a:t>
            </a:r>
            <a:r>
              <a:rPr lang="tr-TR" dirty="0"/>
              <a:t> </a:t>
            </a:r>
            <a:br>
              <a:rPr lang="tr-TR" dirty="0"/>
            </a:br>
            <a:r>
              <a:rPr lang="en-US" dirty="0"/>
              <a:t>(SELECT * FROM </a:t>
            </a:r>
            <a:r>
              <a:rPr lang="en-US" dirty="0" err="1"/>
              <a:t>Bolum</a:t>
            </a:r>
            <a:r>
              <a:rPr lang="en-US" dirty="0"/>
              <a:t> AS b WHERE </a:t>
            </a:r>
            <a:r>
              <a:rPr lang="en-US" dirty="0" err="1"/>
              <a:t>o.BolumID</a:t>
            </a:r>
            <a:r>
              <a:rPr lang="en-US" dirty="0"/>
              <a:t>=</a:t>
            </a:r>
            <a:r>
              <a:rPr lang="en-US" dirty="0" err="1"/>
              <a:t>b.BolumID</a:t>
            </a:r>
            <a:r>
              <a:rPr lang="en-US" dirty="0"/>
              <a:t>)</a:t>
            </a:r>
            <a:endParaRPr lang="tr-TR" dirty="0"/>
          </a:p>
          <a:p>
            <a:pPr marL="0" indent="0" fontAlgn="base" latinLnBrk="1">
              <a:buNone/>
            </a:pPr>
            <a:br>
              <a:rPr lang="tr-TR" dirty="0"/>
            </a:br>
            <a:br>
              <a:rPr lang="tr-TR" dirty="0"/>
            </a:br>
            <a:r>
              <a:rPr lang="tr-TR" dirty="0"/>
              <a:t>Üstteki koddan biraz bahsetmek gerekirse </a:t>
            </a:r>
            <a:r>
              <a:rPr lang="tr-TR" b="1" dirty="0" err="1"/>
              <a:t>Ogrenci</a:t>
            </a:r>
            <a:r>
              <a:rPr lang="tr-TR" dirty="0"/>
              <a:t> tablosundaki öğrencilerin adını listeleyen bir sorgu var fakat gelecek olan öğrenciler </a:t>
            </a:r>
            <a:r>
              <a:rPr lang="tr-TR" b="1" dirty="0" err="1"/>
              <a:t>where</a:t>
            </a:r>
            <a:r>
              <a:rPr lang="tr-TR" dirty="0"/>
              <a:t>   kısmındaki koşula göre listelenecek bu koşul açıklaması ise şöyle eğer   öğrencinin </a:t>
            </a:r>
            <a:r>
              <a:rPr lang="tr-TR" b="1" dirty="0" err="1"/>
              <a:t>BolumID</a:t>
            </a:r>
            <a:r>
              <a:rPr lang="tr-TR" dirty="0"/>
              <a:t> alanındaki değer Bolum tablosunda </a:t>
            </a:r>
            <a:r>
              <a:rPr lang="tr-TR" b="1" dirty="0" err="1"/>
              <a:t>BolumID</a:t>
            </a:r>
            <a:r>
              <a:rPr lang="tr-TR" dirty="0"/>
              <a:t> alanında var ise o zaman ilgili öğrenci listelenecektir.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110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 Çıktısı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381"/>
            <a:ext cx="10515600" cy="41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Not </a:t>
            </a:r>
            <a:r>
              <a:rPr lang="tr-TR" b="1" dirty="0" err="1"/>
              <a:t>Exists</a:t>
            </a:r>
            <a:r>
              <a:rPr lang="tr-TR" b="1" dirty="0"/>
              <a:t> Kullanımı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 latinLnBrk="1"/>
            <a:r>
              <a:rPr lang="en-US" dirty="0"/>
              <a:t>SELECT Ad FROM </a:t>
            </a:r>
            <a:r>
              <a:rPr lang="en-US" dirty="0" err="1"/>
              <a:t>Ogrenci</a:t>
            </a:r>
            <a:r>
              <a:rPr lang="en-US" dirty="0"/>
              <a:t> AS o WHERE NOT </a:t>
            </a:r>
            <a:r>
              <a:rPr lang="en-US" dirty="0">
                <a:solidFill>
                  <a:srgbClr val="FF0000"/>
                </a:solidFill>
              </a:rPr>
              <a:t>EXISTS</a:t>
            </a:r>
            <a:r>
              <a:rPr lang="tr-TR" dirty="0"/>
              <a:t> </a:t>
            </a:r>
            <a:br>
              <a:rPr lang="tr-TR" dirty="0"/>
            </a:br>
            <a:r>
              <a:rPr lang="en-US" dirty="0"/>
              <a:t>(SELECT * FROM </a:t>
            </a:r>
            <a:r>
              <a:rPr lang="tr-TR" dirty="0"/>
              <a:t>  </a:t>
            </a:r>
            <a:r>
              <a:rPr lang="en-US" dirty="0" err="1"/>
              <a:t>Bolum</a:t>
            </a:r>
            <a:r>
              <a:rPr lang="en-US" dirty="0"/>
              <a:t> AS b WHERE </a:t>
            </a:r>
            <a:r>
              <a:rPr lang="en-US" dirty="0" err="1"/>
              <a:t>o.BolumID</a:t>
            </a:r>
            <a:r>
              <a:rPr lang="en-US" dirty="0"/>
              <a:t>=</a:t>
            </a:r>
            <a:r>
              <a:rPr lang="en-US" dirty="0" err="1"/>
              <a:t>b.BolumID</a:t>
            </a:r>
            <a:r>
              <a:rPr lang="en-US" dirty="0"/>
              <a:t>)</a:t>
            </a:r>
            <a:br>
              <a:rPr lang="tr-TR" dirty="0"/>
            </a:br>
            <a:br>
              <a:rPr lang="tr-TR" dirty="0"/>
            </a:br>
            <a:endParaRPr lang="tr-TR" dirty="0"/>
          </a:p>
          <a:p>
            <a:pPr fontAlgn="base" latinLnBrk="1"/>
            <a:r>
              <a:rPr lang="tr-TR" dirty="0" err="1"/>
              <a:t>Exist</a:t>
            </a:r>
            <a:r>
              <a:rPr lang="tr-TR" dirty="0"/>
              <a:t> in tam tersi olarak çalışacaktır.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9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Sorgu Çıktısı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80" y="1825625"/>
            <a:ext cx="9669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196</Words>
  <Application>Microsoft Office PowerPoint</Application>
  <PresentationFormat>Geniş ekran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EXIST ve NOT EXIST</vt:lpstr>
      <vt:lpstr>SQL Exists ve Not Exists Nedir, Örnekli Nasıl Kullanılır? </vt:lpstr>
      <vt:lpstr>Örnek tablolar Ogrenci</vt:lpstr>
      <vt:lpstr>Örnek tablolar Bolum</vt:lpstr>
      <vt:lpstr>Exists Kullanımı </vt:lpstr>
      <vt:lpstr>Sorgu Çıktısı</vt:lpstr>
      <vt:lpstr>Not Exists Kullanımı </vt:lpstr>
      <vt:lpstr>Sorgu Çıktısı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 ve NOT EXIST</dc:title>
  <dc:creator>Emre Can Ayar</dc:creator>
  <cp:lastModifiedBy>Emre Can Ayar</cp:lastModifiedBy>
  <cp:revision>3</cp:revision>
  <dcterms:created xsi:type="dcterms:W3CDTF">2022-01-08T06:42:13Z</dcterms:created>
  <dcterms:modified xsi:type="dcterms:W3CDTF">2022-08-28T06:56:59Z</dcterms:modified>
</cp:coreProperties>
</file>