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9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77E99-2F3F-482C-B3E2-0E4864514F50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ED2C8-F1F0-41EB-98E7-E9FEDB8BA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906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D2C8-F1F0-41EB-98E7-E9FEDB8BA03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01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E06E-F34F-408E-8454-F378566C34A2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B584-0634-4C86-8265-0F7A8571B9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42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E06E-F34F-408E-8454-F378566C34A2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B584-0634-4C86-8265-0F7A8571B9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199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E06E-F34F-408E-8454-F378566C34A2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B584-0634-4C86-8265-0F7A8571B9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117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E06E-F34F-408E-8454-F378566C34A2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B584-0634-4C86-8265-0F7A8571B9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571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E06E-F34F-408E-8454-F378566C34A2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B584-0634-4C86-8265-0F7A8571B9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857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E06E-F34F-408E-8454-F378566C34A2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B584-0634-4C86-8265-0F7A8571B9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376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E06E-F34F-408E-8454-F378566C34A2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B584-0634-4C86-8265-0F7A8571B9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963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E06E-F34F-408E-8454-F378566C34A2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B584-0634-4C86-8265-0F7A8571B9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74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E06E-F34F-408E-8454-F378566C34A2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B584-0634-4C86-8265-0F7A8571B9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462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E06E-F34F-408E-8454-F378566C34A2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B584-0634-4C86-8265-0F7A8571B9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582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E06E-F34F-408E-8454-F378566C34A2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B584-0634-4C86-8265-0F7A8571B9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620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E06E-F34F-408E-8454-F378566C34A2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B584-0634-4C86-8265-0F7A8571B9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611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SQL Server Kullanıcı Oluşturma ve Yetkilendirme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2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553" y="365125"/>
            <a:ext cx="12042843" cy="1325563"/>
          </a:xfrm>
        </p:spPr>
        <p:txBody>
          <a:bodyPr/>
          <a:lstStyle/>
          <a:p>
            <a:r>
              <a:rPr lang="tr-TR" dirty="0" smtClean="0"/>
              <a:t>SQL Server </a:t>
            </a:r>
            <a:r>
              <a:rPr lang="tr-TR" dirty="0" err="1" smtClean="0"/>
              <a:t>Authentication</a:t>
            </a:r>
            <a:r>
              <a:rPr lang="tr-TR" dirty="0" smtClean="0"/>
              <a:t> ile Kullanıcı Oluşturma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556" y="1825625"/>
            <a:ext cx="500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20493" y="365125"/>
            <a:ext cx="11627795" cy="1325563"/>
          </a:xfrm>
        </p:spPr>
        <p:txBody>
          <a:bodyPr/>
          <a:lstStyle/>
          <a:p>
            <a:r>
              <a:rPr lang="tr-TR" dirty="0" smtClean="0"/>
              <a:t>SQL Server </a:t>
            </a:r>
            <a:r>
              <a:rPr lang="tr-TR" dirty="0" err="1" smtClean="0"/>
              <a:t>Authentication</a:t>
            </a:r>
            <a:r>
              <a:rPr lang="tr-TR" dirty="0" smtClean="0"/>
              <a:t> ile Kullanıcı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9651" y="1825624"/>
            <a:ext cx="11530519" cy="47502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smtClean="0"/>
              <a:t>Sol </a:t>
            </a:r>
            <a:r>
              <a:rPr lang="tr-TR" dirty="0" err="1" smtClean="0"/>
              <a:t>tarafya</a:t>
            </a:r>
            <a:r>
              <a:rPr lang="tr-TR" dirty="0" smtClean="0"/>
              <a:t> yer alan </a:t>
            </a:r>
            <a:r>
              <a:rPr lang="tr-TR" b="1" dirty="0" smtClean="0"/>
              <a:t>User </a:t>
            </a:r>
            <a:r>
              <a:rPr lang="tr-TR" b="1" dirty="0" err="1" smtClean="0"/>
              <a:t>Mapping</a:t>
            </a:r>
            <a:r>
              <a:rPr lang="tr-TR" b="1" dirty="0" smtClean="0"/>
              <a:t> </a:t>
            </a:r>
            <a:r>
              <a:rPr lang="tr-TR" dirty="0" smtClean="0"/>
              <a:t>sekmesine gelindiğinde tanımlamış olduğumuz kullanıcının SQL Server üzerinde yer alan </a:t>
            </a:r>
            <a:r>
              <a:rPr lang="tr-TR" b="1" dirty="0" smtClean="0"/>
              <a:t>Database</a:t>
            </a:r>
            <a:r>
              <a:rPr lang="tr-TR" dirty="0" smtClean="0"/>
              <a:t> ‘</a:t>
            </a:r>
            <a:r>
              <a:rPr lang="tr-TR" dirty="0" err="1" smtClean="0"/>
              <a:t>ler</a:t>
            </a:r>
            <a:r>
              <a:rPr lang="tr-TR" dirty="0" smtClean="0"/>
              <a:t> üzerinde hangi yetkilere sahip olacağını belirtiyoruz.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r>
              <a:rPr lang="tr-TR" b="1" dirty="0" err="1"/>
              <a:t>db_owner</a:t>
            </a:r>
            <a:r>
              <a:rPr lang="tr-TR" dirty="0"/>
              <a:t> : </a:t>
            </a:r>
            <a:r>
              <a:rPr lang="tr-TR" dirty="0" err="1"/>
              <a:t>Veritabanında</a:t>
            </a:r>
            <a:r>
              <a:rPr lang="tr-TR" dirty="0"/>
              <a:t> en yüksek yetkilidir. Silme, ekleme, düzenleme, başlatma/durdurma gibi yetkileri vardır</a:t>
            </a:r>
          </a:p>
          <a:p>
            <a:r>
              <a:rPr lang="tr-TR" b="1" dirty="0" err="1"/>
              <a:t>db_accessadmin</a:t>
            </a:r>
            <a:r>
              <a:rPr lang="tr-TR" dirty="0"/>
              <a:t> : </a:t>
            </a:r>
            <a:r>
              <a:rPr lang="tr-TR" dirty="0" err="1"/>
              <a:t>Veritabanında</a:t>
            </a:r>
            <a:r>
              <a:rPr lang="tr-TR" dirty="0"/>
              <a:t> kullanıcılara </a:t>
            </a:r>
            <a:r>
              <a:rPr lang="tr-TR" dirty="0" err="1"/>
              <a:t>veritabanına</a:t>
            </a:r>
            <a:r>
              <a:rPr lang="tr-TR" dirty="0"/>
              <a:t> erişim kural/yetki atayan yöneticidir</a:t>
            </a:r>
          </a:p>
          <a:p>
            <a:r>
              <a:rPr lang="tr-TR" b="1" dirty="0" err="1"/>
              <a:t>db_securityadmin</a:t>
            </a:r>
            <a:r>
              <a:rPr lang="tr-TR" dirty="0"/>
              <a:t> :</a:t>
            </a:r>
            <a:r>
              <a:rPr lang="tr-TR" dirty="0" err="1"/>
              <a:t>Veritabanındaki</a:t>
            </a:r>
            <a:r>
              <a:rPr lang="tr-TR" dirty="0"/>
              <a:t> kural/yetkileri yönetir</a:t>
            </a:r>
          </a:p>
          <a:p>
            <a:r>
              <a:rPr lang="tr-TR" b="1" dirty="0" err="1"/>
              <a:t>db_datareader</a:t>
            </a:r>
            <a:r>
              <a:rPr lang="tr-TR" dirty="0"/>
              <a:t> : </a:t>
            </a:r>
            <a:r>
              <a:rPr lang="tr-TR" dirty="0" err="1"/>
              <a:t>Veritabanındaki</a:t>
            </a:r>
            <a:r>
              <a:rPr lang="tr-TR" dirty="0"/>
              <a:t> kullanıcıların “SELECT” sorgusunu çalıştırmasına izin verir</a:t>
            </a:r>
          </a:p>
          <a:p>
            <a:r>
              <a:rPr lang="tr-TR" b="1" dirty="0" err="1"/>
              <a:t>db_datawriter</a:t>
            </a:r>
            <a:r>
              <a:rPr lang="tr-TR" dirty="0"/>
              <a:t> : </a:t>
            </a:r>
            <a:r>
              <a:rPr lang="tr-TR" dirty="0" err="1"/>
              <a:t>Veritabanındaki</a:t>
            </a:r>
            <a:r>
              <a:rPr lang="tr-TR" dirty="0"/>
              <a:t> kullanıcıların “INSERT , DELETE , UPDATE sorgularını çalıştırmasına izin verir</a:t>
            </a:r>
          </a:p>
          <a:p>
            <a:r>
              <a:rPr lang="tr-TR" b="1" dirty="0" err="1"/>
              <a:t>db_ddladmin</a:t>
            </a:r>
            <a:r>
              <a:rPr lang="tr-TR" dirty="0"/>
              <a:t> : </a:t>
            </a:r>
            <a:r>
              <a:rPr lang="tr-TR" dirty="0" err="1"/>
              <a:t>Veritabanındaki</a:t>
            </a:r>
            <a:r>
              <a:rPr lang="tr-TR" dirty="0"/>
              <a:t> kullanıcıların “DDL” komutlarını çalıştırmasına izin verir</a:t>
            </a:r>
          </a:p>
          <a:p>
            <a:r>
              <a:rPr lang="tr-TR" b="1" dirty="0" err="1"/>
              <a:t>db_denydatareader</a:t>
            </a:r>
            <a:r>
              <a:rPr lang="tr-TR" dirty="0"/>
              <a:t> : </a:t>
            </a:r>
            <a:r>
              <a:rPr lang="tr-TR" dirty="0" err="1"/>
              <a:t>Veritabanındaki</a:t>
            </a:r>
            <a:r>
              <a:rPr lang="tr-TR" dirty="0"/>
              <a:t> kullanıcıların “SELECT” sorgusunu çalıştırmasını kısıtlar</a:t>
            </a:r>
          </a:p>
          <a:p>
            <a:r>
              <a:rPr lang="tr-TR" b="1" dirty="0" err="1"/>
              <a:t>db_denydatawriter</a:t>
            </a:r>
            <a:r>
              <a:rPr lang="tr-TR" dirty="0"/>
              <a:t> : </a:t>
            </a:r>
            <a:r>
              <a:rPr lang="tr-TR" dirty="0" err="1"/>
              <a:t>Veritabanındaki</a:t>
            </a:r>
            <a:r>
              <a:rPr lang="tr-TR" dirty="0"/>
              <a:t> kullanıcıların “INSERT , DELETE , UPDATE sorgularını çalıştırmasını kısıtlar</a:t>
            </a:r>
          </a:p>
          <a:p>
            <a:r>
              <a:rPr lang="tr-TR" b="1" dirty="0" err="1"/>
              <a:t>db_backupoperator</a:t>
            </a:r>
            <a:r>
              <a:rPr lang="tr-TR" dirty="0"/>
              <a:t> : </a:t>
            </a:r>
            <a:r>
              <a:rPr lang="tr-TR" dirty="0" err="1"/>
              <a:t>Veritabanının</a:t>
            </a:r>
            <a:r>
              <a:rPr lang="tr-TR" dirty="0"/>
              <a:t> yedeğini alma kuralı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89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8315" y="365125"/>
            <a:ext cx="11731557" cy="1325563"/>
          </a:xfrm>
        </p:spPr>
        <p:txBody>
          <a:bodyPr/>
          <a:lstStyle/>
          <a:p>
            <a:r>
              <a:rPr lang="tr-TR" dirty="0" smtClean="0"/>
              <a:t>SQL Server </a:t>
            </a:r>
            <a:r>
              <a:rPr lang="tr-TR" dirty="0" err="1" smtClean="0"/>
              <a:t>Authentication</a:t>
            </a:r>
            <a:r>
              <a:rPr lang="tr-TR" dirty="0" smtClean="0"/>
              <a:t> ile Kullanıcı Oluşturma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091" y="1825625"/>
            <a:ext cx="50216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8315" y="365125"/>
            <a:ext cx="11731557" cy="1325563"/>
          </a:xfrm>
        </p:spPr>
        <p:txBody>
          <a:bodyPr/>
          <a:lstStyle/>
          <a:p>
            <a:r>
              <a:rPr lang="tr-TR" dirty="0" smtClean="0"/>
              <a:t>SQL Server </a:t>
            </a:r>
            <a:r>
              <a:rPr lang="tr-TR" dirty="0" err="1" smtClean="0"/>
              <a:t>Authentication</a:t>
            </a:r>
            <a:r>
              <a:rPr lang="tr-TR" dirty="0" smtClean="0"/>
              <a:t> ile Kullanıcı Oluşturma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781" y="1825625"/>
            <a:ext cx="50124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8315" y="365125"/>
            <a:ext cx="11731557" cy="1325563"/>
          </a:xfrm>
        </p:spPr>
        <p:txBody>
          <a:bodyPr/>
          <a:lstStyle/>
          <a:p>
            <a:r>
              <a:rPr lang="tr-TR" dirty="0" smtClean="0"/>
              <a:t>SQL Server </a:t>
            </a:r>
            <a:r>
              <a:rPr lang="tr-TR" dirty="0" err="1" smtClean="0"/>
              <a:t>Authentication</a:t>
            </a:r>
            <a:r>
              <a:rPr lang="tr-TR" dirty="0" smtClean="0"/>
              <a:t> ile Kullanıcı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0494" y="1825625"/>
            <a:ext cx="11809378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Sol </a:t>
            </a:r>
            <a:r>
              <a:rPr lang="tr-TR" dirty="0" err="1" smtClean="0"/>
              <a:t>tarafya</a:t>
            </a:r>
            <a:r>
              <a:rPr lang="tr-TR" dirty="0" smtClean="0"/>
              <a:t> yer alan </a:t>
            </a:r>
            <a:r>
              <a:rPr lang="tr-TR" b="1" dirty="0" err="1" smtClean="0"/>
              <a:t>Secureables</a:t>
            </a:r>
            <a:r>
              <a:rPr lang="tr-TR" b="1" dirty="0" smtClean="0"/>
              <a:t> </a:t>
            </a:r>
            <a:r>
              <a:rPr lang="tr-TR" dirty="0" smtClean="0"/>
              <a:t>sekmesine gelindiğinde tanımlamış olduğumuz kullanıcının SQL Server üzerinde hangi yetkilere sahip olacağını belirtiyoruz.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Bunun içerisinde SQL bağlanma (SQL Connect) , SQL </a:t>
            </a:r>
            <a:r>
              <a:rPr lang="tr-TR" dirty="0" err="1" smtClean="0"/>
              <a:t>Server’a</a:t>
            </a:r>
            <a:r>
              <a:rPr lang="tr-TR" dirty="0" smtClean="0"/>
              <a:t> kapatma (</a:t>
            </a:r>
            <a:r>
              <a:rPr lang="tr-TR" dirty="0" err="1" smtClean="0"/>
              <a:t>Shutdown</a:t>
            </a:r>
            <a:r>
              <a:rPr lang="tr-TR" dirty="0" smtClean="0"/>
              <a:t>) vb. direkt olarak SQL Server ‘ı etkileyen yetkiler bulunmaktadır.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35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8315" y="365125"/>
            <a:ext cx="11731557" cy="1325563"/>
          </a:xfrm>
        </p:spPr>
        <p:txBody>
          <a:bodyPr/>
          <a:lstStyle/>
          <a:p>
            <a:r>
              <a:rPr lang="tr-TR" dirty="0" smtClean="0"/>
              <a:t>SQL Server </a:t>
            </a:r>
            <a:r>
              <a:rPr lang="tr-TR" dirty="0" err="1" smtClean="0"/>
              <a:t>Authentication</a:t>
            </a:r>
            <a:r>
              <a:rPr lang="tr-TR" dirty="0" smtClean="0"/>
              <a:t> ile Kullanıcı Oluşturma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102" y="1825625"/>
            <a:ext cx="5025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8315" y="365125"/>
            <a:ext cx="11731557" cy="1325563"/>
          </a:xfrm>
        </p:spPr>
        <p:txBody>
          <a:bodyPr/>
          <a:lstStyle/>
          <a:p>
            <a:r>
              <a:rPr lang="tr-TR" dirty="0" smtClean="0"/>
              <a:t>SQL Server </a:t>
            </a:r>
            <a:r>
              <a:rPr lang="tr-TR" dirty="0" err="1" smtClean="0"/>
              <a:t>Authentication</a:t>
            </a:r>
            <a:r>
              <a:rPr lang="tr-TR" dirty="0" smtClean="0"/>
              <a:t> ile Kullanıcı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0494" y="1825625"/>
            <a:ext cx="11809378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Sol </a:t>
            </a:r>
            <a:r>
              <a:rPr lang="tr-TR" dirty="0" err="1" smtClean="0"/>
              <a:t>tarafya</a:t>
            </a:r>
            <a:r>
              <a:rPr lang="tr-TR" dirty="0" smtClean="0"/>
              <a:t> yer alan </a:t>
            </a:r>
            <a:r>
              <a:rPr lang="tr-TR" b="1" dirty="0" err="1" smtClean="0"/>
              <a:t>Status</a:t>
            </a:r>
            <a:r>
              <a:rPr lang="tr-TR" b="1" dirty="0" smtClean="0"/>
              <a:t> </a:t>
            </a:r>
            <a:r>
              <a:rPr lang="tr-TR" dirty="0" smtClean="0"/>
              <a:t>sekmesine gelindiğinde tanımlamış olduğumuz kullanıcının SQL Server üzerinde veri tabanlarına bağlanma yetkisinin izin verilip verilmediğini aynı zamanda </a:t>
            </a:r>
            <a:r>
              <a:rPr lang="tr-TR" dirty="0" err="1" smtClean="0"/>
              <a:t>login</a:t>
            </a:r>
            <a:r>
              <a:rPr lang="tr-TR" dirty="0" smtClean="0"/>
              <a:t> olabilmesine izin verilip verilmediğini belirttiğimiz alanlardır. </a:t>
            </a:r>
          </a:p>
          <a:p>
            <a:r>
              <a:rPr lang="tr-TR" b="1" dirty="0" err="1" smtClean="0"/>
              <a:t>Permission</a:t>
            </a:r>
            <a:r>
              <a:rPr lang="tr-TR" b="1" dirty="0" smtClean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connect</a:t>
            </a:r>
            <a:r>
              <a:rPr lang="tr-TR" b="1" dirty="0"/>
              <a:t> </a:t>
            </a:r>
            <a:r>
              <a:rPr lang="tr-TR" b="1" dirty="0" err="1"/>
              <a:t>database</a:t>
            </a:r>
            <a:r>
              <a:rPr lang="tr-TR" b="1" dirty="0"/>
              <a:t> </a:t>
            </a:r>
            <a:r>
              <a:rPr lang="tr-TR" b="1" dirty="0" smtClean="0"/>
              <a:t>engine: </a:t>
            </a:r>
            <a:r>
              <a:rPr lang="tr-TR" dirty="0" smtClean="0"/>
              <a:t>Kullanıcının </a:t>
            </a:r>
            <a:r>
              <a:rPr lang="tr-TR" dirty="0" err="1"/>
              <a:t>Sql</a:t>
            </a:r>
            <a:r>
              <a:rPr lang="tr-TR" dirty="0"/>
              <a:t> </a:t>
            </a:r>
            <a:r>
              <a:rPr lang="tr-TR" dirty="0" err="1"/>
              <a:t>Server’a</a:t>
            </a:r>
            <a:r>
              <a:rPr lang="tr-TR" dirty="0"/>
              <a:t> bağlanmasına izin/engel vermesi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b="1" dirty="0" err="1" smtClean="0"/>
              <a:t>Login</a:t>
            </a:r>
            <a:r>
              <a:rPr lang="tr-TR" b="1" dirty="0" smtClean="0"/>
              <a:t>:  </a:t>
            </a:r>
            <a:r>
              <a:rPr lang="tr-TR" dirty="0"/>
              <a:t>Kullanıcı hesabının devre dışı/aktif edilmesi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Sql</a:t>
            </a:r>
            <a:r>
              <a:rPr lang="tr-TR" b="1" dirty="0" smtClean="0"/>
              <a:t> </a:t>
            </a:r>
            <a:r>
              <a:rPr lang="tr-TR" b="1" dirty="0"/>
              <a:t>Server </a:t>
            </a:r>
            <a:r>
              <a:rPr lang="tr-TR" b="1" dirty="0" err="1"/>
              <a:t>Authentication</a:t>
            </a:r>
            <a:r>
              <a:rPr lang="tr-TR" b="1" dirty="0"/>
              <a:t> – </a:t>
            </a:r>
            <a:r>
              <a:rPr lang="tr-TR" b="1" dirty="0" err="1"/>
              <a:t>Login</a:t>
            </a:r>
            <a:r>
              <a:rPr lang="tr-TR" b="1" dirty="0"/>
              <a:t> is </a:t>
            </a:r>
            <a:r>
              <a:rPr lang="tr-TR" b="1" dirty="0" err="1"/>
              <a:t>locked</a:t>
            </a:r>
            <a:r>
              <a:rPr lang="tr-TR" b="1" dirty="0"/>
              <a:t> </a:t>
            </a:r>
            <a:r>
              <a:rPr lang="tr-TR" b="1" dirty="0" err="1" smtClean="0"/>
              <a:t>out</a:t>
            </a:r>
            <a:r>
              <a:rPr lang="tr-TR" b="1" dirty="0" smtClean="0"/>
              <a:t>:  </a:t>
            </a:r>
            <a:r>
              <a:rPr lang="tr-TR" dirty="0"/>
              <a:t>Kilitlenen </a:t>
            </a:r>
            <a:r>
              <a:rPr lang="tr-TR" dirty="0" err="1"/>
              <a:t>Sql</a:t>
            </a:r>
            <a:r>
              <a:rPr lang="tr-TR" dirty="0"/>
              <a:t> Server hesabı buradan açılabilir.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5649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8315" y="365125"/>
            <a:ext cx="11731557" cy="1325563"/>
          </a:xfrm>
        </p:spPr>
        <p:txBody>
          <a:bodyPr/>
          <a:lstStyle/>
          <a:p>
            <a:r>
              <a:rPr lang="tr-TR" dirty="0" smtClean="0"/>
              <a:t>SQL Server </a:t>
            </a:r>
            <a:r>
              <a:rPr lang="tr-TR" dirty="0" err="1" smtClean="0"/>
              <a:t>Authentication</a:t>
            </a:r>
            <a:r>
              <a:rPr lang="tr-TR" dirty="0" smtClean="0"/>
              <a:t> ile Kullanıcı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0494" y="1825625"/>
            <a:ext cx="11809378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Kullanıcı oluşturdunuz ve yeni oluşturduğunuz kullanıcı ile </a:t>
            </a:r>
            <a:r>
              <a:rPr lang="tr-TR" b="1" dirty="0" err="1" smtClean="0"/>
              <a:t>login</a:t>
            </a:r>
            <a:r>
              <a:rPr lang="tr-TR" dirty="0" smtClean="0"/>
              <a:t> olmak istediğinizde aşağıdaki gibi bir hata ile karşılaşabilirsiniz.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27" y="2688481"/>
            <a:ext cx="5144495" cy="341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8315" y="365125"/>
            <a:ext cx="11731557" cy="1325563"/>
          </a:xfrm>
        </p:spPr>
        <p:txBody>
          <a:bodyPr/>
          <a:lstStyle/>
          <a:p>
            <a:r>
              <a:rPr lang="tr-TR" dirty="0" smtClean="0"/>
              <a:t>SQL Server </a:t>
            </a:r>
            <a:r>
              <a:rPr lang="tr-TR" dirty="0" err="1" smtClean="0"/>
              <a:t>Authentication</a:t>
            </a:r>
            <a:r>
              <a:rPr lang="tr-TR" dirty="0" smtClean="0"/>
              <a:t> ile Kullanıcı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0494" y="1825625"/>
            <a:ext cx="11809378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Bu hata </a:t>
            </a:r>
            <a:r>
              <a:rPr lang="tr-TR" b="1" dirty="0" smtClean="0"/>
              <a:t>SQL Server</a:t>
            </a:r>
            <a:r>
              <a:rPr lang="tr-TR" dirty="0" smtClean="0"/>
              <a:t>’ a verilen bağlanma yöntemleriyle alakalı bir durum olabilir. Bunu kontrol edip düzeltmek için </a:t>
            </a:r>
            <a:r>
              <a:rPr lang="tr-TR" b="1" dirty="0" smtClean="0"/>
              <a:t>Object Explorer </a:t>
            </a:r>
            <a:r>
              <a:rPr lang="tr-TR" dirty="0" smtClean="0"/>
              <a:t>içerisinde yer alan </a:t>
            </a:r>
            <a:r>
              <a:rPr lang="tr-TR" b="1" dirty="0" smtClean="0"/>
              <a:t>SQL </a:t>
            </a:r>
            <a:r>
              <a:rPr lang="tr-TR" b="1" dirty="0" err="1" smtClean="0"/>
              <a:t>Server’ın</a:t>
            </a:r>
            <a:r>
              <a:rPr lang="tr-TR" b="1" dirty="0" smtClean="0"/>
              <a:t> </a:t>
            </a:r>
            <a:r>
              <a:rPr lang="tr-TR" dirty="0" smtClean="0"/>
              <a:t>üzerine gelerek </a:t>
            </a:r>
            <a:r>
              <a:rPr lang="tr-TR" b="1" dirty="0" err="1" smtClean="0"/>
              <a:t>Properties</a:t>
            </a:r>
            <a:r>
              <a:rPr lang="tr-TR" dirty="0" smtClean="0"/>
              <a:t> sekmesine tıklıyoruz.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76" y="3071610"/>
            <a:ext cx="3234549" cy="33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8315" y="365125"/>
            <a:ext cx="11731557" cy="1325563"/>
          </a:xfrm>
        </p:spPr>
        <p:txBody>
          <a:bodyPr/>
          <a:lstStyle/>
          <a:p>
            <a:r>
              <a:rPr lang="tr-TR" dirty="0" smtClean="0"/>
              <a:t>SQL Server </a:t>
            </a:r>
            <a:r>
              <a:rPr lang="tr-TR" dirty="0" err="1" smtClean="0"/>
              <a:t>Authentication</a:t>
            </a:r>
            <a:r>
              <a:rPr lang="tr-TR" dirty="0" smtClean="0"/>
              <a:t> ile Kullanıcı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0494" y="1825625"/>
            <a:ext cx="11809378" cy="4351338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332" y="1428170"/>
            <a:ext cx="5708009" cy="496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SQL Server Kullanıcı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3957" y="1825624"/>
            <a:ext cx="11608341" cy="4678937"/>
          </a:xfrm>
        </p:spPr>
        <p:txBody>
          <a:bodyPr>
            <a:normAutofit/>
          </a:bodyPr>
          <a:lstStyle/>
          <a:p>
            <a:r>
              <a:rPr lang="tr-TR" sz="4500" dirty="0" smtClean="0"/>
              <a:t>SQL Server ’ da kullanıcı oluşturmak için, ilgili serverın üzerine gelindikten sonra </a:t>
            </a:r>
            <a:r>
              <a:rPr lang="tr-TR" sz="4500" b="1" dirty="0" smtClean="0"/>
              <a:t>Security</a:t>
            </a:r>
            <a:r>
              <a:rPr lang="tr-TR" sz="4500" dirty="0" smtClean="0"/>
              <a:t> sekmesinin altında yer alan </a:t>
            </a:r>
            <a:r>
              <a:rPr lang="tr-TR" sz="4500" b="1" dirty="0" err="1" smtClean="0"/>
              <a:t>Logins</a:t>
            </a:r>
            <a:r>
              <a:rPr lang="tr-TR" sz="4500" dirty="0" smtClean="0"/>
              <a:t> kısmına gelinmesi gerekmektedir. </a:t>
            </a:r>
            <a:r>
              <a:rPr lang="tr-TR" sz="4500" b="1" dirty="0" err="1" smtClean="0"/>
              <a:t>Logins</a:t>
            </a:r>
            <a:r>
              <a:rPr lang="tr-TR" sz="4500" dirty="0" smtClean="0"/>
              <a:t> üzerine gelindikten sonra da sağ tık </a:t>
            </a:r>
            <a:r>
              <a:rPr lang="tr-TR" sz="4500" b="1" dirty="0" smtClean="0"/>
              <a:t>New </a:t>
            </a:r>
            <a:r>
              <a:rPr lang="tr-TR" sz="4500" b="1" dirty="0" err="1" smtClean="0"/>
              <a:t>Login</a:t>
            </a:r>
            <a:r>
              <a:rPr lang="tr-TR" sz="4500" b="1" dirty="0" smtClean="0"/>
              <a:t> </a:t>
            </a:r>
            <a:r>
              <a:rPr lang="tr-TR" sz="4500" dirty="0" smtClean="0"/>
              <a:t>alanı seçilir.</a:t>
            </a:r>
            <a:endParaRPr lang="tr-TR" sz="4500" dirty="0"/>
          </a:p>
        </p:txBody>
      </p:sp>
    </p:spTree>
    <p:extLst>
      <p:ext uri="{BB962C8B-B14F-4D97-AF65-F5344CB8AC3E}">
        <p14:creationId xmlns:p14="http://schemas.microsoft.com/office/powerpoint/2010/main" val="21388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1038" y="365125"/>
            <a:ext cx="11887200" cy="1325563"/>
          </a:xfrm>
        </p:spPr>
        <p:txBody>
          <a:bodyPr/>
          <a:lstStyle/>
          <a:p>
            <a:r>
              <a:rPr lang="tr-TR" dirty="0"/>
              <a:t>SQL Server </a:t>
            </a:r>
            <a:r>
              <a:rPr lang="tr-TR" dirty="0" err="1"/>
              <a:t>Authentication</a:t>
            </a:r>
            <a:r>
              <a:rPr lang="tr-TR" dirty="0"/>
              <a:t> ile Kullanıcı Oluşturma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8860" y="1825625"/>
            <a:ext cx="11271114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Burada SQL </a:t>
            </a:r>
            <a:r>
              <a:rPr lang="tr-TR" dirty="0" err="1" smtClean="0"/>
              <a:t>Server’ın</a:t>
            </a:r>
            <a:r>
              <a:rPr lang="tr-TR" dirty="0" smtClean="0"/>
              <a:t> Security ayarlarında Server ‘ a bağlanma yöntemleri için </a:t>
            </a:r>
            <a:r>
              <a:rPr lang="tr-TR" b="1" dirty="0" smtClean="0"/>
              <a:t>SQL Server </a:t>
            </a:r>
            <a:r>
              <a:rPr lang="tr-TR" b="1" dirty="0" err="1" smtClean="0"/>
              <a:t>and</a:t>
            </a:r>
            <a:r>
              <a:rPr lang="tr-TR" b="1" dirty="0" smtClean="0"/>
              <a:t> Windows </a:t>
            </a:r>
            <a:r>
              <a:rPr lang="tr-TR" b="1" dirty="0" err="1" smtClean="0"/>
              <a:t>Authentication</a:t>
            </a:r>
            <a:r>
              <a:rPr lang="tr-TR" b="1" dirty="0" smtClean="0"/>
              <a:t> </a:t>
            </a:r>
            <a:r>
              <a:rPr lang="tr-TR" b="1" dirty="0" err="1" smtClean="0"/>
              <a:t>mode</a:t>
            </a:r>
            <a:r>
              <a:rPr lang="tr-TR" b="1" dirty="0" smtClean="0"/>
              <a:t> </a:t>
            </a:r>
            <a:r>
              <a:rPr lang="tr-TR" dirty="0" smtClean="0"/>
              <a:t>seçerek SQL </a:t>
            </a:r>
            <a:r>
              <a:rPr lang="tr-TR" dirty="0" err="1" smtClean="0"/>
              <a:t>Server’a</a:t>
            </a:r>
            <a:r>
              <a:rPr lang="tr-TR" dirty="0" smtClean="0"/>
              <a:t> bağlanırken hem SQL Server kullanıcısı ile hem de Windows kullanıcısı ile bağlanmış oluyoruz</a:t>
            </a:r>
            <a:r>
              <a:rPr lang="tr-TR" dirty="0" smtClean="0"/>
              <a:t>. Ayarların tam olarak gerçekleşebilmesi için </a:t>
            </a:r>
            <a:r>
              <a:rPr lang="tr-TR" b="1" dirty="0" err="1" smtClean="0"/>
              <a:t>Sql</a:t>
            </a:r>
            <a:r>
              <a:rPr lang="tr-TR" b="1" dirty="0" smtClean="0"/>
              <a:t> Server </a:t>
            </a:r>
            <a:r>
              <a:rPr lang="tr-TR" b="1" dirty="0" err="1" smtClean="0"/>
              <a:t>Configuration</a:t>
            </a:r>
            <a:r>
              <a:rPr lang="tr-TR" b="1" dirty="0" smtClean="0"/>
              <a:t> Manager</a:t>
            </a:r>
            <a:r>
              <a:rPr lang="tr-TR" dirty="0" smtClean="0"/>
              <a:t> dan ilgili SQL </a:t>
            </a:r>
            <a:r>
              <a:rPr lang="tr-TR" dirty="0" err="1" smtClean="0"/>
              <a:t>Server’ı</a:t>
            </a:r>
            <a:r>
              <a:rPr lang="tr-TR" dirty="0" smtClean="0"/>
              <a:t> </a:t>
            </a:r>
            <a:r>
              <a:rPr lang="tr-TR" dirty="0" err="1" smtClean="0"/>
              <a:t>restart</a:t>
            </a:r>
            <a:r>
              <a:rPr lang="tr-TR" dirty="0" smtClean="0"/>
              <a:t> etmemiz gerekmektedir.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57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8315" y="365125"/>
            <a:ext cx="11731557" cy="1325563"/>
          </a:xfrm>
        </p:spPr>
        <p:txBody>
          <a:bodyPr/>
          <a:lstStyle/>
          <a:p>
            <a:r>
              <a:rPr lang="tr-TR" dirty="0" smtClean="0"/>
              <a:t>SQL Server </a:t>
            </a:r>
            <a:r>
              <a:rPr lang="tr-TR" dirty="0" err="1" smtClean="0"/>
              <a:t>Authentication</a:t>
            </a:r>
            <a:r>
              <a:rPr lang="tr-TR" dirty="0" smtClean="0"/>
              <a:t> ile Kullanıcı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0494" y="1825625"/>
            <a:ext cx="11809378" cy="4351338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00783"/>
            <a:ext cx="9460345" cy="491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SQL Server Kullanıcı Oluşturma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987" y="1953419"/>
            <a:ext cx="40100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SQL Server Kullanıcı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tr-TR" b="1" dirty="0" smtClean="0"/>
              <a:t>New </a:t>
            </a:r>
            <a:r>
              <a:rPr lang="tr-TR" b="1" dirty="0" err="1" smtClean="0"/>
              <a:t>Login</a:t>
            </a:r>
            <a:r>
              <a:rPr lang="tr-TR" b="1" dirty="0" smtClean="0"/>
              <a:t> </a:t>
            </a:r>
            <a:r>
              <a:rPr lang="tr-TR" dirty="0" smtClean="0"/>
              <a:t>alanına tıkladıktan sonra karşımıza aşağıdaki gibi bir ekran gelmektedir. Bu ekran üzerinden gerekli kullanıcı tanımlamalarını oluşturabiliriz.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924" y="2767351"/>
            <a:ext cx="4691974" cy="402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1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SQL Server Kullanıcı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2672" y="1825624"/>
            <a:ext cx="12049328" cy="4892945"/>
          </a:xfrm>
        </p:spPr>
        <p:txBody>
          <a:bodyPr>
            <a:normAutofit/>
          </a:bodyPr>
          <a:lstStyle/>
          <a:p>
            <a:r>
              <a:rPr lang="tr-TR" sz="3500" b="1" dirty="0" err="1" smtClean="0"/>
              <a:t>Login</a:t>
            </a:r>
            <a:r>
              <a:rPr lang="tr-TR" sz="3500" b="1" dirty="0" smtClean="0"/>
              <a:t> name </a:t>
            </a:r>
            <a:r>
              <a:rPr lang="tr-TR" sz="3500" dirty="0" smtClean="0"/>
              <a:t>: Bu alan oluşturacağımız kullanıcı için kullanıcı adı tanımladığımız alandır.</a:t>
            </a:r>
          </a:p>
          <a:p>
            <a:r>
              <a:rPr lang="tr-TR" sz="3500" b="1" dirty="0" smtClean="0"/>
              <a:t>Windows </a:t>
            </a:r>
            <a:r>
              <a:rPr lang="tr-TR" sz="3500" b="1" dirty="0" err="1"/>
              <a:t>a</a:t>
            </a:r>
            <a:r>
              <a:rPr lang="tr-TR" sz="3500" b="1" dirty="0" err="1" smtClean="0"/>
              <a:t>uthentication</a:t>
            </a:r>
            <a:r>
              <a:rPr lang="tr-TR" sz="3500" b="1" dirty="0" smtClean="0"/>
              <a:t> </a:t>
            </a:r>
            <a:r>
              <a:rPr lang="tr-TR" sz="3500" dirty="0" smtClean="0"/>
              <a:t>: Bu alanı seçtiğimizde, </a:t>
            </a:r>
            <a:r>
              <a:rPr lang="tr-TR" sz="3500" dirty="0"/>
              <a:t>o</a:t>
            </a:r>
            <a:r>
              <a:rPr lang="tr-TR" sz="3500" dirty="0" smtClean="0"/>
              <a:t>luşturacağımız kullanıcı Windows içerisinde yer alan kullanıcı bilgilerine göre tanımlanır.</a:t>
            </a:r>
          </a:p>
          <a:p>
            <a:r>
              <a:rPr lang="tr-TR" sz="3500" b="1" dirty="0" smtClean="0"/>
              <a:t>SQL Server </a:t>
            </a:r>
            <a:r>
              <a:rPr lang="tr-TR" sz="3500" b="1" dirty="0" err="1" smtClean="0"/>
              <a:t>authentication</a:t>
            </a:r>
            <a:r>
              <a:rPr lang="tr-TR" sz="3500" b="1" dirty="0" smtClean="0"/>
              <a:t> </a:t>
            </a:r>
            <a:r>
              <a:rPr lang="tr-TR" sz="3500" dirty="0" smtClean="0"/>
              <a:t>: Bu alanı seçtiğimizde, oluşturacağımız kullanıcı SQL Server içerisinde tanımlanır.</a:t>
            </a:r>
            <a:endParaRPr lang="tr-TR" sz="3500" dirty="0"/>
          </a:p>
        </p:txBody>
      </p:sp>
    </p:spTree>
    <p:extLst>
      <p:ext uri="{BB962C8B-B14F-4D97-AF65-F5344CB8AC3E}">
        <p14:creationId xmlns:p14="http://schemas.microsoft.com/office/powerpoint/2010/main" val="26351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69652" y="365125"/>
            <a:ext cx="11751012" cy="1325563"/>
          </a:xfrm>
        </p:spPr>
        <p:txBody>
          <a:bodyPr/>
          <a:lstStyle/>
          <a:p>
            <a:r>
              <a:rPr lang="tr-TR" dirty="0"/>
              <a:t>SQL Server </a:t>
            </a:r>
            <a:r>
              <a:rPr lang="tr-TR" dirty="0" err="1" smtClean="0"/>
              <a:t>Authentication</a:t>
            </a:r>
            <a:r>
              <a:rPr lang="tr-TR" dirty="0" smtClean="0"/>
              <a:t> ile Kullanıcı Oluşturma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604" y="1825625"/>
            <a:ext cx="50007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46434" y="365125"/>
            <a:ext cx="11828834" cy="1325563"/>
          </a:xfrm>
        </p:spPr>
        <p:txBody>
          <a:bodyPr/>
          <a:lstStyle/>
          <a:p>
            <a:r>
              <a:rPr lang="tr-TR" dirty="0" smtClean="0"/>
              <a:t>SQL Server </a:t>
            </a:r>
            <a:r>
              <a:rPr lang="tr-TR" dirty="0" err="1" smtClean="0"/>
              <a:t>Authentication</a:t>
            </a:r>
            <a:r>
              <a:rPr lang="tr-TR" dirty="0" smtClean="0"/>
              <a:t> ile Kullanıcı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1532" y="1825625"/>
            <a:ext cx="11498094" cy="4351338"/>
          </a:xfrm>
        </p:spPr>
        <p:txBody>
          <a:bodyPr/>
          <a:lstStyle/>
          <a:p>
            <a:r>
              <a:rPr lang="tr-TR" b="1" dirty="0" err="1" smtClean="0"/>
              <a:t>Enforce</a:t>
            </a:r>
            <a:r>
              <a:rPr lang="tr-TR" b="1" dirty="0" smtClean="0"/>
              <a:t> </a:t>
            </a:r>
            <a:r>
              <a:rPr lang="tr-TR" b="1" dirty="0" err="1" smtClean="0"/>
              <a:t>password</a:t>
            </a:r>
            <a:r>
              <a:rPr lang="tr-TR" b="1" dirty="0" smtClean="0"/>
              <a:t> </a:t>
            </a:r>
            <a:r>
              <a:rPr lang="tr-TR" b="1" dirty="0" err="1" smtClean="0"/>
              <a:t>policy</a:t>
            </a:r>
            <a:r>
              <a:rPr lang="tr-TR" b="1" dirty="0" smtClean="0"/>
              <a:t> </a:t>
            </a:r>
            <a:r>
              <a:rPr lang="tr-TR" dirty="0" smtClean="0"/>
              <a:t>: Eğer bu alan seçili olursa, kullanıcı için şifre oluştururken SQL Server ve kullanmakta olduğumuz domain yapısında yer alan şifreleme yöntemlerini kullanır. Örnek olarak küçük büyük harf, rakamsal karakterler vs.</a:t>
            </a:r>
          </a:p>
          <a:p>
            <a:r>
              <a:rPr lang="tr-TR" b="1" dirty="0" err="1" smtClean="0"/>
              <a:t>Enforce</a:t>
            </a:r>
            <a:r>
              <a:rPr lang="tr-TR" b="1" dirty="0" smtClean="0"/>
              <a:t> </a:t>
            </a:r>
            <a:r>
              <a:rPr lang="tr-TR" b="1" dirty="0" err="1" smtClean="0"/>
              <a:t>password</a:t>
            </a:r>
            <a:r>
              <a:rPr lang="tr-TR" b="1" dirty="0" smtClean="0"/>
              <a:t> </a:t>
            </a:r>
            <a:r>
              <a:rPr lang="tr-TR" b="1" dirty="0" err="1" smtClean="0"/>
              <a:t>expiration</a:t>
            </a:r>
            <a:r>
              <a:rPr lang="tr-TR" b="1" dirty="0" smtClean="0"/>
              <a:t> </a:t>
            </a:r>
            <a:r>
              <a:rPr lang="tr-TR" dirty="0" smtClean="0"/>
              <a:t>: Kullanıcıyı belirli zamanlarda şifre değiştirmeye zorlamak istersek bu alanı seçili tutuyoruz.</a:t>
            </a:r>
          </a:p>
          <a:p>
            <a:r>
              <a:rPr lang="tr-TR" b="1" dirty="0" smtClean="0"/>
              <a:t>User </a:t>
            </a:r>
            <a:r>
              <a:rPr lang="tr-TR" b="1" dirty="0" err="1" smtClean="0"/>
              <a:t>must</a:t>
            </a:r>
            <a:r>
              <a:rPr lang="tr-TR" b="1" dirty="0" smtClean="0"/>
              <a:t> </a:t>
            </a:r>
            <a:r>
              <a:rPr lang="tr-TR" b="1" dirty="0" err="1" smtClean="0"/>
              <a:t>change</a:t>
            </a:r>
            <a:r>
              <a:rPr lang="tr-TR" b="1" dirty="0" smtClean="0"/>
              <a:t> </a:t>
            </a:r>
            <a:r>
              <a:rPr lang="tr-TR" b="1" dirty="0" err="1" smtClean="0"/>
              <a:t>password</a:t>
            </a:r>
            <a:r>
              <a:rPr lang="tr-TR" b="1" dirty="0" smtClean="0"/>
              <a:t> at </a:t>
            </a:r>
            <a:r>
              <a:rPr lang="tr-TR" b="1" dirty="0" err="1" smtClean="0"/>
              <a:t>next</a:t>
            </a:r>
            <a:r>
              <a:rPr lang="tr-TR" b="1" dirty="0" smtClean="0"/>
              <a:t> </a:t>
            </a:r>
            <a:r>
              <a:rPr lang="tr-TR" b="1" dirty="0" err="1" smtClean="0"/>
              <a:t>login</a:t>
            </a:r>
            <a:r>
              <a:rPr lang="tr-TR" b="1" dirty="0" smtClean="0"/>
              <a:t> </a:t>
            </a:r>
            <a:r>
              <a:rPr lang="tr-TR" dirty="0" smtClean="0"/>
              <a:t>: Eğer bu alan seçili olursa, Kullanıcı SQL </a:t>
            </a:r>
            <a:r>
              <a:rPr lang="tr-TR" dirty="0" err="1" smtClean="0"/>
              <a:t>Server’a</a:t>
            </a:r>
            <a:r>
              <a:rPr lang="tr-TR" dirty="0" smtClean="0"/>
              <a:t> giriş yaparken belirlenmiş şifreyle giriş yaptıktan sonra SQL Server kullanıcıya tekrardan yeni şifre belirlemesi için bir ekran açar.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1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72374" y="365125"/>
            <a:ext cx="11718588" cy="1325563"/>
          </a:xfrm>
        </p:spPr>
        <p:txBody>
          <a:bodyPr/>
          <a:lstStyle/>
          <a:p>
            <a:r>
              <a:rPr lang="tr-TR" dirty="0" smtClean="0"/>
              <a:t>SQL Server </a:t>
            </a:r>
            <a:r>
              <a:rPr lang="tr-TR" dirty="0" err="1" smtClean="0"/>
              <a:t>Authentication</a:t>
            </a:r>
            <a:r>
              <a:rPr lang="tr-TR" dirty="0" smtClean="0"/>
              <a:t> ile Kullanıcı Oluşturma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261" y="1825625"/>
            <a:ext cx="50094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37226" y="365125"/>
            <a:ext cx="11770468" cy="1325563"/>
          </a:xfrm>
        </p:spPr>
        <p:txBody>
          <a:bodyPr/>
          <a:lstStyle/>
          <a:p>
            <a:r>
              <a:rPr lang="tr-TR" dirty="0" smtClean="0"/>
              <a:t>SQL Server </a:t>
            </a:r>
            <a:r>
              <a:rPr lang="tr-TR" dirty="0" err="1" smtClean="0"/>
              <a:t>Authentication</a:t>
            </a:r>
            <a:r>
              <a:rPr lang="tr-TR" dirty="0" smtClean="0"/>
              <a:t> ile Kullanıcı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37226" y="1825625"/>
            <a:ext cx="11634280" cy="49577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 smtClean="0"/>
              <a:t>Sol </a:t>
            </a:r>
            <a:r>
              <a:rPr lang="tr-TR" dirty="0" err="1" smtClean="0"/>
              <a:t>tarafya</a:t>
            </a:r>
            <a:r>
              <a:rPr lang="tr-TR" dirty="0" smtClean="0"/>
              <a:t> yer alan </a:t>
            </a:r>
            <a:r>
              <a:rPr lang="tr-TR" b="1" dirty="0" smtClean="0"/>
              <a:t>Server </a:t>
            </a:r>
            <a:r>
              <a:rPr lang="tr-TR" b="1" dirty="0" err="1" smtClean="0"/>
              <a:t>Roles</a:t>
            </a:r>
            <a:r>
              <a:rPr lang="tr-TR" b="1" dirty="0" smtClean="0"/>
              <a:t> </a:t>
            </a:r>
            <a:r>
              <a:rPr lang="tr-TR" dirty="0" smtClean="0"/>
              <a:t>sekmesine gelindiğinde tanımlamış olduğumuz kullanıcının SQL Server üzerinde hangi rollere sahip olacağını belirtiyoruz.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r>
              <a:rPr lang="tr-TR" b="1" dirty="0" err="1"/>
              <a:t>b</a:t>
            </a:r>
            <a:r>
              <a:rPr lang="tr-TR" b="1" dirty="0" err="1" smtClean="0"/>
              <a:t>ulkadmin</a:t>
            </a:r>
            <a:r>
              <a:rPr lang="tr-TR" dirty="0"/>
              <a:t> (</a:t>
            </a:r>
            <a:r>
              <a:rPr lang="tr-TR" dirty="0" err="1"/>
              <a:t>Bulk</a:t>
            </a:r>
            <a:r>
              <a:rPr lang="tr-TR" dirty="0"/>
              <a:t> </a:t>
            </a:r>
            <a:r>
              <a:rPr lang="tr-TR" dirty="0" err="1"/>
              <a:t>Insert</a:t>
            </a:r>
            <a:r>
              <a:rPr lang="tr-TR" dirty="0"/>
              <a:t> Administrator – Çoklu Kayıt Yöneticisi) : </a:t>
            </a:r>
            <a:r>
              <a:rPr lang="tr-TR" dirty="0" err="1"/>
              <a:t>Bulk</a:t>
            </a:r>
            <a:r>
              <a:rPr lang="tr-TR" dirty="0"/>
              <a:t> </a:t>
            </a:r>
            <a:r>
              <a:rPr lang="tr-TR" dirty="0" err="1"/>
              <a:t>Insert</a:t>
            </a:r>
            <a:r>
              <a:rPr lang="tr-TR" dirty="0"/>
              <a:t> komutuna yetkisi olan</a:t>
            </a:r>
          </a:p>
          <a:p>
            <a:r>
              <a:rPr lang="tr-TR" b="1" dirty="0" err="1"/>
              <a:t>dbcreator</a:t>
            </a:r>
            <a:r>
              <a:rPr lang="tr-TR" dirty="0"/>
              <a:t> (Database </a:t>
            </a:r>
            <a:r>
              <a:rPr lang="tr-TR" dirty="0" err="1"/>
              <a:t>Creator</a:t>
            </a:r>
            <a:r>
              <a:rPr lang="tr-TR" dirty="0"/>
              <a:t> – </a:t>
            </a:r>
            <a:r>
              <a:rPr lang="tr-TR" dirty="0" err="1"/>
              <a:t>Veritabanı</a:t>
            </a:r>
            <a:r>
              <a:rPr lang="tr-TR" dirty="0"/>
              <a:t> Yöneticisi) : Database oluşturabilme, silebilme, düzenleyebilme yetkisi olan</a:t>
            </a:r>
          </a:p>
          <a:p>
            <a:r>
              <a:rPr lang="tr-TR" b="1" dirty="0" err="1"/>
              <a:t>diskadmin</a:t>
            </a:r>
            <a:r>
              <a:rPr lang="tr-TR" dirty="0"/>
              <a:t> (Disk Administrator – Dosya Yöneticisi) : Disk üzerinde bulunan dosyaları yönetme yetkisi olan</a:t>
            </a:r>
          </a:p>
          <a:p>
            <a:r>
              <a:rPr lang="tr-TR" b="1" dirty="0" err="1"/>
              <a:t>processadmin</a:t>
            </a:r>
            <a:r>
              <a:rPr lang="tr-TR" b="1" dirty="0"/>
              <a:t> </a:t>
            </a:r>
            <a:r>
              <a:rPr lang="tr-TR" dirty="0"/>
              <a:t>(</a:t>
            </a:r>
            <a:r>
              <a:rPr lang="tr-TR" dirty="0" err="1"/>
              <a:t>Process</a:t>
            </a:r>
            <a:r>
              <a:rPr lang="tr-TR" dirty="0"/>
              <a:t> Administrator – İşlemci Yöneticisi) : SQL Server üzerinde çalışan işlemcileri kontrol etme yetkisi olan.</a:t>
            </a:r>
          </a:p>
          <a:p>
            <a:r>
              <a:rPr lang="tr-TR" b="1" dirty="0" err="1"/>
              <a:t>public</a:t>
            </a:r>
            <a:r>
              <a:rPr lang="tr-TR" dirty="0"/>
              <a:t> (Herkese Kısıtlı Hak) : SQL Server üzerinde  standart ayarlarla giriş yapan herkesin rolüdür. Bu kural ile tüm kullanıcıların kısıtlı hakları vardır. Daha sonra bu kullanıcılara kural değişikliği yapılarak diğer kurallar atanabilir</a:t>
            </a:r>
          </a:p>
          <a:p>
            <a:r>
              <a:rPr lang="tr-TR" b="1" dirty="0" err="1"/>
              <a:t>securityadmin</a:t>
            </a:r>
            <a:r>
              <a:rPr lang="tr-TR" dirty="0"/>
              <a:t> (Security Administrator – Güvenlik Yöneticisi) : Server üzerinde kullanıcıların yetkilerini denetlemek, yönetmek ve şifrelerini sıfırlamak ya da istendiğinde değiştirme yetkisi olan</a:t>
            </a:r>
          </a:p>
          <a:p>
            <a:r>
              <a:rPr lang="tr-TR" b="1" dirty="0" err="1"/>
              <a:t>serveradmin</a:t>
            </a:r>
            <a:r>
              <a:rPr lang="tr-TR" dirty="0"/>
              <a:t> (Server Administrator – Server Yöneticisi) : SQL Server üzerinde yapı ayarları, başlat/durdur/yeniden başlat gibi yetkileri olan.</a:t>
            </a:r>
          </a:p>
          <a:p>
            <a:r>
              <a:rPr lang="tr-TR" b="1" dirty="0" err="1"/>
              <a:t>setupadmin</a:t>
            </a:r>
            <a:r>
              <a:rPr lang="tr-TR" dirty="0"/>
              <a:t> (</a:t>
            </a:r>
            <a:r>
              <a:rPr lang="tr-TR" dirty="0" err="1"/>
              <a:t>Setup</a:t>
            </a:r>
            <a:r>
              <a:rPr lang="tr-TR" dirty="0"/>
              <a:t> Administrator) : SQL Server üzerinde farklı bir </a:t>
            </a:r>
            <a:r>
              <a:rPr lang="tr-TR" dirty="0" err="1"/>
              <a:t>verştabanı</a:t>
            </a:r>
            <a:r>
              <a:rPr lang="tr-TR" dirty="0"/>
              <a:t> kullanarak işlem yapma yetkisi olan</a:t>
            </a:r>
          </a:p>
          <a:p>
            <a:r>
              <a:rPr lang="tr-TR" b="1" dirty="0" err="1"/>
              <a:t>sysadmin</a:t>
            </a:r>
            <a:r>
              <a:rPr lang="tr-TR" dirty="0"/>
              <a:t> (</a:t>
            </a:r>
            <a:r>
              <a:rPr lang="tr-TR" dirty="0" err="1"/>
              <a:t>System</a:t>
            </a:r>
            <a:r>
              <a:rPr lang="tr-TR" dirty="0"/>
              <a:t> Administrator – Sistem Yöneticisi) : En yüksek yetkisi olandır. Sistem üzerinde tüm yetkilere sahiptir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98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874</Words>
  <Application>Microsoft Office PowerPoint</Application>
  <PresentationFormat>Geniş ekran</PresentationFormat>
  <Paragraphs>60</Paragraphs>
  <Slides>21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Teması</vt:lpstr>
      <vt:lpstr>SQL Server Kullanıcı Oluşturma ve Yetkilendirme</vt:lpstr>
      <vt:lpstr>SQL Server Kullanıcı Oluşturma</vt:lpstr>
      <vt:lpstr>SQL Server Kullanıcı Oluşturma</vt:lpstr>
      <vt:lpstr>SQL Server Kullanıcı Oluşturma</vt:lpstr>
      <vt:lpstr>SQL Server Kullanıcı Oluşturma</vt:lpstr>
      <vt:lpstr>SQL Server Authentication ile Kullanıcı Oluşturma</vt:lpstr>
      <vt:lpstr>SQL Server Authentication ile Kullanıcı Oluşturma</vt:lpstr>
      <vt:lpstr>SQL Server Authentication ile Kullanıcı Oluşturma</vt:lpstr>
      <vt:lpstr>SQL Server Authentication ile Kullanıcı Oluşturma</vt:lpstr>
      <vt:lpstr>SQL Server Authentication ile Kullanıcı Oluşturma</vt:lpstr>
      <vt:lpstr>SQL Server Authentication ile Kullanıcı Oluşturma</vt:lpstr>
      <vt:lpstr>SQL Server Authentication ile Kullanıcı Oluşturma</vt:lpstr>
      <vt:lpstr>SQL Server Authentication ile Kullanıcı Oluşturma</vt:lpstr>
      <vt:lpstr>SQL Server Authentication ile Kullanıcı Oluşturma</vt:lpstr>
      <vt:lpstr>SQL Server Authentication ile Kullanıcı Oluşturma</vt:lpstr>
      <vt:lpstr>SQL Server Authentication ile Kullanıcı Oluşturma</vt:lpstr>
      <vt:lpstr>SQL Server Authentication ile Kullanıcı Oluşturma</vt:lpstr>
      <vt:lpstr>SQL Server Authentication ile Kullanıcı Oluşturma</vt:lpstr>
      <vt:lpstr>SQL Server Authentication ile Kullanıcı Oluşturma</vt:lpstr>
      <vt:lpstr>SQL Server Authentication ile Kullanıcı Oluşturma</vt:lpstr>
      <vt:lpstr>SQL Server Authentication ile Kullanıcı Oluşturma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Kullanıcı Oluşturma ve Yetkilendirme</dc:title>
  <dc:creator>Emre Can Ayar</dc:creator>
  <cp:lastModifiedBy>Emre Can Ayar</cp:lastModifiedBy>
  <cp:revision>11</cp:revision>
  <dcterms:created xsi:type="dcterms:W3CDTF">2022-01-14T07:59:18Z</dcterms:created>
  <dcterms:modified xsi:type="dcterms:W3CDTF">2022-01-14T12:57:57Z</dcterms:modified>
</cp:coreProperties>
</file>