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21BB90-162C-438E-B2A7-B1DC1490CA64}">
          <p14:sldIdLst>
            <p14:sldId id="257"/>
            <p14:sldId id="256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9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2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0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1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1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8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4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5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4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12/25/2022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8441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18" r:id="rId2"/>
    <p:sldLayoutId id="2147483717" r:id="rId3"/>
    <p:sldLayoutId id="2147483716" r:id="rId4"/>
    <p:sldLayoutId id="2147483715" r:id="rId5"/>
    <p:sldLayoutId id="2147483714" r:id="rId6"/>
    <p:sldLayoutId id="2147483713" r:id="rId7"/>
    <p:sldLayoutId id="2147483712" r:id="rId8"/>
    <p:sldLayoutId id="2147483711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electronics, hard disc&#10;&#10;Description automatically generated">
            <a:extLst>
              <a:ext uri="{FF2B5EF4-FFF2-40B4-BE49-F238E27FC236}">
                <a16:creationId xmlns:a16="http://schemas.microsoft.com/office/drawing/2014/main" id="{5CB54A68-DBD1-9595-BDBC-EC954FB4559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7" name="Group 9">
            <a:extLst>
              <a:ext uri="{FF2B5EF4-FFF2-40B4-BE49-F238E27FC236}">
                <a16:creationId xmlns:a16="http://schemas.microsoft.com/office/drawing/2014/main" id="{A25B55F8-1605-4B43-A2C2-F6A89E99F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5921827" y="2876440"/>
            <a:ext cx="6270172" cy="3981559"/>
            <a:chOff x="0" y="0"/>
            <a:chExt cx="10800000" cy="6858000"/>
          </a:xfrm>
        </p:grpSpPr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3827E35D-5400-4C49-A2E4-F5247A36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49EEEB7D-C9FB-4465-8B3E-D801A6792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C34A8A-40BB-4525-83DA-504D63B13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C1592F6-40DA-483F-A87A-984EFF549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C86D187B-14B1-4CA0-829C-0ABC48AAD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3" name="Rectangle 17">
            <a:extLst>
              <a:ext uri="{FF2B5EF4-FFF2-40B4-BE49-F238E27FC236}">
                <a16:creationId xmlns:a16="http://schemas.microsoft.com/office/drawing/2014/main" id="{8F6A6582-12A7-41EA-B8C1-773D6FD7A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B1644656-49B1-42A3-A31E-92E99A60F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0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5386-AEA6-60AC-1442-5C04C57F171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021514" y="1696916"/>
            <a:ext cx="4505202" cy="4190022"/>
          </a:xfrm>
        </p:spPr>
        <p:txBody>
          <a:bodyPr>
            <a:normAutofit/>
          </a:bodyPr>
          <a:lstStyle/>
          <a:p>
            <a:r>
              <a:rPr lang="tr-TR" dirty="0"/>
              <a:t>Disk Space </a:t>
            </a:r>
            <a:r>
              <a:rPr lang="tr-TR" dirty="0" err="1"/>
              <a:t>Rental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 err="1"/>
              <a:t>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49B28-ED04-77B2-DA65-D4C711EC969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021513" y="4795838"/>
            <a:ext cx="5170487" cy="1320800"/>
          </a:xfrm>
        </p:spPr>
        <p:txBody>
          <a:bodyPr>
            <a:normAutofit/>
          </a:bodyPr>
          <a:lstStyle/>
          <a:p>
            <a:r>
              <a:rPr lang="tr-TR" dirty="0"/>
              <a:t>Emrecan üzüm     - 1900005485</a:t>
            </a:r>
          </a:p>
          <a:p>
            <a:r>
              <a:rPr lang="tr-TR" dirty="0"/>
              <a:t>Şükrü Erim </a:t>
            </a:r>
            <a:r>
              <a:rPr lang="tr-TR" dirty="0" err="1"/>
              <a:t>Sinal</a:t>
            </a:r>
            <a:r>
              <a:rPr lang="tr-TR" dirty="0"/>
              <a:t> - 1900003587</a:t>
            </a:r>
          </a:p>
        </p:txBody>
      </p:sp>
      <p:pic>
        <p:nvPicPr>
          <p:cNvPr id="29" name="Picture 3" descr="Neon 3D circle art">
            <a:extLst>
              <a:ext uri="{FF2B5EF4-FFF2-40B4-BE49-F238E27FC236}">
                <a16:creationId xmlns:a16="http://schemas.microsoft.com/office/drawing/2014/main" id="{A67B7616-8398-8EB0-7DBD-A5D82EAB4E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65" r="13035"/>
          <a:stretch/>
        </p:blipFill>
        <p:spPr>
          <a:xfrm>
            <a:off x="0" y="0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2116749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A7650E-5C15-6740-00E6-5773DF9AA907}"/>
              </a:ext>
            </a:extLst>
          </p:cNvPr>
          <p:cNvSpPr txBox="1"/>
          <p:nvPr/>
        </p:nvSpPr>
        <p:spPr>
          <a:xfrm>
            <a:off x="4657533" y="1754206"/>
            <a:ext cx="277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USER WITH DISK SPACE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3B4110-10CA-AFE2-81A1-C3DEC5939A2F}"/>
              </a:ext>
            </a:extLst>
          </p:cNvPr>
          <p:cNvCxnSpPr/>
          <p:nvPr/>
        </p:nvCxnSpPr>
        <p:spPr>
          <a:xfrm>
            <a:off x="6046088" y="2189453"/>
            <a:ext cx="0" cy="33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B51575E-276D-02DD-F2FB-695B204CB7BE}"/>
              </a:ext>
            </a:extLst>
          </p:cNvPr>
          <p:cNvSpPr txBox="1"/>
          <p:nvPr/>
        </p:nvSpPr>
        <p:spPr>
          <a:xfrm>
            <a:off x="4017872" y="2654477"/>
            <a:ext cx="4056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SHARES THE INFORMATION ABOUT</a:t>
            </a:r>
          </a:p>
          <a:p>
            <a:pPr algn="ctr"/>
            <a:r>
              <a:rPr lang="tr-TR" dirty="0"/>
              <a:t>DURATION, PRICE,SIZE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BBBDF6-B849-A85D-1613-4C04508C20EE}"/>
              </a:ext>
            </a:extLst>
          </p:cNvPr>
          <p:cNvSpPr txBox="1"/>
          <p:nvPr/>
        </p:nvSpPr>
        <p:spPr>
          <a:xfrm>
            <a:off x="2759641" y="395312"/>
            <a:ext cx="6572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dirty="0"/>
              <a:t>HOW THE SYSTEM WORKS</a:t>
            </a:r>
            <a:endParaRPr lang="en-US" sz="4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37615D-E3DB-C1C8-31F9-9854DABFF366}"/>
              </a:ext>
            </a:extLst>
          </p:cNvPr>
          <p:cNvCxnSpPr>
            <a:cxnSpLocks/>
          </p:cNvCxnSpPr>
          <p:nvPr/>
        </p:nvCxnSpPr>
        <p:spPr>
          <a:xfrm>
            <a:off x="6047598" y="3429000"/>
            <a:ext cx="0" cy="33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5CC9DD8-4274-6092-3E88-A9E79B79B595}"/>
              </a:ext>
            </a:extLst>
          </p:cNvPr>
          <p:cNvSpPr txBox="1"/>
          <p:nvPr/>
        </p:nvSpPr>
        <p:spPr>
          <a:xfrm>
            <a:off x="4445941" y="3894938"/>
            <a:ext cx="320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USER RENT THE DISK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0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866AB7-012C-73EF-B00D-BCC671CC5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77" y="623538"/>
            <a:ext cx="2790825" cy="3524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D9A83B-E1EF-EDB0-8ED5-54E4BA1BCB42}"/>
              </a:ext>
            </a:extLst>
          </p:cNvPr>
          <p:cNvSpPr txBox="1"/>
          <p:nvPr/>
        </p:nvSpPr>
        <p:spPr>
          <a:xfrm>
            <a:off x="4362117" y="797665"/>
            <a:ext cx="5792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err="1"/>
              <a:t>Firstly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deployed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contract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10 </a:t>
            </a:r>
            <a:r>
              <a:rPr lang="tr-TR" dirty="0" err="1"/>
              <a:t>Finney</a:t>
            </a:r>
            <a:r>
              <a:rPr lang="tr-TR" dirty="0"/>
              <a:t>. Here</a:t>
            </a:r>
          </a:p>
          <a:p>
            <a:pPr algn="ctr"/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functions</a:t>
            </a:r>
            <a:r>
              <a:rPr lang="tr-TR" dirty="0"/>
              <a:t> here. </a:t>
            </a:r>
            <a:r>
              <a:rPr lang="tr-TR" dirty="0" err="1"/>
              <a:t>Firstly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</a:p>
          <a:p>
            <a:pPr algn="ctr"/>
            <a:r>
              <a:rPr lang="tr-TR" dirty="0"/>
              <a:t>‘’</a:t>
            </a:r>
            <a:r>
              <a:rPr lang="tr-TR" b="1" dirty="0" err="1"/>
              <a:t>setRentalDetails</a:t>
            </a:r>
            <a:r>
              <a:rPr lang="tr-TR" dirty="0"/>
              <a:t>’’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set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details</a:t>
            </a:r>
            <a:r>
              <a:rPr lang="tr-TR" dirty="0"/>
              <a:t> as an </a:t>
            </a:r>
          </a:p>
          <a:p>
            <a:pPr algn="ctr"/>
            <a:r>
              <a:rPr lang="tr-TR" dirty="0" err="1"/>
              <a:t>owner</a:t>
            </a:r>
            <a:r>
              <a:rPr lang="tr-TR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B66AC8-0993-06D1-C99E-ADD75EDD8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273" y="2255034"/>
            <a:ext cx="4085350" cy="42796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820DAD-16B0-F8E4-2566-AA78DD367FFD}"/>
              </a:ext>
            </a:extLst>
          </p:cNvPr>
          <p:cNvSpPr txBox="1"/>
          <p:nvPr/>
        </p:nvSpPr>
        <p:spPr>
          <a:xfrm>
            <a:off x="2098125" y="4860007"/>
            <a:ext cx="3997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We</a:t>
            </a:r>
            <a:r>
              <a:rPr lang="tr-TR" dirty="0"/>
              <a:t> set </a:t>
            </a:r>
            <a:r>
              <a:rPr lang="tr-TR" dirty="0" err="1"/>
              <a:t>our</a:t>
            </a:r>
            <a:r>
              <a:rPr lang="tr-TR" dirty="0"/>
              <a:t> data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ID, </a:t>
            </a:r>
            <a:r>
              <a:rPr lang="tr-TR" dirty="0" err="1"/>
              <a:t>space</a:t>
            </a:r>
            <a:r>
              <a:rPr lang="tr-TR" dirty="0"/>
              <a:t>, </a:t>
            </a:r>
            <a:r>
              <a:rPr lang="tr-TR" dirty="0" err="1"/>
              <a:t>duration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price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want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8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F11274-8D5D-29E7-F37F-F1CCE35D9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972" y="834514"/>
            <a:ext cx="2714625" cy="1962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DF0952-319A-F9BF-8B71-2884E79180C7}"/>
              </a:ext>
            </a:extLst>
          </p:cNvPr>
          <p:cNvSpPr txBox="1"/>
          <p:nvPr/>
        </p:nvSpPr>
        <p:spPr>
          <a:xfrm>
            <a:off x="5627078" y="1252807"/>
            <a:ext cx="4254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setting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rental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successfully</a:t>
            </a:r>
            <a:endParaRPr lang="tr-TR" dirty="0"/>
          </a:p>
          <a:p>
            <a:pPr algn="ctr"/>
            <a:r>
              <a:rPr lang="tr-TR" dirty="0" err="1"/>
              <a:t>Shared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rent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blockchain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18B555-F2E8-BF43-A0F7-87894433E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886" y="2796664"/>
            <a:ext cx="3678166" cy="35761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4BBC82-2201-0B76-15CB-FF3D04A8E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5128" y="3589373"/>
            <a:ext cx="2800350" cy="1990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509B56-C99D-728A-EDAA-BB89F2FAB2A0}"/>
              </a:ext>
            </a:extLst>
          </p:cNvPr>
          <p:cNvSpPr txBox="1"/>
          <p:nvPr/>
        </p:nvSpPr>
        <p:spPr>
          <a:xfrm>
            <a:off x="202223" y="4320073"/>
            <a:ext cx="4637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Now</a:t>
            </a:r>
            <a:r>
              <a:rPr lang="tr-TR" dirty="0"/>
              <a:t>, as a </a:t>
            </a:r>
            <a:r>
              <a:rPr lang="tr-TR" dirty="0" err="1"/>
              <a:t>user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rent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disk</a:t>
            </a:r>
          </a:p>
          <a:p>
            <a:pPr algn="ctr"/>
            <a:r>
              <a:rPr lang="tr-TR" dirty="0" err="1"/>
              <a:t>space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b="1" dirty="0" err="1"/>
              <a:t>Id</a:t>
            </a:r>
            <a:r>
              <a:rPr lang="tr-TR" b="1" dirty="0"/>
              <a:t> 1</a:t>
            </a:r>
            <a:r>
              <a:rPr lang="tr-TR" dirty="0"/>
              <a:t>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</a:t>
            </a:r>
          </a:p>
          <a:p>
            <a:pPr algn="ctr"/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pay </a:t>
            </a:r>
            <a:r>
              <a:rPr lang="tr-TR" dirty="0" err="1"/>
              <a:t>enough</a:t>
            </a:r>
            <a:r>
              <a:rPr lang="tr-TR" dirty="0"/>
              <a:t> </a:t>
            </a:r>
            <a:r>
              <a:rPr lang="tr-TR" dirty="0" err="1"/>
              <a:t>money</a:t>
            </a:r>
            <a:r>
              <a:rPr lang="tr-TR" dirty="0"/>
              <a:t> </a:t>
            </a:r>
          </a:p>
          <a:p>
            <a:pPr algn="ctr"/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rent</a:t>
            </a:r>
            <a:r>
              <a:rPr lang="tr-TR" dirty="0"/>
              <a:t>. </a:t>
            </a: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can </a:t>
            </a:r>
          </a:p>
          <a:p>
            <a:pPr algn="ctr"/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b="1" dirty="0"/>
              <a:t>how </a:t>
            </a:r>
            <a:r>
              <a:rPr lang="tr-TR" b="1" dirty="0" err="1"/>
              <a:t>the</a:t>
            </a:r>
            <a:r>
              <a:rPr lang="tr-TR" b="1" dirty="0"/>
              <a:t> data </a:t>
            </a:r>
            <a:r>
              <a:rPr lang="tr-TR" b="1" dirty="0" err="1"/>
              <a:t>change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011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784397-115F-2AB5-1CDE-F7C4C895C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328" y="636600"/>
            <a:ext cx="4304244" cy="33796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165727-9831-7125-5979-04ABF68362F7}"/>
              </a:ext>
            </a:extLst>
          </p:cNvPr>
          <p:cNvSpPr txBox="1"/>
          <p:nvPr/>
        </p:nvSpPr>
        <p:spPr>
          <a:xfrm>
            <a:off x="1102428" y="849086"/>
            <a:ext cx="44163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owner</a:t>
            </a:r>
            <a:r>
              <a:rPr lang="tr-TR" dirty="0"/>
              <a:t> </a:t>
            </a:r>
            <a:r>
              <a:rPr lang="tr-TR" dirty="0" err="1"/>
              <a:t>terminates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rental</a:t>
            </a:r>
            <a:r>
              <a:rPr lang="tr-TR" dirty="0"/>
              <a:t> </a:t>
            </a:r>
            <a:r>
              <a:rPr lang="tr-TR" dirty="0" err="1"/>
              <a:t>before</a:t>
            </a:r>
            <a:endParaRPr lang="tr-TR" dirty="0"/>
          </a:p>
          <a:p>
            <a:pPr algn="ctr"/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duration</a:t>
            </a:r>
            <a:r>
              <a:rPr lang="tr-TR" dirty="0"/>
              <a:t>, he/</a:t>
            </a:r>
            <a:r>
              <a:rPr lang="tr-TR" dirty="0" err="1"/>
              <a:t>she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pay </a:t>
            </a:r>
            <a:r>
              <a:rPr lang="tr-TR" dirty="0" err="1"/>
              <a:t>the</a:t>
            </a:r>
            <a:r>
              <a:rPr lang="tr-TR" dirty="0"/>
              <a:t> </a:t>
            </a:r>
          </a:p>
          <a:p>
            <a:pPr algn="ctr"/>
            <a:r>
              <a:rPr lang="tr-TR" dirty="0" err="1"/>
              <a:t>price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contract</a:t>
            </a:r>
            <a:r>
              <a:rPr lang="tr-TR" dirty="0"/>
              <a:t>. </a:t>
            </a:r>
          </a:p>
          <a:p>
            <a:pPr algn="ctr"/>
            <a:endParaRPr lang="tr-TR" dirty="0"/>
          </a:p>
          <a:p>
            <a:pPr algn="ctr"/>
            <a:r>
              <a:rPr lang="tr-TR" dirty="0" err="1"/>
              <a:t>Thus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renter</a:t>
            </a:r>
            <a:r>
              <a:rPr lang="tr-TR" dirty="0"/>
              <a:t> </a:t>
            </a:r>
            <a:r>
              <a:rPr lang="tr-TR" dirty="0" err="1"/>
              <a:t>does</a:t>
            </a:r>
            <a:r>
              <a:rPr lang="tr-TR" dirty="0"/>
              <a:t> not </a:t>
            </a:r>
            <a:r>
              <a:rPr lang="tr-TR" dirty="0" err="1"/>
              <a:t>suffer</a:t>
            </a:r>
            <a:r>
              <a:rPr lang="tr-TR" dirty="0"/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CB24AF-0540-E114-75E8-6FE5282D8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64" y="4016228"/>
            <a:ext cx="5593146" cy="23416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68A499-A351-77B1-F316-C572CC57DD24}"/>
              </a:ext>
            </a:extLst>
          </p:cNvPr>
          <p:cNvSpPr txBox="1"/>
          <p:nvPr/>
        </p:nvSpPr>
        <p:spPr>
          <a:xfrm>
            <a:off x="6631634" y="4693298"/>
            <a:ext cx="47248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But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person</a:t>
            </a:r>
            <a:r>
              <a:rPr lang="tr-TR" dirty="0"/>
              <a:t> </a:t>
            </a:r>
            <a:r>
              <a:rPr lang="tr-TR" dirty="0" err="1"/>
              <a:t>wants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cancel</a:t>
            </a:r>
            <a:r>
              <a:rPr lang="tr-TR" dirty="0"/>
              <a:t> </a:t>
            </a:r>
            <a:r>
              <a:rPr lang="tr-TR" dirty="0" err="1"/>
              <a:t>the</a:t>
            </a:r>
            <a:endParaRPr lang="tr-TR" dirty="0"/>
          </a:p>
          <a:p>
            <a:pPr algn="ctr"/>
            <a:r>
              <a:rPr lang="tr-TR" dirty="0" err="1"/>
              <a:t>rent</a:t>
            </a:r>
            <a:r>
              <a:rPr lang="tr-TR" dirty="0"/>
              <a:t> </a:t>
            </a:r>
            <a:r>
              <a:rPr lang="tr-TR" dirty="0" err="1"/>
              <a:t>before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deadline</a:t>
            </a:r>
            <a:r>
              <a:rPr lang="tr-TR" dirty="0"/>
              <a:t>,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b="1" dirty="0" err="1"/>
              <a:t>no</a:t>
            </a:r>
            <a:r>
              <a:rPr lang="tr-TR" b="1" dirty="0"/>
              <a:t> </a:t>
            </a:r>
            <a:r>
              <a:rPr lang="tr-TR" b="1" dirty="0" err="1"/>
              <a:t>payment</a:t>
            </a:r>
            <a:endParaRPr lang="tr-TR" b="1" dirty="0"/>
          </a:p>
          <a:p>
            <a:pPr algn="ctr"/>
            <a:r>
              <a:rPr lang="tr-TR" b="1" dirty="0" err="1"/>
              <a:t>will</a:t>
            </a:r>
            <a:r>
              <a:rPr lang="tr-TR" b="1" dirty="0"/>
              <a:t> be </a:t>
            </a:r>
            <a:r>
              <a:rPr lang="tr-TR" b="1" dirty="0" err="1"/>
              <a:t>made</a:t>
            </a:r>
            <a:r>
              <a:rPr lang="tr-TR" b="1" dirty="0"/>
              <a:t> </a:t>
            </a:r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err="1"/>
              <a:t>renter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3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5B4189-A8C4-84C3-D9B0-206E0EDBE6BE}"/>
              </a:ext>
            </a:extLst>
          </p:cNvPr>
          <p:cNvSpPr txBox="1"/>
          <p:nvPr/>
        </p:nvSpPr>
        <p:spPr>
          <a:xfrm>
            <a:off x="2933104" y="3868614"/>
            <a:ext cx="6325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https://github.com/emrecanuzum/DiskSpaceRentalSolidity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F8A34067-92B9-2BAA-91BA-BB29CA4D6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526" y="648929"/>
            <a:ext cx="3138948" cy="3138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F2B502-BE2B-AC92-6F51-9507F262E87F}"/>
              </a:ext>
            </a:extLst>
          </p:cNvPr>
          <p:cNvSpPr txBox="1"/>
          <p:nvPr/>
        </p:nvSpPr>
        <p:spPr>
          <a:xfrm>
            <a:off x="1863110" y="5292969"/>
            <a:ext cx="84657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4400" dirty="0"/>
              <a:t>1900003587 – Şükrü Erim SİNAL</a:t>
            </a:r>
          </a:p>
          <a:p>
            <a:pPr algn="ctr"/>
            <a:r>
              <a:rPr lang="tr-TR" sz="4400" dirty="0"/>
              <a:t>1900005485 – Emrecan ÜZÜM</a:t>
            </a:r>
          </a:p>
        </p:txBody>
      </p:sp>
    </p:spTree>
    <p:extLst>
      <p:ext uri="{BB962C8B-B14F-4D97-AF65-F5344CB8AC3E}">
        <p14:creationId xmlns:p14="http://schemas.microsoft.com/office/powerpoint/2010/main" val="2676810306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58</TotalTime>
  <Words>208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Bell MT</vt:lpstr>
      <vt:lpstr>GlowVTI</vt:lpstr>
      <vt:lpstr>PowerPoint Presentation</vt:lpstr>
      <vt:lpstr>Disk Space Rental  System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Emrecan Üzüm</dc:creator>
  <cp:lastModifiedBy>Emrecan Üzüm</cp:lastModifiedBy>
  <cp:revision>4</cp:revision>
  <dcterms:created xsi:type="dcterms:W3CDTF">2022-12-25T20:42:58Z</dcterms:created>
  <dcterms:modified xsi:type="dcterms:W3CDTF">2022-12-25T21:41:56Z</dcterms:modified>
</cp:coreProperties>
</file>