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7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E1F95-7643-4FCE-8562-B901D2E1A0D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35F3-7015-45BF-87E5-052F44DE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B198-27FF-440E-A2A5-385F050D3D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8E36-8D84-4754-A7CA-ED9ED71B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839788" y="464838"/>
            <a:ext cx="5157787" cy="823912"/>
          </a:xfrm>
        </p:spPr>
        <p:txBody>
          <a:bodyPr anchor="ctr">
            <a:normAutofit/>
          </a:bodyPr>
          <a:lstStyle/>
          <a:p>
            <a:pPr algn="ctr"/>
            <a:r>
              <a:rPr lang="tr-TR" i="1" dirty="0" smtClean="0">
                <a:latin typeface="Cambria" panose="02040503050406030204" pitchFamily="18" charset="0"/>
              </a:rPr>
              <a:t>User Manual - 2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839788" y="1521663"/>
            <a:ext cx="5157787" cy="466800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tr-TR" b="1" dirty="0">
                <a:latin typeface="Cambria" panose="02040503050406030204" pitchFamily="18" charset="0"/>
              </a:rPr>
              <a:t>WARNINGS</a:t>
            </a:r>
          </a:p>
          <a:p>
            <a:pPr marL="0" lv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is not </a:t>
            </a:r>
            <a:r>
              <a:rPr lang="tr-TR" dirty="0" err="1">
                <a:latin typeface="Cambria" panose="02040503050406030204" pitchFamily="18" charset="0"/>
              </a:rPr>
              <a:t>suitable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use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children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under</a:t>
            </a:r>
            <a:r>
              <a:rPr lang="tr-TR" dirty="0">
                <a:latin typeface="Cambria" panose="02040503050406030204" pitchFamily="18" charset="0"/>
              </a:rPr>
              <a:t> 5 </a:t>
            </a:r>
            <a:r>
              <a:rPr lang="tr-TR" dirty="0" err="1">
                <a:latin typeface="Cambria" panose="02040503050406030204" pitchFamily="18" charset="0"/>
              </a:rPr>
              <a:t>years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old</a:t>
            </a:r>
            <a:r>
              <a:rPr lang="tr-TR" dirty="0">
                <a:latin typeface="Cambria" panose="02040503050406030204" pitchFamily="18" charset="0"/>
              </a:rPr>
              <a:t>. </a:t>
            </a:r>
            <a:r>
              <a:rPr lang="tr-TR" dirty="0" err="1">
                <a:latin typeface="Cambria" panose="02040503050406030204" pitchFamily="18" charset="0"/>
              </a:rPr>
              <a:t>Keep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out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reach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children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under</a:t>
            </a:r>
            <a:r>
              <a:rPr lang="tr-TR" dirty="0">
                <a:latin typeface="Cambria" panose="02040503050406030204" pitchFamily="18" charset="0"/>
              </a:rPr>
              <a:t> 5 </a:t>
            </a:r>
            <a:r>
              <a:rPr lang="tr-TR" dirty="0" err="1">
                <a:latin typeface="Cambria" panose="02040503050406030204" pitchFamily="18" charset="0"/>
              </a:rPr>
              <a:t>years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old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Do not </a:t>
            </a:r>
            <a:r>
              <a:rPr lang="tr-TR" dirty="0" err="1">
                <a:latin typeface="Cambria" panose="02040503050406030204" pitchFamily="18" charset="0"/>
              </a:rPr>
              <a:t>use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longer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than</a:t>
            </a:r>
            <a:r>
              <a:rPr lang="tr-TR" dirty="0">
                <a:latin typeface="Cambria" panose="02040503050406030204" pitchFamily="18" charset="0"/>
              </a:rPr>
              <a:t> 3 </a:t>
            </a:r>
            <a:r>
              <a:rPr lang="tr-TR" dirty="0" err="1">
                <a:latin typeface="Cambria" panose="02040503050406030204" pitchFamily="18" charset="0"/>
              </a:rPr>
              <a:t>hours</a:t>
            </a:r>
            <a:r>
              <a:rPr lang="tr-TR" dirty="0">
                <a:latin typeface="Cambria" panose="02040503050406030204" pitchFamily="18" charset="0"/>
              </a:rPr>
              <a:t>. </a:t>
            </a:r>
            <a:r>
              <a:rPr lang="tr-TR" dirty="0" err="1">
                <a:latin typeface="Cambria" panose="02040503050406030204" pitchFamily="18" charset="0"/>
              </a:rPr>
              <a:t>Charge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LiPo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immediately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after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having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used</a:t>
            </a:r>
            <a:r>
              <a:rPr lang="tr-TR" dirty="0">
                <a:latin typeface="Cambria" panose="02040503050406030204" pitchFamily="18" charset="0"/>
              </a:rPr>
              <a:t> it. </a:t>
            </a:r>
            <a:r>
              <a:rPr lang="tr-TR" dirty="0" err="1">
                <a:latin typeface="Cambria" panose="02040503050406030204" pitchFamily="18" charset="0"/>
              </a:rPr>
              <a:t>Undervoltaged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batteries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may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explode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may</a:t>
            </a:r>
            <a:r>
              <a:rPr lang="tr-TR" dirty="0">
                <a:latin typeface="Cambria" panose="02040503050406030204" pitchFamily="18" charset="0"/>
              </a:rPr>
              <a:t> be </a:t>
            </a:r>
            <a:r>
              <a:rPr lang="tr-TR" dirty="0" err="1">
                <a:latin typeface="Cambria" panose="02040503050406030204" pitchFamily="18" charset="0"/>
              </a:rPr>
              <a:t>harmful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In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notice</a:t>
            </a:r>
            <a:r>
              <a:rPr lang="tr-TR" dirty="0">
                <a:latin typeface="Cambria" panose="02040503050406030204" pitchFamily="18" charset="0"/>
              </a:rPr>
              <a:t> a </a:t>
            </a:r>
            <a:r>
              <a:rPr lang="tr-TR" dirty="0" err="1">
                <a:latin typeface="Cambria" panose="02040503050406030204" pitchFamily="18" charset="0"/>
              </a:rPr>
              <a:t>thickening</a:t>
            </a:r>
            <a:r>
              <a:rPr lang="tr-TR" dirty="0">
                <a:latin typeface="Cambria" panose="02040503050406030204" pitchFamily="18" charset="0"/>
              </a:rPr>
              <a:t> on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, stop </a:t>
            </a:r>
            <a:r>
              <a:rPr lang="tr-TR" dirty="0" err="1">
                <a:latin typeface="Cambria" panose="02040503050406030204" pitchFamily="18" charset="0"/>
              </a:rPr>
              <a:t>running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disconnect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contact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Customer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Care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Make</a:t>
            </a:r>
            <a:r>
              <a:rPr lang="tr-TR" dirty="0">
                <a:latin typeface="Cambria" panose="02040503050406030204" pitchFamily="18" charset="0"/>
              </a:rPr>
              <a:t> sure </a:t>
            </a:r>
            <a:r>
              <a:rPr lang="tr-TR" dirty="0" err="1">
                <a:latin typeface="Cambria" panose="02040503050406030204" pitchFamily="18" charset="0"/>
              </a:rPr>
              <a:t>that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have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connected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terminals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correctly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polarity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reversal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may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ruin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Do not </a:t>
            </a:r>
            <a:r>
              <a:rPr lang="tr-TR" dirty="0" err="1">
                <a:latin typeface="Cambria" panose="02040503050406030204" pitchFamily="18" charset="0"/>
              </a:rPr>
              <a:t>leave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plank</a:t>
            </a:r>
            <a:r>
              <a:rPr lang="tr-TR" dirty="0">
                <a:latin typeface="Cambria" panose="02040503050406030204" pitchFamily="18" charset="0"/>
              </a:rPr>
              <a:t> on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holding </a:t>
            </a:r>
            <a:r>
              <a:rPr lang="tr-TR" dirty="0" err="1">
                <a:latin typeface="Cambria" panose="02040503050406030204" pitchFamily="18" charset="0"/>
              </a:rPr>
              <a:t>point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while</a:t>
            </a:r>
            <a:r>
              <a:rPr lang="tr-TR" dirty="0">
                <a:latin typeface="Cambria" panose="02040503050406030204" pitchFamily="18" charset="0"/>
              </a:rPr>
              <a:t> not </a:t>
            </a:r>
            <a:r>
              <a:rPr lang="tr-TR" dirty="0" err="1">
                <a:latin typeface="Cambria" panose="02040503050406030204" pitchFamily="18" charset="0"/>
              </a:rPr>
              <a:t>running</a:t>
            </a:r>
            <a:r>
              <a:rPr lang="tr-TR" dirty="0">
                <a:latin typeface="Cambria" panose="02040503050406030204" pitchFamily="18" charset="0"/>
              </a:rPr>
              <a:t> it. </a:t>
            </a:r>
            <a:r>
              <a:rPr lang="tr-TR" dirty="0" err="1">
                <a:latin typeface="Cambria" panose="02040503050406030204" pitchFamily="18" charset="0"/>
              </a:rPr>
              <a:t>Weight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plank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may</a:t>
            </a:r>
            <a:r>
              <a:rPr lang="tr-TR" dirty="0">
                <a:latin typeface="Cambria" panose="02040503050406030204" pitchFamily="18" charset="0"/>
              </a:rPr>
              <a:t> be </a:t>
            </a:r>
            <a:r>
              <a:rPr lang="tr-TR" dirty="0" err="1">
                <a:latin typeface="Cambria" panose="02040503050406030204" pitchFamily="18" charset="0"/>
              </a:rPr>
              <a:t>harmful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device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In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notice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smoke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burning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smell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while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running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immediately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disconnect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powerbank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contact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Customer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Care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tr-TR" b="1" dirty="0">
                <a:latin typeface="Cambria" panose="02040503050406030204" pitchFamily="18" charset="0"/>
              </a:rPr>
              <a:t>DISCLAIMER</a:t>
            </a:r>
          </a:p>
          <a:p>
            <a:pPr mar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is </a:t>
            </a:r>
            <a:r>
              <a:rPr lang="tr-TR" dirty="0" err="1">
                <a:latin typeface="Cambria" panose="02040503050406030204" pitchFamily="18" charset="0"/>
              </a:rPr>
              <a:t>produced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calibrated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tested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under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room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conditions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white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fluorescent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light</a:t>
            </a:r>
            <a:r>
              <a:rPr lang="tr-TR" dirty="0">
                <a:latin typeface="Cambria" panose="02040503050406030204" pitchFamily="18" charset="0"/>
              </a:rPr>
              <a:t>.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Inc</a:t>
            </a:r>
            <a:r>
              <a:rPr lang="tr-TR" dirty="0">
                <a:latin typeface="Cambria" panose="02040503050406030204" pitchFamily="18" charset="0"/>
              </a:rPr>
              <a:t>. do not </a:t>
            </a:r>
            <a:r>
              <a:rPr lang="tr-TR" dirty="0" err="1">
                <a:latin typeface="Cambria" panose="02040503050406030204" pitchFamily="18" charset="0"/>
              </a:rPr>
              <a:t>accept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responsibilities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kind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malfunctionings</a:t>
            </a:r>
            <a:r>
              <a:rPr lang="tr-TR" dirty="0">
                <a:latin typeface="Cambria" panose="02040503050406030204" pitchFamily="18" charset="0"/>
              </a:rPr>
              <a:t> of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caused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operation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under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any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other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enviromental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conditions</a:t>
            </a:r>
            <a:r>
              <a:rPr lang="tr-TR" dirty="0" smtClean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Power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supply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units</a:t>
            </a:r>
            <a:r>
              <a:rPr lang="tr-TR" dirty="0">
                <a:latin typeface="Cambria" panose="02040503050406030204" pitchFamily="18" charset="0"/>
              </a:rPr>
              <a:t> of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are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designed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produced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specifically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power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supply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units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other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than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box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content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are</a:t>
            </a:r>
            <a:r>
              <a:rPr lang="tr-TR" dirty="0">
                <a:latin typeface="Cambria" panose="02040503050406030204" pitchFamily="18" charset="0"/>
              </a:rPr>
              <a:t> not </a:t>
            </a:r>
            <a:r>
              <a:rPr lang="tr-TR" dirty="0" err="1">
                <a:latin typeface="Cambria" panose="02040503050406030204" pitchFamily="18" charset="0"/>
              </a:rPr>
              <a:t>suitable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Inc</a:t>
            </a:r>
            <a:r>
              <a:rPr lang="tr-TR" dirty="0">
                <a:latin typeface="Cambria" panose="02040503050406030204" pitchFamily="18" charset="0"/>
              </a:rPr>
              <a:t>. do not </a:t>
            </a:r>
            <a:r>
              <a:rPr lang="tr-TR" dirty="0" err="1">
                <a:latin typeface="Cambria" panose="02040503050406030204" pitchFamily="18" charset="0"/>
              </a:rPr>
              <a:t>accept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responsibilites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possible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damages</a:t>
            </a:r>
            <a:r>
              <a:rPr lang="tr-TR" dirty="0">
                <a:latin typeface="Cambria" panose="02040503050406030204" pitchFamily="18" charset="0"/>
              </a:rPr>
              <a:t> on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caused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different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power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supply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units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Using </a:t>
            </a:r>
            <a:r>
              <a:rPr lang="tr-TR" dirty="0" err="1">
                <a:latin typeface="Cambria" panose="02040503050406030204" pitchFamily="18" charset="0"/>
              </a:rPr>
              <a:t>guide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device</a:t>
            </a:r>
            <a:r>
              <a:rPr lang="tr-TR" dirty="0">
                <a:latin typeface="Cambria" panose="02040503050406030204" pitchFamily="18" charset="0"/>
              </a:rPr>
              <a:t> is </a:t>
            </a:r>
            <a:r>
              <a:rPr lang="tr-TR" dirty="0" err="1">
                <a:latin typeface="Cambria" panose="02040503050406030204" pitchFamily="18" charset="0"/>
              </a:rPr>
              <a:t>clearly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described</a:t>
            </a:r>
            <a:r>
              <a:rPr lang="tr-TR" dirty="0">
                <a:latin typeface="Cambria" panose="02040503050406030204" pitchFamily="18" charset="0"/>
              </a:rPr>
              <a:t> in User Manual.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Inc</a:t>
            </a:r>
            <a:r>
              <a:rPr lang="tr-TR" dirty="0">
                <a:latin typeface="Cambria" panose="02040503050406030204" pitchFamily="18" charset="0"/>
              </a:rPr>
              <a:t>. do not </a:t>
            </a:r>
            <a:r>
              <a:rPr lang="tr-TR" dirty="0" err="1">
                <a:latin typeface="Cambria" panose="02040503050406030204" pitchFamily="18" charset="0"/>
              </a:rPr>
              <a:t>accept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responsibilites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possible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damages</a:t>
            </a:r>
            <a:r>
              <a:rPr lang="tr-TR" dirty="0">
                <a:latin typeface="Cambria" panose="02040503050406030204" pitchFamily="18" charset="0"/>
              </a:rPr>
              <a:t> on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caused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user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error</a:t>
            </a:r>
            <a:r>
              <a:rPr lang="tr-TR" dirty="0">
                <a:latin typeface="Cambria" panose="020405030504060302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In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case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ambiguity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please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contact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Customer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Care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algn="just"/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3"/>
          </p:nvPr>
        </p:nvSpPr>
        <p:spPr>
          <a:xfrm>
            <a:off x="6172200" y="464838"/>
            <a:ext cx="5183188" cy="823912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smtClean="0">
                <a:latin typeface="Cambria" panose="02040503050406030204" pitchFamily="18" charset="0"/>
              </a:rPr>
              <a:t>X-CALI DEMO</a:t>
            </a:r>
          </a:p>
        </p:txBody>
      </p:sp>
      <p:pic>
        <p:nvPicPr>
          <p:cNvPr id="9" name="Picture 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11" y="2097811"/>
            <a:ext cx="3524766" cy="351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İçerik Yer Tutucusu 4"/>
          <p:cNvSpPr txBox="1">
            <a:spLocks/>
          </p:cNvSpPr>
          <p:nvPr/>
        </p:nvSpPr>
        <p:spPr>
          <a:xfrm>
            <a:off x="11355388" y="6189663"/>
            <a:ext cx="430212" cy="5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600" dirty="0" smtClean="0">
                <a:latin typeface="Cambria" panose="02040503050406030204" pitchFamily="18" charset="0"/>
              </a:rPr>
              <a:t>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İçerik Yer Tutucusu 4"/>
          <p:cNvSpPr txBox="1">
            <a:spLocks/>
          </p:cNvSpPr>
          <p:nvPr/>
        </p:nvSpPr>
        <p:spPr>
          <a:xfrm>
            <a:off x="409576" y="6189663"/>
            <a:ext cx="430212" cy="5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600" dirty="0">
                <a:latin typeface="Cambria" panose="02040503050406030204" pitchFamily="18" charset="0"/>
              </a:rPr>
              <a:t>4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1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839788" y="464838"/>
            <a:ext cx="5157787" cy="823912"/>
          </a:xfrm>
        </p:spPr>
        <p:txBody>
          <a:bodyPr anchor="ctr">
            <a:normAutofit/>
          </a:bodyPr>
          <a:lstStyle/>
          <a:p>
            <a:pPr algn="ctr"/>
            <a:r>
              <a:rPr lang="tr-TR" i="1" dirty="0" smtClean="0">
                <a:latin typeface="Cambria" panose="02040503050406030204" pitchFamily="18" charset="0"/>
              </a:rPr>
              <a:t>User Manual - 2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839788" y="1521663"/>
            <a:ext cx="5157787" cy="466800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tr-TR" b="1" dirty="0">
                <a:latin typeface="Cambria" panose="02040503050406030204" pitchFamily="18" charset="0"/>
              </a:rPr>
              <a:t>WARNINGS</a:t>
            </a:r>
          </a:p>
          <a:p>
            <a:pPr marL="0" lv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is not </a:t>
            </a:r>
            <a:r>
              <a:rPr lang="tr-TR" dirty="0" err="1">
                <a:latin typeface="Cambria" panose="02040503050406030204" pitchFamily="18" charset="0"/>
              </a:rPr>
              <a:t>suitable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use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children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under</a:t>
            </a:r>
            <a:r>
              <a:rPr lang="tr-TR" dirty="0">
                <a:latin typeface="Cambria" panose="02040503050406030204" pitchFamily="18" charset="0"/>
              </a:rPr>
              <a:t> 5 </a:t>
            </a:r>
            <a:r>
              <a:rPr lang="tr-TR" dirty="0" err="1">
                <a:latin typeface="Cambria" panose="02040503050406030204" pitchFamily="18" charset="0"/>
              </a:rPr>
              <a:t>years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old</a:t>
            </a:r>
            <a:r>
              <a:rPr lang="tr-TR" dirty="0">
                <a:latin typeface="Cambria" panose="02040503050406030204" pitchFamily="18" charset="0"/>
              </a:rPr>
              <a:t>. </a:t>
            </a:r>
            <a:r>
              <a:rPr lang="tr-TR" dirty="0" err="1">
                <a:latin typeface="Cambria" panose="02040503050406030204" pitchFamily="18" charset="0"/>
              </a:rPr>
              <a:t>Keep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out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reach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children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under</a:t>
            </a:r>
            <a:r>
              <a:rPr lang="tr-TR" dirty="0">
                <a:latin typeface="Cambria" panose="02040503050406030204" pitchFamily="18" charset="0"/>
              </a:rPr>
              <a:t> 5 </a:t>
            </a:r>
            <a:r>
              <a:rPr lang="tr-TR" dirty="0" err="1">
                <a:latin typeface="Cambria" panose="02040503050406030204" pitchFamily="18" charset="0"/>
              </a:rPr>
              <a:t>years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old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Do not </a:t>
            </a:r>
            <a:r>
              <a:rPr lang="tr-TR" dirty="0" err="1">
                <a:latin typeface="Cambria" panose="02040503050406030204" pitchFamily="18" charset="0"/>
              </a:rPr>
              <a:t>use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longer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than</a:t>
            </a:r>
            <a:r>
              <a:rPr lang="tr-TR" dirty="0">
                <a:latin typeface="Cambria" panose="02040503050406030204" pitchFamily="18" charset="0"/>
              </a:rPr>
              <a:t> 3 </a:t>
            </a:r>
            <a:r>
              <a:rPr lang="tr-TR" dirty="0" err="1">
                <a:latin typeface="Cambria" panose="02040503050406030204" pitchFamily="18" charset="0"/>
              </a:rPr>
              <a:t>hours</a:t>
            </a:r>
            <a:r>
              <a:rPr lang="tr-TR" dirty="0">
                <a:latin typeface="Cambria" panose="02040503050406030204" pitchFamily="18" charset="0"/>
              </a:rPr>
              <a:t>. </a:t>
            </a:r>
            <a:r>
              <a:rPr lang="tr-TR" dirty="0" err="1">
                <a:latin typeface="Cambria" panose="02040503050406030204" pitchFamily="18" charset="0"/>
              </a:rPr>
              <a:t>Charge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LiPo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immediately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after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having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used</a:t>
            </a:r>
            <a:r>
              <a:rPr lang="tr-TR" dirty="0">
                <a:latin typeface="Cambria" panose="02040503050406030204" pitchFamily="18" charset="0"/>
              </a:rPr>
              <a:t> it. </a:t>
            </a:r>
            <a:r>
              <a:rPr lang="tr-TR" dirty="0" err="1">
                <a:latin typeface="Cambria" panose="02040503050406030204" pitchFamily="18" charset="0"/>
              </a:rPr>
              <a:t>Undervoltaged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batteries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may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explode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may</a:t>
            </a:r>
            <a:r>
              <a:rPr lang="tr-TR" dirty="0">
                <a:latin typeface="Cambria" panose="02040503050406030204" pitchFamily="18" charset="0"/>
              </a:rPr>
              <a:t> be </a:t>
            </a:r>
            <a:r>
              <a:rPr lang="tr-TR" dirty="0" err="1">
                <a:latin typeface="Cambria" panose="02040503050406030204" pitchFamily="18" charset="0"/>
              </a:rPr>
              <a:t>harmful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In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notice</a:t>
            </a:r>
            <a:r>
              <a:rPr lang="tr-TR" dirty="0">
                <a:latin typeface="Cambria" panose="02040503050406030204" pitchFamily="18" charset="0"/>
              </a:rPr>
              <a:t> a </a:t>
            </a:r>
            <a:r>
              <a:rPr lang="tr-TR" dirty="0" err="1">
                <a:latin typeface="Cambria" panose="02040503050406030204" pitchFamily="18" charset="0"/>
              </a:rPr>
              <a:t>thickening</a:t>
            </a:r>
            <a:r>
              <a:rPr lang="tr-TR" dirty="0">
                <a:latin typeface="Cambria" panose="02040503050406030204" pitchFamily="18" charset="0"/>
              </a:rPr>
              <a:t> on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, stop </a:t>
            </a:r>
            <a:r>
              <a:rPr lang="tr-TR" dirty="0" err="1">
                <a:latin typeface="Cambria" panose="02040503050406030204" pitchFamily="18" charset="0"/>
              </a:rPr>
              <a:t>running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disconnect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contact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Customer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Care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Make</a:t>
            </a:r>
            <a:r>
              <a:rPr lang="tr-TR" dirty="0">
                <a:latin typeface="Cambria" panose="02040503050406030204" pitchFamily="18" charset="0"/>
              </a:rPr>
              <a:t> sure </a:t>
            </a:r>
            <a:r>
              <a:rPr lang="tr-TR" dirty="0" err="1">
                <a:latin typeface="Cambria" panose="02040503050406030204" pitchFamily="18" charset="0"/>
              </a:rPr>
              <a:t>that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have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connected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terminals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correctly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polarity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reversal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may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ruin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Do not </a:t>
            </a:r>
            <a:r>
              <a:rPr lang="tr-TR" dirty="0" err="1">
                <a:latin typeface="Cambria" panose="02040503050406030204" pitchFamily="18" charset="0"/>
              </a:rPr>
              <a:t>leave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plank</a:t>
            </a:r>
            <a:r>
              <a:rPr lang="tr-TR" dirty="0">
                <a:latin typeface="Cambria" panose="02040503050406030204" pitchFamily="18" charset="0"/>
              </a:rPr>
              <a:t> on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holding </a:t>
            </a:r>
            <a:r>
              <a:rPr lang="tr-TR" dirty="0" err="1">
                <a:latin typeface="Cambria" panose="02040503050406030204" pitchFamily="18" charset="0"/>
              </a:rPr>
              <a:t>point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while</a:t>
            </a:r>
            <a:r>
              <a:rPr lang="tr-TR" dirty="0">
                <a:latin typeface="Cambria" panose="02040503050406030204" pitchFamily="18" charset="0"/>
              </a:rPr>
              <a:t> not </a:t>
            </a:r>
            <a:r>
              <a:rPr lang="tr-TR" dirty="0" err="1">
                <a:latin typeface="Cambria" panose="02040503050406030204" pitchFamily="18" charset="0"/>
              </a:rPr>
              <a:t>running</a:t>
            </a:r>
            <a:r>
              <a:rPr lang="tr-TR" dirty="0">
                <a:latin typeface="Cambria" panose="02040503050406030204" pitchFamily="18" charset="0"/>
              </a:rPr>
              <a:t> it. </a:t>
            </a:r>
            <a:r>
              <a:rPr lang="tr-TR" dirty="0" err="1">
                <a:latin typeface="Cambria" panose="02040503050406030204" pitchFamily="18" charset="0"/>
              </a:rPr>
              <a:t>Weight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plank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may</a:t>
            </a:r>
            <a:r>
              <a:rPr lang="tr-TR" dirty="0">
                <a:latin typeface="Cambria" panose="02040503050406030204" pitchFamily="18" charset="0"/>
              </a:rPr>
              <a:t> be </a:t>
            </a:r>
            <a:r>
              <a:rPr lang="tr-TR" dirty="0" err="1">
                <a:latin typeface="Cambria" panose="02040503050406030204" pitchFamily="18" charset="0"/>
              </a:rPr>
              <a:t>harmful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device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In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notice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smoke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burning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smell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while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running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immediately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disconnect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powerbank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contact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Customer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Care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tr-TR" b="1" dirty="0">
                <a:latin typeface="Cambria" panose="02040503050406030204" pitchFamily="18" charset="0"/>
              </a:rPr>
              <a:t>DISCLAIMER</a:t>
            </a:r>
          </a:p>
          <a:p>
            <a:pPr mar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is </a:t>
            </a:r>
            <a:r>
              <a:rPr lang="tr-TR" dirty="0" err="1">
                <a:latin typeface="Cambria" panose="02040503050406030204" pitchFamily="18" charset="0"/>
              </a:rPr>
              <a:t>produced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calibrated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tested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under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room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conditions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white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fluorescent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light</a:t>
            </a:r>
            <a:r>
              <a:rPr lang="tr-TR" dirty="0">
                <a:latin typeface="Cambria" panose="02040503050406030204" pitchFamily="18" charset="0"/>
              </a:rPr>
              <a:t>.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Inc</a:t>
            </a:r>
            <a:r>
              <a:rPr lang="tr-TR" dirty="0">
                <a:latin typeface="Cambria" panose="02040503050406030204" pitchFamily="18" charset="0"/>
              </a:rPr>
              <a:t>. do not </a:t>
            </a:r>
            <a:r>
              <a:rPr lang="tr-TR" dirty="0" err="1">
                <a:latin typeface="Cambria" panose="02040503050406030204" pitchFamily="18" charset="0"/>
              </a:rPr>
              <a:t>accept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responsibilities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kind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malfunctionings</a:t>
            </a:r>
            <a:r>
              <a:rPr lang="tr-TR" dirty="0">
                <a:latin typeface="Cambria" panose="02040503050406030204" pitchFamily="18" charset="0"/>
              </a:rPr>
              <a:t> of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caused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operation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under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any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other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enviromental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conditions</a:t>
            </a:r>
            <a:r>
              <a:rPr lang="tr-TR" dirty="0" smtClean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Power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supply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units</a:t>
            </a:r>
            <a:r>
              <a:rPr lang="tr-TR" dirty="0">
                <a:latin typeface="Cambria" panose="02040503050406030204" pitchFamily="18" charset="0"/>
              </a:rPr>
              <a:t> of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are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designed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produced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specifically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power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supply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units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other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than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box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content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are</a:t>
            </a:r>
            <a:r>
              <a:rPr lang="tr-TR" dirty="0">
                <a:latin typeface="Cambria" panose="02040503050406030204" pitchFamily="18" charset="0"/>
              </a:rPr>
              <a:t> not </a:t>
            </a:r>
            <a:r>
              <a:rPr lang="tr-TR" dirty="0" err="1">
                <a:latin typeface="Cambria" panose="02040503050406030204" pitchFamily="18" charset="0"/>
              </a:rPr>
              <a:t>suitable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Inc</a:t>
            </a:r>
            <a:r>
              <a:rPr lang="tr-TR" dirty="0">
                <a:latin typeface="Cambria" panose="02040503050406030204" pitchFamily="18" charset="0"/>
              </a:rPr>
              <a:t>. do not </a:t>
            </a:r>
            <a:r>
              <a:rPr lang="tr-TR" dirty="0" err="1">
                <a:latin typeface="Cambria" panose="02040503050406030204" pitchFamily="18" charset="0"/>
              </a:rPr>
              <a:t>accept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responsibilites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possible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damages</a:t>
            </a:r>
            <a:r>
              <a:rPr lang="tr-TR" dirty="0">
                <a:latin typeface="Cambria" panose="02040503050406030204" pitchFamily="18" charset="0"/>
              </a:rPr>
              <a:t> on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caused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different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power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supply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units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tr-TR" dirty="0">
                <a:latin typeface="Cambria" panose="02040503050406030204" pitchFamily="18" charset="0"/>
              </a:rPr>
              <a:t>Using </a:t>
            </a:r>
            <a:r>
              <a:rPr lang="tr-TR" dirty="0" err="1">
                <a:latin typeface="Cambria" panose="02040503050406030204" pitchFamily="18" charset="0"/>
              </a:rPr>
              <a:t>guide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device</a:t>
            </a:r>
            <a:r>
              <a:rPr lang="tr-TR" dirty="0">
                <a:latin typeface="Cambria" panose="02040503050406030204" pitchFamily="18" charset="0"/>
              </a:rPr>
              <a:t> is </a:t>
            </a:r>
            <a:r>
              <a:rPr lang="tr-TR" dirty="0" err="1">
                <a:latin typeface="Cambria" panose="02040503050406030204" pitchFamily="18" charset="0"/>
              </a:rPr>
              <a:t>clearly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described</a:t>
            </a:r>
            <a:r>
              <a:rPr lang="tr-TR" dirty="0">
                <a:latin typeface="Cambria" panose="02040503050406030204" pitchFamily="18" charset="0"/>
              </a:rPr>
              <a:t> in User Manual.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Inc</a:t>
            </a:r>
            <a:r>
              <a:rPr lang="tr-TR" dirty="0">
                <a:latin typeface="Cambria" panose="02040503050406030204" pitchFamily="18" charset="0"/>
              </a:rPr>
              <a:t>. do not </a:t>
            </a:r>
            <a:r>
              <a:rPr lang="tr-TR" dirty="0" err="1">
                <a:latin typeface="Cambria" panose="02040503050406030204" pitchFamily="18" charset="0"/>
              </a:rPr>
              <a:t>accept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responsibilites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for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possible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damages</a:t>
            </a:r>
            <a:r>
              <a:rPr lang="tr-TR" dirty="0">
                <a:latin typeface="Cambria" panose="02040503050406030204" pitchFamily="18" charset="0"/>
              </a:rPr>
              <a:t> on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caused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user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error</a:t>
            </a:r>
            <a:r>
              <a:rPr lang="tr-TR" dirty="0">
                <a:latin typeface="Cambria" panose="020405030504060302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tr-TR" dirty="0" err="1">
                <a:latin typeface="Cambria" panose="02040503050406030204" pitchFamily="18" charset="0"/>
              </a:rPr>
              <a:t>In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case</a:t>
            </a:r>
            <a:r>
              <a:rPr lang="tr-TR" dirty="0">
                <a:latin typeface="Cambria" panose="02040503050406030204" pitchFamily="18" charset="0"/>
              </a:rPr>
              <a:t> of </a:t>
            </a:r>
            <a:r>
              <a:rPr lang="tr-TR" dirty="0" err="1">
                <a:latin typeface="Cambria" panose="02040503050406030204" pitchFamily="18" charset="0"/>
              </a:rPr>
              <a:t>any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ambiguity</a:t>
            </a:r>
            <a:r>
              <a:rPr lang="tr-TR" dirty="0">
                <a:latin typeface="Cambria" panose="02040503050406030204" pitchFamily="18" charset="0"/>
              </a:rPr>
              <a:t>, </a:t>
            </a:r>
            <a:r>
              <a:rPr lang="tr-TR" dirty="0" err="1">
                <a:latin typeface="Cambria" panose="02040503050406030204" pitchFamily="18" charset="0"/>
              </a:rPr>
              <a:t>please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contact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Customer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Care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algn="just"/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3"/>
          </p:nvPr>
        </p:nvSpPr>
        <p:spPr>
          <a:xfrm>
            <a:off x="6172200" y="464838"/>
            <a:ext cx="5183188" cy="823912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smtClean="0">
                <a:latin typeface="Cambria" panose="02040503050406030204" pitchFamily="18" charset="0"/>
              </a:rPr>
              <a:t>X-CALI DEMO</a:t>
            </a:r>
          </a:p>
        </p:txBody>
      </p:sp>
      <p:pic>
        <p:nvPicPr>
          <p:cNvPr id="9" name="Picture 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11" y="2097811"/>
            <a:ext cx="3524766" cy="351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İçerik Yer Tutucusu 4"/>
          <p:cNvSpPr txBox="1">
            <a:spLocks/>
          </p:cNvSpPr>
          <p:nvPr/>
        </p:nvSpPr>
        <p:spPr>
          <a:xfrm>
            <a:off x="11355388" y="6189663"/>
            <a:ext cx="430212" cy="5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600" dirty="0" smtClean="0">
                <a:latin typeface="Cambria" panose="02040503050406030204" pitchFamily="18" charset="0"/>
              </a:rPr>
              <a:t>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İçerik Yer Tutucusu 4"/>
          <p:cNvSpPr txBox="1">
            <a:spLocks/>
          </p:cNvSpPr>
          <p:nvPr/>
        </p:nvSpPr>
        <p:spPr>
          <a:xfrm>
            <a:off x="409576" y="6189663"/>
            <a:ext cx="430212" cy="5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600" dirty="0">
                <a:latin typeface="Cambria" panose="02040503050406030204" pitchFamily="18" charset="0"/>
              </a:rPr>
              <a:t>4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1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839788" y="464838"/>
            <a:ext cx="5157787" cy="823912"/>
          </a:xfrm>
        </p:spPr>
        <p:txBody>
          <a:bodyPr anchor="ctr"/>
          <a:lstStyle/>
          <a:p>
            <a:pPr algn="ctr"/>
            <a:r>
              <a:rPr lang="tr-TR" i="1" dirty="0" smtClean="0">
                <a:latin typeface="Cambria" panose="02040503050406030204" pitchFamily="18" charset="0"/>
              </a:rPr>
              <a:t>AGENDA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839788" y="1521663"/>
            <a:ext cx="5157787" cy="4668000"/>
          </a:xfrm>
        </p:spPr>
        <p:txBody>
          <a:bodyPr/>
          <a:lstStyle/>
          <a:p>
            <a:r>
              <a:rPr lang="tr-TR" dirty="0" smtClean="0">
                <a:latin typeface="Cambria" panose="02040503050406030204" pitchFamily="18" charset="0"/>
              </a:rPr>
              <a:t>Poster </a:t>
            </a:r>
            <a:r>
              <a:rPr lang="tr-TR" dirty="0" err="1" smtClean="0">
                <a:latin typeface="Cambria" panose="02040503050406030204" pitchFamily="18" charset="0"/>
              </a:rPr>
              <a:t>Demonstration</a:t>
            </a:r>
            <a:endParaRPr lang="tr-TR" dirty="0" smtClean="0">
              <a:latin typeface="Cambria" panose="02040503050406030204" pitchFamily="18" charset="0"/>
            </a:endParaRPr>
          </a:p>
          <a:p>
            <a:pPr lvl="1"/>
            <a:r>
              <a:rPr lang="tr-TR" dirty="0" smtClean="0">
                <a:latin typeface="Cambria" panose="02040503050406030204" pitchFamily="18" charset="0"/>
              </a:rPr>
              <a:t>Project </a:t>
            </a:r>
            <a:r>
              <a:rPr lang="tr-TR" dirty="0" err="1" smtClean="0">
                <a:latin typeface="Cambria" panose="02040503050406030204" pitchFamily="18" charset="0"/>
              </a:rPr>
              <a:t>and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Company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Description</a:t>
            </a:r>
            <a:r>
              <a:rPr lang="tr-TR" dirty="0" smtClean="0">
                <a:latin typeface="Cambria" panose="02040503050406030204" pitchFamily="18" charset="0"/>
              </a:rPr>
              <a:t> – G. Hande BAYAZIT</a:t>
            </a:r>
          </a:p>
          <a:p>
            <a:pPr lvl="1"/>
            <a:r>
              <a:rPr lang="tr-TR" dirty="0" smtClean="0">
                <a:latin typeface="Cambria" panose="02040503050406030204" pitchFamily="18" charset="0"/>
              </a:rPr>
              <a:t>Solution </a:t>
            </a:r>
            <a:r>
              <a:rPr lang="tr-TR" dirty="0" err="1" smtClean="0">
                <a:latin typeface="Cambria" panose="02040503050406030204" pitchFamily="18" charset="0"/>
              </a:rPr>
              <a:t>Explanation</a:t>
            </a:r>
            <a:r>
              <a:rPr lang="tr-TR" dirty="0" smtClean="0">
                <a:latin typeface="Cambria" panose="02040503050406030204" pitchFamily="18" charset="0"/>
              </a:rPr>
              <a:t> – Burak SEZGİN</a:t>
            </a:r>
          </a:p>
          <a:p>
            <a:pPr lvl="1"/>
            <a:r>
              <a:rPr lang="tr-TR" dirty="0" smtClean="0">
                <a:latin typeface="Cambria" panose="02040503050406030204" pitchFamily="18" charset="0"/>
              </a:rPr>
              <a:t>WHY XCALIBOT? – Taha DOĞAN</a:t>
            </a:r>
            <a:endParaRPr lang="tr-TR" dirty="0">
              <a:latin typeface="Cambria" panose="02040503050406030204" pitchFamily="18" charset="0"/>
            </a:endParaRPr>
          </a:p>
          <a:p>
            <a:r>
              <a:rPr lang="tr-TR" dirty="0" smtClean="0">
                <a:latin typeface="Cambria" panose="02040503050406030204" pitchFamily="18" charset="0"/>
              </a:rPr>
              <a:t>Video </a:t>
            </a:r>
            <a:r>
              <a:rPr lang="tr-TR" dirty="0" err="1" smtClean="0">
                <a:latin typeface="Cambria" panose="02040503050406030204" pitchFamily="18" charset="0"/>
              </a:rPr>
              <a:t>Demonstration</a:t>
            </a:r>
            <a:endParaRPr lang="tr-TR" dirty="0" smtClean="0">
              <a:latin typeface="Cambria" panose="02040503050406030204" pitchFamily="18" charset="0"/>
            </a:endParaRPr>
          </a:p>
          <a:p>
            <a:r>
              <a:rPr lang="tr-TR" dirty="0" err="1" smtClean="0">
                <a:latin typeface="Cambria" panose="02040503050406030204" pitchFamily="18" charset="0"/>
              </a:rPr>
              <a:t>Practical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Demonstration</a:t>
            </a:r>
            <a:endParaRPr lang="tr-TR" dirty="0" smtClean="0">
              <a:latin typeface="Cambria" panose="02040503050406030204" pitchFamily="18" charset="0"/>
            </a:endParaRPr>
          </a:p>
          <a:p>
            <a:pPr lvl="1"/>
            <a:r>
              <a:rPr lang="tr-TR" dirty="0" err="1" smtClean="0">
                <a:latin typeface="Cambria" panose="02040503050406030204" pitchFamily="18" charset="0"/>
              </a:rPr>
              <a:t>Single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Mode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Maze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Travelling</a:t>
            </a:r>
            <a:endParaRPr lang="tr-TR" dirty="0" smtClean="0">
              <a:latin typeface="Cambria" panose="02040503050406030204" pitchFamily="18" charset="0"/>
            </a:endParaRPr>
          </a:p>
          <a:p>
            <a:pPr lvl="1"/>
            <a:r>
              <a:rPr lang="tr-TR" dirty="0" smtClean="0">
                <a:latin typeface="Cambria" panose="02040503050406030204" pitchFamily="18" charset="0"/>
              </a:rPr>
              <a:t>Master/</a:t>
            </a:r>
            <a:r>
              <a:rPr lang="tr-TR" dirty="0" err="1" smtClean="0">
                <a:latin typeface="Cambria" panose="02040503050406030204" pitchFamily="18" charset="0"/>
              </a:rPr>
              <a:t>Slave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Mode</a:t>
            </a:r>
            <a:endParaRPr lang="tr-TR" dirty="0" smtClean="0">
              <a:latin typeface="Cambria" panose="02040503050406030204" pitchFamily="18" charset="0"/>
            </a:endParaRPr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3"/>
          </p:nvPr>
        </p:nvSpPr>
        <p:spPr>
          <a:xfrm>
            <a:off x="6172200" y="464838"/>
            <a:ext cx="5183188" cy="823912"/>
          </a:xfrm>
        </p:spPr>
        <p:txBody>
          <a:bodyPr anchor="ctr"/>
          <a:lstStyle/>
          <a:p>
            <a:pPr algn="ctr"/>
            <a:r>
              <a:rPr lang="tr-TR" i="1" dirty="0" smtClean="0">
                <a:latin typeface="Cambria" panose="02040503050406030204" pitchFamily="18" charset="0"/>
              </a:rPr>
              <a:t>User Manual - 1</a:t>
            </a:r>
            <a:endParaRPr lang="en-US" i="1" dirty="0" smtClean="0">
              <a:latin typeface="Cambria" panose="02040503050406030204" pitchFamily="18" charset="0"/>
            </a:endParaRPr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4"/>
          </p:nvPr>
        </p:nvSpPr>
        <p:spPr>
          <a:xfrm>
            <a:off x="6172200" y="1521663"/>
            <a:ext cx="5183188" cy="466799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tr-TR" dirty="0">
                <a:latin typeface="Cambria" panose="02040503050406030204" pitchFamily="18" charset="0"/>
              </a:rPr>
              <a:t>Connect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powerbank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RaspberryPi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Make</a:t>
            </a:r>
            <a:r>
              <a:rPr lang="tr-TR" dirty="0">
                <a:latin typeface="Cambria" panose="02040503050406030204" pitchFamily="18" charset="0"/>
              </a:rPr>
              <a:t> sure </a:t>
            </a:r>
            <a:r>
              <a:rPr lang="tr-TR" dirty="0" err="1">
                <a:latin typeface="Cambria" panose="02040503050406030204" pitchFamily="18" charset="0"/>
              </a:rPr>
              <a:t>that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green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LED’s</a:t>
            </a:r>
            <a:r>
              <a:rPr lang="tr-TR" dirty="0">
                <a:latin typeface="Cambria" panose="02040503050406030204" pitchFamily="18" charset="0"/>
              </a:rPr>
              <a:t> on </a:t>
            </a:r>
            <a:r>
              <a:rPr lang="tr-TR" dirty="0" err="1">
                <a:latin typeface="Cambria" panose="02040503050406030204" pitchFamily="18" charset="0"/>
              </a:rPr>
              <a:t>RaspberryPi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blink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>
                <a:latin typeface="Cambria" panose="02040503050406030204" pitchFamily="18" charset="0"/>
              </a:rPr>
              <a:t>Connect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LiPo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same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colored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supply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terminals</a:t>
            </a:r>
            <a:r>
              <a:rPr lang="tr-TR" dirty="0">
                <a:latin typeface="Cambria" panose="02040503050406030204" pitchFamily="18" charset="0"/>
              </a:rPr>
              <a:t> of motor </a:t>
            </a:r>
            <a:r>
              <a:rPr lang="tr-TR" dirty="0" err="1">
                <a:latin typeface="Cambria" panose="02040503050406030204" pitchFamily="18" charset="0"/>
              </a:rPr>
              <a:t>driver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Couple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wooden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plank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holding </a:t>
            </a:r>
            <a:r>
              <a:rPr lang="tr-TR" dirty="0" err="1">
                <a:latin typeface="Cambria" panose="02040503050406030204" pitchFamily="18" charset="0"/>
              </a:rPr>
              <a:t>point</a:t>
            </a:r>
            <a:r>
              <a:rPr lang="tr-TR" dirty="0">
                <a:latin typeface="Cambria" panose="02040503050406030204" pitchFamily="18" charset="0"/>
              </a:rPr>
              <a:t> on top of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Choose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playing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mode</a:t>
            </a:r>
            <a:r>
              <a:rPr lang="tr-TR" dirty="0">
                <a:latin typeface="Cambria" panose="02040503050406030204" pitchFamily="18" charset="0"/>
              </a:rPr>
              <a:t> (</a:t>
            </a:r>
            <a:r>
              <a:rPr lang="tr-TR" dirty="0" err="1">
                <a:latin typeface="Cambria" panose="02040503050406030204" pitchFamily="18" charset="0"/>
              </a:rPr>
              <a:t>master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slave</a:t>
            </a:r>
            <a:r>
              <a:rPr lang="tr-TR" dirty="0">
                <a:latin typeface="Cambria" panose="02040503050406030204" pitchFamily="18" charset="0"/>
              </a:rPr>
              <a:t>) </a:t>
            </a:r>
            <a:r>
              <a:rPr lang="tr-TR" dirty="0" err="1">
                <a:latin typeface="Cambria" panose="02040503050406030204" pitchFamily="18" charset="0"/>
              </a:rPr>
              <a:t>by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using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switch</a:t>
            </a:r>
            <a:r>
              <a:rPr lang="tr-TR" dirty="0">
                <a:latin typeface="Cambria" panose="02040503050406030204" pitchFamily="18" charset="0"/>
              </a:rPr>
              <a:t> on top of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Place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in a </a:t>
            </a:r>
            <a:r>
              <a:rPr lang="tr-TR" dirty="0" err="1">
                <a:latin typeface="Cambria" panose="02040503050406030204" pitchFamily="18" charset="0"/>
              </a:rPr>
              <a:t>maze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Enjoy</a:t>
            </a:r>
            <a:r>
              <a:rPr lang="tr-TR" dirty="0">
                <a:latin typeface="Cambria" panose="02040503050406030204" pitchFamily="18" charset="0"/>
              </a:rPr>
              <a:t>!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İçerik Yer Tutucusu 4"/>
          <p:cNvSpPr txBox="1">
            <a:spLocks/>
          </p:cNvSpPr>
          <p:nvPr/>
        </p:nvSpPr>
        <p:spPr>
          <a:xfrm>
            <a:off x="11355388" y="6189663"/>
            <a:ext cx="430212" cy="5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600" dirty="0">
                <a:latin typeface="Cambria" panose="02040503050406030204" pitchFamily="18" charset="0"/>
              </a:rPr>
              <a:t>3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İçerik Yer Tutucusu 4"/>
          <p:cNvSpPr txBox="1">
            <a:spLocks/>
          </p:cNvSpPr>
          <p:nvPr/>
        </p:nvSpPr>
        <p:spPr>
          <a:xfrm>
            <a:off x="409576" y="6189663"/>
            <a:ext cx="430212" cy="5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600" dirty="0">
                <a:latin typeface="Cambria" panose="02040503050406030204" pitchFamily="18" charset="0"/>
              </a:rPr>
              <a:t>2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5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839788" y="464838"/>
            <a:ext cx="5157787" cy="823912"/>
          </a:xfrm>
        </p:spPr>
        <p:txBody>
          <a:bodyPr anchor="ctr"/>
          <a:lstStyle/>
          <a:p>
            <a:pPr algn="ctr"/>
            <a:r>
              <a:rPr lang="tr-TR" i="1" dirty="0" smtClean="0">
                <a:latin typeface="Cambria" panose="02040503050406030204" pitchFamily="18" charset="0"/>
              </a:rPr>
              <a:t>AGENDA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839788" y="1521663"/>
            <a:ext cx="5157787" cy="4668000"/>
          </a:xfrm>
        </p:spPr>
        <p:txBody>
          <a:bodyPr/>
          <a:lstStyle/>
          <a:p>
            <a:r>
              <a:rPr lang="tr-TR" dirty="0" smtClean="0">
                <a:latin typeface="Cambria" panose="02040503050406030204" pitchFamily="18" charset="0"/>
              </a:rPr>
              <a:t>Poster </a:t>
            </a:r>
            <a:r>
              <a:rPr lang="tr-TR" dirty="0" err="1" smtClean="0">
                <a:latin typeface="Cambria" panose="02040503050406030204" pitchFamily="18" charset="0"/>
              </a:rPr>
              <a:t>Demonstration</a:t>
            </a:r>
            <a:endParaRPr lang="tr-TR" dirty="0" smtClean="0">
              <a:latin typeface="Cambria" panose="02040503050406030204" pitchFamily="18" charset="0"/>
            </a:endParaRPr>
          </a:p>
          <a:p>
            <a:pPr lvl="1"/>
            <a:r>
              <a:rPr lang="tr-TR" dirty="0" smtClean="0">
                <a:latin typeface="Cambria" panose="02040503050406030204" pitchFamily="18" charset="0"/>
              </a:rPr>
              <a:t>Project </a:t>
            </a:r>
            <a:r>
              <a:rPr lang="tr-TR" dirty="0" err="1" smtClean="0">
                <a:latin typeface="Cambria" panose="02040503050406030204" pitchFamily="18" charset="0"/>
              </a:rPr>
              <a:t>and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Company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Description</a:t>
            </a:r>
            <a:r>
              <a:rPr lang="tr-TR" dirty="0" smtClean="0">
                <a:latin typeface="Cambria" panose="02040503050406030204" pitchFamily="18" charset="0"/>
              </a:rPr>
              <a:t> – G. Hande BAYAZIT</a:t>
            </a:r>
          </a:p>
          <a:p>
            <a:pPr lvl="1"/>
            <a:r>
              <a:rPr lang="tr-TR" dirty="0" smtClean="0">
                <a:latin typeface="Cambria" panose="02040503050406030204" pitchFamily="18" charset="0"/>
              </a:rPr>
              <a:t>Solution </a:t>
            </a:r>
            <a:r>
              <a:rPr lang="tr-TR" dirty="0" err="1" smtClean="0">
                <a:latin typeface="Cambria" panose="02040503050406030204" pitchFamily="18" charset="0"/>
              </a:rPr>
              <a:t>Explanation</a:t>
            </a:r>
            <a:r>
              <a:rPr lang="tr-TR" dirty="0" smtClean="0">
                <a:latin typeface="Cambria" panose="02040503050406030204" pitchFamily="18" charset="0"/>
              </a:rPr>
              <a:t> – Burak SEZGİN</a:t>
            </a:r>
          </a:p>
          <a:p>
            <a:pPr lvl="1"/>
            <a:r>
              <a:rPr lang="tr-TR" dirty="0" smtClean="0">
                <a:latin typeface="Cambria" panose="02040503050406030204" pitchFamily="18" charset="0"/>
              </a:rPr>
              <a:t>WHY XCALIBOT? – Taha DOĞAN</a:t>
            </a:r>
            <a:endParaRPr lang="tr-TR" dirty="0">
              <a:latin typeface="Cambria" panose="02040503050406030204" pitchFamily="18" charset="0"/>
            </a:endParaRPr>
          </a:p>
          <a:p>
            <a:r>
              <a:rPr lang="tr-TR" dirty="0" smtClean="0">
                <a:latin typeface="Cambria" panose="02040503050406030204" pitchFamily="18" charset="0"/>
              </a:rPr>
              <a:t>Video </a:t>
            </a:r>
            <a:r>
              <a:rPr lang="tr-TR" dirty="0" err="1" smtClean="0">
                <a:latin typeface="Cambria" panose="02040503050406030204" pitchFamily="18" charset="0"/>
              </a:rPr>
              <a:t>Demonstration</a:t>
            </a:r>
            <a:endParaRPr lang="tr-TR" dirty="0" smtClean="0">
              <a:latin typeface="Cambria" panose="02040503050406030204" pitchFamily="18" charset="0"/>
            </a:endParaRPr>
          </a:p>
          <a:p>
            <a:r>
              <a:rPr lang="tr-TR" dirty="0" err="1" smtClean="0">
                <a:latin typeface="Cambria" panose="02040503050406030204" pitchFamily="18" charset="0"/>
              </a:rPr>
              <a:t>Practical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Demonstration</a:t>
            </a:r>
            <a:endParaRPr lang="tr-TR" dirty="0" smtClean="0">
              <a:latin typeface="Cambria" panose="02040503050406030204" pitchFamily="18" charset="0"/>
            </a:endParaRPr>
          </a:p>
          <a:p>
            <a:pPr lvl="1"/>
            <a:r>
              <a:rPr lang="tr-TR" dirty="0" err="1" smtClean="0">
                <a:latin typeface="Cambria" panose="02040503050406030204" pitchFamily="18" charset="0"/>
              </a:rPr>
              <a:t>Single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Mode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Maze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Travelling</a:t>
            </a:r>
            <a:endParaRPr lang="tr-TR" dirty="0" smtClean="0">
              <a:latin typeface="Cambria" panose="02040503050406030204" pitchFamily="18" charset="0"/>
            </a:endParaRPr>
          </a:p>
          <a:p>
            <a:pPr lvl="1"/>
            <a:r>
              <a:rPr lang="tr-TR" dirty="0" smtClean="0">
                <a:latin typeface="Cambria" panose="02040503050406030204" pitchFamily="18" charset="0"/>
              </a:rPr>
              <a:t>Master/</a:t>
            </a:r>
            <a:r>
              <a:rPr lang="tr-TR" dirty="0" err="1" smtClean="0">
                <a:latin typeface="Cambria" panose="02040503050406030204" pitchFamily="18" charset="0"/>
              </a:rPr>
              <a:t>Slave</a:t>
            </a:r>
            <a:r>
              <a:rPr lang="tr-TR" dirty="0" smtClean="0">
                <a:latin typeface="Cambria" panose="02040503050406030204" pitchFamily="18" charset="0"/>
              </a:rPr>
              <a:t> </a:t>
            </a:r>
            <a:r>
              <a:rPr lang="tr-TR" dirty="0" err="1" smtClean="0">
                <a:latin typeface="Cambria" panose="02040503050406030204" pitchFamily="18" charset="0"/>
              </a:rPr>
              <a:t>Mode</a:t>
            </a:r>
            <a:endParaRPr lang="tr-TR" dirty="0" smtClean="0">
              <a:latin typeface="Cambria" panose="02040503050406030204" pitchFamily="18" charset="0"/>
            </a:endParaRPr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3"/>
          </p:nvPr>
        </p:nvSpPr>
        <p:spPr>
          <a:xfrm>
            <a:off x="6172200" y="464838"/>
            <a:ext cx="5183188" cy="823912"/>
          </a:xfrm>
        </p:spPr>
        <p:txBody>
          <a:bodyPr anchor="ctr"/>
          <a:lstStyle/>
          <a:p>
            <a:pPr algn="ctr"/>
            <a:r>
              <a:rPr lang="tr-TR" i="1" dirty="0" smtClean="0">
                <a:latin typeface="Cambria" panose="02040503050406030204" pitchFamily="18" charset="0"/>
              </a:rPr>
              <a:t>User Manual - 1</a:t>
            </a:r>
            <a:endParaRPr lang="en-US" i="1" dirty="0" smtClean="0">
              <a:latin typeface="Cambria" panose="02040503050406030204" pitchFamily="18" charset="0"/>
            </a:endParaRPr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4"/>
          </p:nvPr>
        </p:nvSpPr>
        <p:spPr>
          <a:xfrm>
            <a:off x="6172200" y="1521663"/>
            <a:ext cx="5183188" cy="466799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tr-TR" dirty="0">
                <a:latin typeface="Cambria" panose="02040503050406030204" pitchFamily="18" charset="0"/>
              </a:rPr>
              <a:t>Connect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powerbank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RaspberryPi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Make</a:t>
            </a:r>
            <a:r>
              <a:rPr lang="tr-TR" dirty="0">
                <a:latin typeface="Cambria" panose="02040503050406030204" pitchFamily="18" charset="0"/>
              </a:rPr>
              <a:t> sure </a:t>
            </a:r>
            <a:r>
              <a:rPr lang="tr-TR" dirty="0" err="1">
                <a:latin typeface="Cambria" panose="02040503050406030204" pitchFamily="18" charset="0"/>
              </a:rPr>
              <a:t>that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green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and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red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LED’s</a:t>
            </a:r>
            <a:r>
              <a:rPr lang="tr-TR" dirty="0">
                <a:latin typeface="Cambria" panose="02040503050406030204" pitchFamily="18" charset="0"/>
              </a:rPr>
              <a:t> on </a:t>
            </a:r>
            <a:r>
              <a:rPr lang="tr-TR" dirty="0" err="1">
                <a:latin typeface="Cambria" panose="02040503050406030204" pitchFamily="18" charset="0"/>
              </a:rPr>
              <a:t>RaspberryPi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blink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>
                <a:latin typeface="Cambria" panose="02040503050406030204" pitchFamily="18" charset="0"/>
              </a:rPr>
              <a:t>Connect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LiPo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battery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same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colored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supply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terminals</a:t>
            </a:r>
            <a:r>
              <a:rPr lang="tr-TR" dirty="0">
                <a:latin typeface="Cambria" panose="02040503050406030204" pitchFamily="18" charset="0"/>
              </a:rPr>
              <a:t> of motor </a:t>
            </a:r>
            <a:r>
              <a:rPr lang="tr-TR" dirty="0" err="1">
                <a:latin typeface="Cambria" panose="02040503050406030204" pitchFamily="18" charset="0"/>
              </a:rPr>
              <a:t>driver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Couple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wooden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plank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holding </a:t>
            </a:r>
            <a:r>
              <a:rPr lang="tr-TR" dirty="0" err="1">
                <a:latin typeface="Cambria" panose="02040503050406030204" pitchFamily="18" charset="0"/>
              </a:rPr>
              <a:t>point</a:t>
            </a:r>
            <a:r>
              <a:rPr lang="tr-TR" dirty="0">
                <a:latin typeface="Cambria" panose="02040503050406030204" pitchFamily="18" charset="0"/>
              </a:rPr>
              <a:t> on top of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Choose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playing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mode</a:t>
            </a:r>
            <a:r>
              <a:rPr lang="tr-TR" dirty="0">
                <a:latin typeface="Cambria" panose="02040503050406030204" pitchFamily="18" charset="0"/>
              </a:rPr>
              <a:t> (</a:t>
            </a:r>
            <a:r>
              <a:rPr lang="tr-TR" dirty="0" err="1">
                <a:latin typeface="Cambria" panose="02040503050406030204" pitchFamily="18" charset="0"/>
              </a:rPr>
              <a:t>master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slave</a:t>
            </a:r>
            <a:r>
              <a:rPr lang="tr-TR" dirty="0">
                <a:latin typeface="Cambria" panose="02040503050406030204" pitchFamily="18" charset="0"/>
              </a:rPr>
              <a:t>) </a:t>
            </a:r>
            <a:r>
              <a:rPr lang="tr-TR" dirty="0" err="1">
                <a:latin typeface="Cambria" panose="02040503050406030204" pitchFamily="18" charset="0"/>
              </a:rPr>
              <a:t>by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using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the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switch</a:t>
            </a:r>
            <a:r>
              <a:rPr lang="tr-TR" dirty="0">
                <a:latin typeface="Cambria" panose="02040503050406030204" pitchFamily="18" charset="0"/>
              </a:rPr>
              <a:t> on top of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Place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X-</a:t>
            </a:r>
            <a:r>
              <a:rPr lang="tr-TR" dirty="0" err="1">
                <a:latin typeface="Cambria" panose="02040503050406030204" pitchFamily="18" charset="0"/>
              </a:rPr>
              <a:t>Calibot</a:t>
            </a:r>
            <a:r>
              <a:rPr lang="tr-TR" dirty="0">
                <a:latin typeface="Cambria" panose="02040503050406030204" pitchFamily="18" charset="0"/>
              </a:rPr>
              <a:t> in a </a:t>
            </a:r>
            <a:r>
              <a:rPr lang="tr-TR" dirty="0" err="1">
                <a:latin typeface="Cambria" panose="02040503050406030204" pitchFamily="18" charset="0"/>
              </a:rPr>
              <a:t>maze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pPr lvl="0"/>
            <a:r>
              <a:rPr lang="tr-TR" dirty="0" err="1">
                <a:latin typeface="Cambria" panose="02040503050406030204" pitchFamily="18" charset="0"/>
              </a:rPr>
              <a:t>Enjoy</a:t>
            </a:r>
            <a:r>
              <a:rPr lang="tr-TR" dirty="0">
                <a:latin typeface="Cambria" panose="02040503050406030204" pitchFamily="18" charset="0"/>
              </a:rPr>
              <a:t>!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İçerik Yer Tutucusu 4"/>
          <p:cNvSpPr txBox="1">
            <a:spLocks/>
          </p:cNvSpPr>
          <p:nvPr/>
        </p:nvSpPr>
        <p:spPr>
          <a:xfrm>
            <a:off x="11355388" y="6189663"/>
            <a:ext cx="430212" cy="5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600" dirty="0">
                <a:latin typeface="Cambria" panose="02040503050406030204" pitchFamily="18" charset="0"/>
              </a:rPr>
              <a:t>3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İçerik Yer Tutucusu 4"/>
          <p:cNvSpPr txBox="1">
            <a:spLocks/>
          </p:cNvSpPr>
          <p:nvPr/>
        </p:nvSpPr>
        <p:spPr>
          <a:xfrm>
            <a:off x="409576" y="6189663"/>
            <a:ext cx="430212" cy="5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600" dirty="0">
                <a:latin typeface="Cambria" panose="02040503050406030204" pitchFamily="18" charset="0"/>
              </a:rPr>
              <a:t>2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0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800</Words>
  <Application>Microsoft Office PowerPoint</Application>
  <PresentationFormat>Geniş ekran</PresentationFormat>
  <Paragraphs>70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10</cp:revision>
  <cp:lastPrinted>2018-05-17T18:17:29Z</cp:lastPrinted>
  <dcterms:created xsi:type="dcterms:W3CDTF">2018-05-17T18:03:28Z</dcterms:created>
  <dcterms:modified xsi:type="dcterms:W3CDTF">2018-05-17T18:17:37Z</dcterms:modified>
</cp:coreProperties>
</file>