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4735-B0D3-4D28-8D05-029328680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A543-E7B9-4855-8B5E-6A7F59CF3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91B5-DDFA-4A13-9495-8B4EFECA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BB78-9327-4212-A66A-0989BB21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94F6-0710-4630-B8A5-C5256C1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8C0-A936-4374-B8A0-4A0C5239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3293D-F1DF-4D92-96A2-F854ABB4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BB07-6AFD-4D7D-B8AF-4E86DE27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58BB-8CEA-4B5E-A6D7-406EBDB9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0836-25A1-47A1-A614-829BB66A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17708-8439-4EA5-93FF-3EFAFA47B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D4254-B69F-412C-BBCE-E0D33BD53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0DD4-7CFC-4632-9DBB-1AFAC847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43E0-E0A0-4A39-86D2-E1FCCF38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E247-F736-4A6E-816F-330CE48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FAC6-63D2-4139-A7CC-DA2DD4A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0D15-DF5C-4831-BE00-05B4AF1A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1864-9911-447E-A150-EF3C078E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DDAF-86A1-44D7-9904-FE9B6B6E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78C4-1654-4C0F-9DCB-6A4848B2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DA60-5053-47DC-8312-FE19EAA2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C853-F6FE-412E-93FC-E1EFE45D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D529-757D-4095-8DB1-ADCFC7BA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1226-CBC8-4FEF-B9F6-D0930364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75D9-6426-43A7-ACFB-E3251041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6235-3D03-48ED-86C9-D83F9769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A997-6991-4BBF-BEB5-C7A8E67C8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CE2D6-3429-41CD-83E2-F2CF12DD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4465-5044-435E-A077-477284CD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7435-0ADC-4AC9-9D4A-5D440ABA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D77E1-3177-470E-8A7D-71F96B7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F2AA-F5E8-4FB2-AFAA-54F62249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28D5-7A06-4378-91FD-221EBF11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8F3EF-608B-485F-BD19-BCBB929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5A9C-5FBD-407B-AD38-69A2ECD33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AC71-3AC1-4B8C-BBB3-F8ED4E267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064CD-830F-4605-90D5-5FBF7848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7A941-FFF1-486E-A087-AD7FF855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79A0-270E-46FA-93CF-F914C655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AEED-7C9C-4C9C-A779-8F7856A4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D4BED-BF45-42AE-B36A-A84C843D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6B93-85E1-41EE-9CE3-474B8C6F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B4D6B-E48E-4455-A393-01CCCEA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0313C-2F51-43F6-86A1-AB5D20AE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EB698-943E-4DD0-BF19-F607ADE1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F2AE-94DC-4BBB-993E-6146E91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95DA-3EB4-4BD4-B22A-CC41A49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CADA-0424-441D-B751-66D6D057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C844-11FF-4771-98B5-C162C206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95E88-E2D0-46F1-BD32-809DB871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F338F-F79E-454C-8E79-F6B4DE5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E9AA2-FC0F-41DE-AB73-EC6BB853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DDB6-905A-497C-B75A-98D83594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4B331-0F20-446E-9D85-4F9FDB20A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406C9-74AA-4A82-9769-588BDFA5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1CB2B-ABD5-4FD1-8FC8-7B3183C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CEED-F5E2-4281-8FBC-E892783C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5F56-C3AF-4406-B1A9-03132D65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7CBD0-F4CD-4847-B43A-B656601F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76FA-5239-4322-8EA0-D4F32A08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68FF-9DCC-4468-80BF-B80DA958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2630-F77C-4D38-927D-1C51DDFBBC89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C089-B1AC-458B-A5FB-41E973D13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4ABB-C844-4E7A-91FC-7D04BB5F0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A36F-912C-430E-9B3E-8F2B6089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9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A90-A70D-4641-98C1-C13B703E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br>
              <a:rPr lang="en-US" dirty="0"/>
            </a:br>
            <a:r>
              <a:rPr lang="en-US" dirty="0"/>
              <a:t>(TECHNICAL DETAILS)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43EE-758C-4622-BA14-E29AA2E03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Göksenin Hande Bayazıt</a:t>
            </a:r>
          </a:p>
        </p:txBody>
      </p:sp>
    </p:spTree>
    <p:extLst>
      <p:ext uri="{BB962C8B-B14F-4D97-AF65-F5344CB8AC3E}">
        <p14:creationId xmlns:p14="http://schemas.microsoft.com/office/powerpoint/2010/main" val="54261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BFD1-67E9-44AA-BEB3-CE2D4D3F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DA9A-C8CE-4456-AFC1-A2D50608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 processing based</a:t>
            </a:r>
          </a:p>
          <a:p>
            <a:r>
              <a:rPr lang="en-US" sz="4000" dirty="0"/>
              <a:t>Motion-sensing based</a:t>
            </a:r>
          </a:p>
        </p:txBody>
      </p:sp>
    </p:spTree>
    <p:extLst>
      <p:ext uri="{BB962C8B-B14F-4D97-AF65-F5344CB8AC3E}">
        <p14:creationId xmlns:p14="http://schemas.microsoft.com/office/powerpoint/2010/main" val="429333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C2DCA-6D3F-4784-B7CA-97069CCA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FB91F-26D3-4496-ADE9-CB937C22D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2" y="1825625"/>
            <a:ext cx="3586995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5621EE-C5D8-4788-A0EA-C8A23A42DE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75" y="1825625"/>
            <a:ext cx="3379849" cy="4351338"/>
          </a:xfrm>
        </p:spPr>
      </p:pic>
    </p:spTree>
    <p:extLst>
      <p:ext uri="{BB962C8B-B14F-4D97-AF65-F5344CB8AC3E}">
        <p14:creationId xmlns:p14="http://schemas.microsoft.com/office/powerpoint/2010/main" val="81081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054009-B366-46E6-B852-3385741C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57545E-B74A-4019-B452-C908E738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03" y="1825625"/>
            <a:ext cx="3350593" cy="4351338"/>
          </a:xfrm>
        </p:spPr>
      </p:pic>
    </p:spTree>
    <p:extLst>
      <p:ext uri="{BB962C8B-B14F-4D97-AF65-F5344CB8AC3E}">
        <p14:creationId xmlns:p14="http://schemas.microsoft.com/office/powerpoint/2010/main" val="329843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90D-181B-451F-BBA9-0E95D3AE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1BBAE-DA7B-42EB-AD34-B52C5285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48" y="1690688"/>
            <a:ext cx="6968903" cy="3920008"/>
          </a:xfrm>
        </p:spPr>
      </p:pic>
    </p:spTree>
    <p:extLst>
      <p:ext uri="{BB962C8B-B14F-4D97-AF65-F5344CB8AC3E}">
        <p14:creationId xmlns:p14="http://schemas.microsoft.com/office/powerpoint/2010/main" val="407180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SOLUTION APPROACH (TECHNICAL DETAILS)</vt:lpstr>
      <vt:lpstr>Solutions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APPROACH (TECHNICAL DETAILS)</dc:title>
  <dc:creator>Goksenin Hande Bayazit</dc:creator>
  <cp:lastModifiedBy>Goksenin Hande Bayazit</cp:lastModifiedBy>
  <cp:revision>2</cp:revision>
  <dcterms:created xsi:type="dcterms:W3CDTF">2018-01-01T19:51:47Z</dcterms:created>
  <dcterms:modified xsi:type="dcterms:W3CDTF">2018-01-02T01:19:52Z</dcterms:modified>
</cp:coreProperties>
</file>