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8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2EFF-FE5F-4BC2-AF3C-567A087AC7F9}" type="datetimeFigureOut">
              <a:rPr lang="tr-TR" smtClean="0"/>
              <a:t>2.01.2018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B862-20D3-4771-A625-0D7A68003F02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44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2EFF-FE5F-4BC2-AF3C-567A087AC7F9}" type="datetimeFigureOut">
              <a:rPr lang="tr-TR" smtClean="0"/>
              <a:t>2.01.2018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B862-20D3-4771-A625-0D7A68003F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644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2EFF-FE5F-4BC2-AF3C-567A087AC7F9}" type="datetimeFigureOut">
              <a:rPr lang="tr-TR" smtClean="0"/>
              <a:t>2.01.2018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B862-20D3-4771-A625-0D7A68003F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754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2EFF-FE5F-4BC2-AF3C-567A087AC7F9}" type="datetimeFigureOut">
              <a:rPr lang="tr-TR" smtClean="0"/>
              <a:t>2.01.2018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B862-20D3-4771-A625-0D7A68003F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193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2EFF-FE5F-4BC2-AF3C-567A087AC7F9}" type="datetimeFigureOut">
              <a:rPr lang="tr-TR" smtClean="0"/>
              <a:t>2.01.2018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B862-20D3-4771-A625-0D7A68003F02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4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2EFF-FE5F-4BC2-AF3C-567A087AC7F9}" type="datetimeFigureOut">
              <a:rPr lang="tr-TR" smtClean="0"/>
              <a:t>2.01.2018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B862-20D3-4771-A625-0D7A68003F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169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2EFF-FE5F-4BC2-AF3C-567A087AC7F9}" type="datetimeFigureOut">
              <a:rPr lang="tr-TR" smtClean="0"/>
              <a:t>2.01.2018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B862-20D3-4771-A625-0D7A68003F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116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2EFF-FE5F-4BC2-AF3C-567A087AC7F9}" type="datetimeFigureOut">
              <a:rPr lang="tr-TR" smtClean="0"/>
              <a:t>2.01.2018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B862-20D3-4771-A625-0D7A68003F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587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2EFF-FE5F-4BC2-AF3C-567A087AC7F9}" type="datetimeFigureOut">
              <a:rPr lang="tr-TR" smtClean="0"/>
              <a:t>2.01.2018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B862-20D3-4771-A625-0D7A68003F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81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8A2EFF-FE5F-4BC2-AF3C-567A087AC7F9}" type="datetimeFigureOut">
              <a:rPr lang="tr-TR" smtClean="0"/>
              <a:t>2.01.2018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69B862-20D3-4771-A625-0D7A68003F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158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2EFF-FE5F-4BC2-AF3C-567A087AC7F9}" type="datetimeFigureOut">
              <a:rPr lang="tr-TR" smtClean="0"/>
              <a:t>2.01.2018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B862-20D3-4771-A625-0D7A68003F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662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8A2EFF-FE5F-4BC2-AF3C-567A087AC7F9}" type="datetimeFigureOut">
              <a:rPr lang="tr-TR" smtClean="0"/>
              <a:t>2.01.2018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69B862-20D3-4771-A625-0D7A68003F02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71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E5BE-1D61-4392-8F76-60AD13420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3403" y="-239423"/>
            <a:ext cx="10058400" cy="3566160"/>
          </a:xfrm>
        </p:spPr>
        <p:txBody>
          <a:bodyPr/>
          <a:lstStyle/>
          <a:p>
            <a:r>
              <a:rPr lang="tr-TR" dirty="0"/>
              <a:t>X-Cali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F852F-D335-4A7F-835F-2AE25B1124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İsimler falan</a:t>
            </a:r>
          </a:p>
        </p:txBody>
      </p:sp>
    </p:spTree>
    <p:extLst>
      <p:ext uri="{BB962C8B-B14F-4D97-AF65-F5344CB8AC3E}">
        <p14:creationId xmlns:p14="http://schemas.microsoft.com/office/powerpoint/2010/main" val="3245328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10">
            <a:extLst>
              <a:ext uri="{FF2B5EF4-FFF2-40B4-BE49-F238E27FC236}">
                <a16:creationId xmlns:a16="http://schemas.microsoft.com/office/drawing/2014/main" id="{ECE4917F-C85A-4DE2-8A58-E6F2955E5948}"/>
              </a:ext>
            </a:extLst>
          </p:cNvPr>
          <p:cNvGrpSpPr/>
          <p:nvPr/>
        </p:nvGrpSpPr>
        <p:grpSpPr>
          <a:xfrm>
            <a:off x="3559680" y="1724400"/>
            <a:ext cx="5133600" cy="5133600"/>
            <a:chOff x="15240" y="1562100"/>
            <a:chExt cx="2011680" cy="163068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2E8015D-5AEA-4374-A942-8D0DE3642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" y="1562100"/>
              <a:ext cx="2011680" cy="1416685"/>
            </a:xfrm>
            <a:prstGeom prst="rect">
              <a:avLst/>
            </a:prstGeom>
          </p:spPr>
        </p:pic>
        <p:sp>
          <p:nvSpPr>
            <p:cNvPr id="12" name="Metin Kutusu 2">
              <a:extLst>
                <a:ext uri="{FF2B5EF4-FFF2-40B4-BE49-F238E27FC236}">
                  <a16:creationId xmlns:a16="http://schemas.microsoft.com/office/drawing/2014/main" id="{FE1DFF5E-B0CD-40EB-90B6-8EFB30922F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" y="2880360"/>
              <a:ext cx="1280160" cy="312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(III)</a:t>
              </a:r>
              <a:endParaRPr lang="tr-TR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47ECB3DE-354F-4F2D-A140-105D4A61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dirty="0"/>
              <a:t>U-Turn Example</a:t>
            </a:r>
          </a:p>
        </p:txBody>
      </p:sp>
    </p:spTree>
    <p:extLst>
      <p:ext uri="{BB962C8B-B14F-4D97-AF65-F5344CB8AC3E}">
        <p14:creationId xmlns:p14="http://schemas.microsoft.com/office/powerpoint/2010/main" val="1756745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10">
            <a:extLst>
              <a:ext uri="{FF2B5EF4-FFF2-40B4-BE49-F238E27FC236}">
                <a16:creationId xmlns:a16="http://schemas.microsoft.com/office/drawing/2014/main" id="{ECE4917F-C85A-4DE2-8A58-E6F2955E5948}"/>
              </a:ext>
            </a:extLst>
          </p:cNvPr>
          <p:cNvGrpSpPr/>
          <p:nvPr/>
        </p:nvGrpSpPr>
        <p:grpSpPr>
          <a:xfrm>
            <a:off x="3529200" y="1737360"/>
            <a:ext cx="5133600" cy="5133600"/>
            <a:chOff x="2674620" y="1554480"/>
            <a:chExt cx="2026920" cy="17145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086847A-4B17-461C-A065-CE9EB7E7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4620" y="1554480"/>
              <a:ext cx="2026920" cy="1427480"/>
            </a:xfrm>
            <a:prstGeom prst="rect">
              <a:avLst/>
            </a:prstGeom>
          </p:spPr>
        </p:pic>
        <p:sp>
          <p:nvSpPr>
            <p:cNvPr id="13" name="Metin Kutusu 2">
              <a:extLst>
                <a:ext uri="{FF2B5EF4-FFF2-40B4-BE49-F238E27FC236}">
                  <a16:creationId xmlns:a16="http://schemas.microsoft.com/office/drawing/2014/main" id="{9CC7ABAB-F6E9-4016-BA85-2661CBAA7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9900" y="2956560"/>
              <a:ext cx="1280160" cy="312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(IV)</a:t>
              </a:r>
              <a:endParaRPr lang="tr-TR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C8BEF844-7EEF-4316-BB6E-9944C5E6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dirty="0"/>
              <a:t>U-Turn Example</a:t>
            </a:r>
          </a:p>
        </p:txBody>
      </p:sp>
    </p:spTree>
    <p:extLst>
      <p:ext uri="{BB962C8B-B14F-4D97-AF65-F5344CB8AC3E}">
        <p14:creationId xmlns:p14="http://schemas.microsoft.com/office/powerpoint/2010/main" val="1994186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10">
            <a:extLst>
              <a:ext uri="{FF2B5EF4-FFF2-40B4-BE49-F238E27FC236}">
                <a16:creationId xmlns:a16="http://schemas.microsoft.com/office/drawing/2014/main" id="{ECE4917F-C85A-4DE2-8A58-E6F2955E5948}"/>
              </a:ext>
            </a:extLst>
          </p:cNvPr>
          <p:cNvGrpSpPr/>
          <p:nvPr/>
        </p:nvGrpSpPr>
        <p:grpSpPr>
          <a:xfrm>
            <a:off x="3559680" y="1737360"/>
            <a:ext cx="5133600" cy="5133600"/>
            <a:chOff x="1501140" y="3177540"/>
            <a:chExt cx="2026920" cy="169317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EA752C6-3DB0-411C-85A6-16298A756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1140" y="3177540"/>
              <a:ext cx="2026920" cy="1426845"/>
            </a:xfrm>
            <a:prstGeom prst="rect">
              <a:avLst/>
            </a:prstGeom>
          </p:spPr>
        </p:pic>
        <p:sp>
          <p:nvSpPr>
            <p:cNvPr id="14" name="Metin Kutusu 2">
              <a:extLst>
                <a:ext uri="{FF2B5EF4-FFF2-40B4-BE49-F238E27FC236}">
                  <a16:creationId xmlns:a16="http://schemas.microsoft.com/office/drawing/2014/main" id="{D4E0575C-D722-4A64-853E-BB6CBED4D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4520" y="4558291"/>
              <a:ext cx="1280160" cy="312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(V)</a:t>
              </a:r>
              <a:endParaRPr lang="tr-TR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6C493EDB-4DE1-4ACD-B458-68DBF7A0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dirty="0"/>
              <a:t>U-Turn Example</a:t>
            </a:r>
          </a:p>
        </p:txBody>
      </p:sp>
    </p:spTree>
    <p:extLst>
      <p:ext uri="{BB962C8B-B14F-4D97-AF65-F5344CB8AC3E}">
        <p14:creationId xmlns:p14="http://schemas.microsoft.com/office/powerpoint/2010/main" val="4195640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6CD6-B596-4490-B759-9781E5E0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 Communication!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0EA85D9-0958-4E36-9C56-BEF5DAC6A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117" y="2039016"/>
            <a:ext cx="4022725" cy="4022725"/>
          </a:xfrm>
        </p:spPr>
      </p:pic>
    </p:spTree>
    <p:extLst>
      <p:ext uri="{BB962C8B-B14F-4D97-AF65-F5344CB8AC3E}">
        <p14:creationId xmlns:p14="http://schemas.microsoft.com/office/powerpoint/2010/main" val="75786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06C2BC-F9C1-4F1E-A0AD-BB86DA760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192" y="1912776"/>
            <a:ext cx="6883918" cy="3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6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24E9-6C92-4DF0-BF07-0633D2988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12566"/>
            <a:ext cx="10058400" cy="1450757"/>
          </a:xfrm>
        </p:spPr>
        <p:txBody>
          <a:bodyPr/>
          <a:lstStyle/>
          <a:p>
            <a:r>
              <a:rPr lang="en-US" b="1" dirty="0"/>
              <a:t>Robots collaboratively carrying a long object through an open-top maze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5142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A5F0-FF87-41AF-AF82-77ED6371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FAD3-AC5C-4C38-95B5-AB9F525E4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Problem Statement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Design Process &amp; Solution Approach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Solutions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/>
              <a:t>Main Solution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/>
              <a:t>Alternative Solution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Test Plans</a:t>
            </a:r>
          </a:p>
        </p:txBody>
      </p:sp>
    </p:spTree>
    <p:extLst>
      <p:ext uri="{BB962C8B-B14F-4D97-AF65-F5344CB8AC3E}">
        <p14:creationId xmlns:p14="http://schemas.microsoft.com/office/powerpoint/2010/main" val="7574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71929-324B-463C-B251-0B19E20B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 Statement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62AED9-8C46-4A08-B421-57FCE6CD4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362" y="2086436"/>
            <a:ext cx="4293021" cy="3219766"/>
          </a:xfrm>
        </p:spPr>
      </p:pic>
    </p:spTree>
    <p:extLst>
      <p:ext uri="{BB962C8B-B14F-4D97-AF65-F5344CB8AC3E}">
        <p14:creationId xmlns:p14="http://schemas.microsoft.com/office/powerpoint/2010/main" val="74744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D9786B-63CF-438F-8AA6-696BFED1F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163" y="1952625"/>
            <a:ext cx="3810000" cy="381000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3B90C-5A24-4584-8EB7-F24DF504C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024759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9C4F-A2FD-451B-8B95-56C562A6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Main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10E28-3133-4E63-99AF-E5CA5ABDF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Determining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And observing the other robot</a:t>
            </a:r>
          </a:p>
        </p:txBody>
      </p:sp>
    </p:spTree>
    <p:extLst>
      <p:ext uri="{BB962C8B-B14F-4D97-AF65-F5344CB8AC3E}">
        <p14:creationId xmlns:p14="http://schemas.microsoft.com/office/powerpoint/2010/main" val="242380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10">
            <a:extLst>
              <a:ext uri="{FF2B5EF4-FFF2-40B4-BE49-F238E27FC236}">
                <a16:creationId xmlns:a16="http://schemas.microsoft.com/office/drawing/2014/main" id="{ECE4917F-C85A-4DE2-8A58-E6F2955E5948}"/>
              </a:ext>
            </a:extLst>
          </p:cNvPr>
          <p:cNvGrpSpPr/>
          <p:nvPr/>
        </p:nvGrpSpPr>
        <p:grpSpPr>
          <a:xfrm>
            <a:off x="3529012" y="1737360"/>
            <a:ext cx="5133976" cy="4967863"/>
            <a:chOff x="0" y="61823"/>
            <a:chExt cx="2023745" cy="18531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60E736-3EF7-414A-861B-6568688F7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823"/>
              <a:ext cx="2023745" cy="1424940"/>
            </a:xfrm>
            <a:prstGeom prst="rect">
              <a:avLst/>
            </a:prstGeom>
          </p:spPr>
        </p:pic>
        <p:sp>
          <p:nvSpPr>
            <p:cNvPr id="11" name="Metin Kutusu 2">
              <a:extLst>
                <a:ext uri="{FF2B5EF4-FFF2-40B4-BE49-F238E27FC236}">
                  <a16:creationId xmlns:a16="http://schemas.microsoft.com/office/drawing/2014/main" id="{6D075ECC-2E32-4DE4-824B-21659A464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92" y="1602507"/>
              <a:ext cx="1280160" cy="312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tr-TR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(I)</a:t>
              </a:r>
              <a:endParaRPr lang="tr-TR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67B90371-224B-43AD-825F-4DEECF183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U-Turn Example</a:t>
            </a:r>
          </a:p>
        </p:txBody>
      </p:sp>
    </p:spTree>
    <p:extLst>
      <p:ext uri="{BB962C8B-B14F-4D97-AF65-F5344CB8AC3E}">
        <p14:creationId xmlns:p14="http://schemas.microsoft.com/office/powerpoint/2010/main" val="426235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10">
            <a:extLst>
              <a:ext uri="{FF2B5EF4-FFF2-40B4-BE49-F238E27FC236}">
                <a16:creationId xmlns:a16="http://schemas.microsoft.com/office/drawing/2014/main" id="{ECE4917F-C85A-4DE2-8A58-E6F2955E5948}"/>
              </a:ext>
            </a:extLst>
          </p:cNvPr>
          <p:cNvGrpSpPr/>
          <p:nvPr/>
        </p:nvGrpSpPr>
        <p:grpSpPr>
          <a:xfrm>
            <a:off x="3559680" y="1737360"/>
            <a:ext cx="5133600" cy="5133600"/>
            <a:chOff x="2674620" y="0"/>
            <a:chExt cx="2023745" cy="1653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D3145C-69C2-46DF-AFEB-C2A4C2F7D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4620" y="0"/>
              <a:ext cx="2023745" cy="1424305"/>
            </a:xfrm>
            <a:prstGeom prst="rect">
              <a:avLst/>
            </a:prstGeom>
          </p:spPr>
        </p:pic>
        <p:sp>
          <p:nvSpPr>
            <p:cNvPr id="11" name="Metin Kutusu 2">
              <a:extLst>
                <a:ext uri="{FF2B5EF4-FFF2-40B4-BE49-F238E27FC236}">
                  <a16:creationId xmlns:a16="http://schemas.microsoft.com/office/drawing/2014/main" id="{6D075ECC-2E32-4DE4-824B-21659A464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4180" y="1341120"/>
              <a:ext cx="1280160" cy="312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tr-TR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(II)</a:t>
              </a:r>
              <a:endParaRPr lang="tr-TR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6BE5BDFB-827B-46CD-AA00-26372853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dirty="0"/>
              <a:t>U-Turn Example</a:t>
            </a:r>
          </a:p>
        </p:txBody>
      </p:sp>
    </p:spTree>
    <p:extLst>
      <p:ext uri="{BB962C8B-B14F-4D97-AF65-F5344CB8AC3E}">
        <p14:creationId xmlns:p14="http://schemas.microsoft.com/office/powerpoint/2010/main" val="10951659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215</TotalTime>
  <Words>71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Times New Roman</vt:lpstr>
      <vt:lpstr>Wingdings</vt:lpstr>
      <vt:lpstr>Retrospect</vt:lpstr>
      <vt:lpstr>X-Cali Group</vt:lpstr>
      <vt:lpstr>PowerPoint Presentation</vt:lpstr>
      <vt:lpstr>Robots collaboratively carrying a long object through an open-top maze</vt:lpstr>
      <vt:lpstr>Outline</vt:lpstr>
      <vt:lpstr>Problem Statement</vt:lpstr>
      <vt:lpstr>Problem Statement</vt:lpstr>
      <vt:lpstr>Main Problem:</vt:lpstr>
      <vt:lpstr>U-Turn Example</vt:lpstr>
      <vt:lpstr>U-Turn Example</vt:lpstr>
      <vt:lpstr>U-Turn Example</vt:lpstr>
      <vt:lpstr>U-Turn Example</vt:lpstr>
      <vt:lpstr>U-Turn Example</vt:lpstr>
      <vt:lpstr>No Communication!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burak sezgin</dc:creator>
  <cp:lastModifiedBy>burak sezgin</cp:lastModifiedBy>
  <cp:revision>15</cp:revision>
  <dcterms:created xsi:type="dcterms:W3CDTF">2018-01-01T15:08:57Z</dcterms:created>
  <dcterms:modified xsi:type="dcterms:W3CDTF">2018-01-02T06:48:10Z</dcterms:modified>
</cp:coreProperties>
</file>