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8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5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91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7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2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2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2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2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1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0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AA31-91D8-494A-A25F-1671C4F8AE9B}" type="datetimeFigureOut">
              <a:rPr lang="tr-TR" smtClean="0"/>
              <a:t>1.01.2018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48D-7BA7-564B-B12F-8D70A46CBD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981806"/>
            <a:ext cx="8417169" cy="3097946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tr-TR" dirty="0" smtClean="0">
                <a:latin typeface="Arial" charset="0"/>
                <a:ea typeface="Arial" charset="0"/>
                <a:cs typeface="Arial" charset="0"/>
              </a:rPr>
            </a:br>
            <a:r>
              <a:rPr lang="tr-TR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			</a:t>
            </a:r>
            <a:br>
              <a:rPr lang="tr-TR" dirty="0" smtClean="0">
                <a:latin typeface="Arial" charset="0"/>
                <a:ea typeface="Arial" charset="0"/>
                <a:cs typeface="Arial" charset="0"/>
              </a:rPr>
            </a:b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tr-TR" dirty="0" smtClean="0">
                <a:latin typeface="Arial" charset="0"/>
                <a:ea typeface="Arial" charset="0"/>
                <a:cs typeface="Arial" charset="0"/>
              </a:rPr>
            </a:b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524000" y="3867210"/>
            <a:ext cx="9144000" cy="1655762"/>
          </a:xfrm>
        </p:spPr>
        <p:txBody>
          <a:bodyPr>
            <a:norm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tr-TR" sz="5400" dirty="0" smtClean="0"/>
              <a:t> </a:t>
            </a:r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524000" y="2215661"/>
            <a:ext cx="6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   Integration </a:t>
            </a:r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7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38200" y="2079439"/>
            <a:ext cx="7813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Proximity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Sensor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Measurements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DC Motor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Starting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Current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Response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Turning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Angle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22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Integration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10603522" cy="435133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tr-TR" dirty="0" smtClean="0"/>
              <a:t> </a:t>
            </a:r>
            <a:r>
              <a:rPr lang="tr-TR" dirty="0"/>
              <a:t>Test </a:t>
            </a:r>
            <a:r>
              <a:rPr lang="tr-TR" dirty="0" err="1"/>
              <a:t>procedure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software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smtClean="0"/>
              <a:t>be </a:t>
            </a:r>
            <a:r>
              <a:rPr lang="tr-TR" dirty="0" err="1" smtClean="0"/>
              <a:t>composed</a:t>
            </a:r>
            <a:r>
              <a:rPr lang="tr-TR" dirty="0" smtClean="0"/>
              <a:t> of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. </a:t>
            </a:r>
            <a:endParaRPr lang="tr-TR" dirty="0" smtClean="0">
              <a:effectLst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465384" y="3216464"/>
            <a:ext cx="926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Detailed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Documentation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Software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Debugging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Reports</a:t>
            </a:r>
            <a:endParaRPr lang="tr-TR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4415" y="412018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1954" y="1849071"/>
            <a:ext cx="10515600" cy="3285637"/>
          </a:xfrm>
        </p:spPr>
        <p:txBody>
          <a:bodyPr>
            <a:normAutofit/>
          </a:bodyPr>
          <a:lstStyle/>
          <a:p>
            <a:r>
              <a:rPr lang="tr-TR" sz="3200" dirty="0" err="1" smtClean="0">
                <a:latin typeface="Arial" charset="0"/>
                <a:ea typeface="Arial" charset="0"/>
                <a:cs typeface="Arial" charset="0"/>
              </a:rPr>
              <a:t>Movement</a:t>
            </a:r>
            <a:endParaRPr lang="tr-TR" sz="3200" dirty="0" smtClean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 err="1" smtClean="0">
                <a:latin typeface="Arial" charset="0"/>
                <a:ea typeface="Arial" charset="0"/>
                <a:cs typeface="Arial" charset="0"/>
              </a:rPr>
              <a:t>Sensors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 smtClean="0">
                <a:latin typeface="Arial" charset="0"/>
                <a:ea typeface="Arial" charset="0"/>
                <a:cs typeface="Arial" charset="0"/>
              </a:rPr>
              <a:t>Control &amp; </a:t>
            </a:r>
            <a:r>
              <a:rPr lang="tr-TR" sz="3200" dirty="0" err="1" smtClean="0">
                <a:latin typeface="Arial" charset="0"/>
                <a:ea typeface="Arial" charset="0"/>
                <a:cs typeface="Arial" charset="0"/>
              </a:rPr>
              <a:t>Decision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Movement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	DC motor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preferred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it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speed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:						</a:t>
            </a:r>
            <a:r>
              <a:rPr lang="tr-TR" dirty="0"/>
              <a:t>	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793630" y="2801815"/>
            <a:ext cx="8135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smtClean="0"/>
              <a:t>PWM (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r>
              <a:rPr lang="tr-TR" dirty="0" err="1" smtClean="0"/>
              <a:t>Voltage</a:t>
            </a:r>
            <a:r>
              <a:rPr lang="tr-TR" dirty="0" smtClean="0"/>
              <a:t> Control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3100689"/>
            <a:ext cx="5292236" cy="19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Sensors</a:t>
            </a:r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0569" y="1825625"/>
            <a:ext cx="10515600" cy="4351338"/>
          </a:xfrm>
        </p:spPr>
        <p:txBody>
          <a:bodyPr/>
          <a:lstStyle/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Ultrasonic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Infrared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Camera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9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 &amp; Control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6400" y="2118702"/>
            <a:ext cx="10515600" cy="4351338"/>
          </a:xfrm>
        </p:spPr>
        <p:txBody>
          <a:bodyPr/>
          <a:lstStyle/>
          <a:p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Image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processing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Hall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Effect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Sensor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5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hope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X-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Cali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Company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be a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rapidly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rising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market at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. </a:t>
            </a:r>
            <a:endParaRPr lang="tr-TR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59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102</Words>
  <Application>Microsoft Macintosh PowerPoint</Application>
  <PresentationFormat>Geniş Ekran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Office Teması</vt:lpstr>
      <vt:lpstr>Test Plans        </vt:lpstr>
      <vt:lpstr>Test Plans</vt:lpstr>
      <vt:lpstr>Integration Plans</vt:lpstr>
      <vt:lpstr>Conclusion</vt:lpstr>
      <vt:lpstr>Movement</vt:lpstr>
      <vt:lpstr>Sensors </vt:lpstr>
      <vt:lpstr>Decision &amp; Control</vt:lpstr>
      <vt:lpstr>Conclusion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Plans      </dc:title>
  <dc:creator>Microsoft Office Kullanıcısı</dc:creator>
  <cp:lastModifiedBy>Microsoft Office Kullanıcısı</cp:lastModifiedBy>
  <cp:revision>8</cp:revision>
  <dcterms:created xsi:type="dcterms:W3CDTF">2018-01-01T16:44:01Z</dcterms:created>
  <dcterms:modified xsi:type="dcterms:W3CDTF">2018-01-01T18:12:34Z</dcterms:modified>
</cp:coreProperties>
</file>