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de-DE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0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5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9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9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4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3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90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7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87F5-5675-4A27-A8DD-B83190326B1F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E959-7E88-45EE-97C2-A08DF379E7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5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Process</a:t>
            </a:r>
            <a:r>
              <a:rPr lang="tr-TR" dirty="0" smtClean="0"/>
              <a:t> &amp; Solution </a:t>
            </a:r>
            <a:r>
              <a:rPr lang="tr-TR" dirty="0" err="1" smtClean="0"/>
              <a:t>Approach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</a:p>
          <a:p>
            <a:pPr lvl="1"/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DC Motors</a:t>
            </a:r>
          </a:p>
          <a:p>
            <a:pPr lvl="2"/>
            <a:r>
              <a:rPr lang="en-US" dirty="0" smtClean="0"/>
              <a:t>Wheels</a:t>
            </a:r>
          </a:p>
          <a:p>
            <a:pPr lvl="1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Active sensors</a:t>
            </a:r>
          </a:p>
          <a:p>
            <a:pPr lvl="2"/>
            <a:r>
              <a:rPr lang="en-US" dirty="0" smtClean="0"/>
              <a:t>Passive Sensor: Camera</a:t>
            </a:r>
          </a:p>
          <a:p>
            <a:pPr lvl="1"/>
            <a:r>
              <a:rPr lang="en-US" dirty="0" smtClean="0"/>
              <a:t>Decision and Control</a:t>
            </a:r>
          </a:p>
          <a:p>
            <a:r>
              <a:rPr lang="en-US" dirty="0" smtClean="0"/>
              <a:t>Solution Approaches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Advancing Hall Effect</a:t>
            </a:r>
          </a:p>
        </p:txBody>
      </p:sp>
    </p:spTree>
    <p:extLst>
      <p:ext uri="{BB962C8B-B14F-4D97-AF65-F5344CB8AC3E}">
        <p14:creationId xmlns:p14="http://schemas.microsoft.com/office/powerpoint/2010/main" val="8567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r>
              <a:rPr lang="tr-TR" dirty="0" smtClean="0"/>
              <a:t>s</a:t>
            </a:r>
            <a:r>
              <a:rPr lang="en-US" dirty="0" smtClean="0"/>
              <a:t> – Movement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lang="en-US" noProof="1" smtClean="0"/>
              <a:t>Motor</a:t>
            </a:r>
            <a:r>
              <a:rPr lang="en-US" dirty="0" smtClean="0"/>
              <a:t> </a:t>
            </a:r>
            <a:r>
              <a:rPr lang="tr-TR" dirty="0" smtClean="0"/>
              <a:t>		</a:t>
            </a: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en-US" dirty="0" smtClean="0"/>
              <a:t>and </a:t>
            </a:r>
            <a:r>
              <a:rPr lang="tr-TR" dirty="0" smtClean="0"/>
              <a:t>				</a:t>
            </a:r>
            <a:r>
              <a:rPr lang="en-US" dirty="0" err="1" smtClean="0"/>
              <a:t>Whee</a:t>
            </a:r>
            <a:r>
              <a:rPr lang="tr-TR" dirty="0" smtClean="0"/>
              <a:t>l</a:t>
            </a:r>
          </a:p>
          <a:p>
            <a:pPr lvl="1"/>
            <a:r>
              <a:rPr lang="tr-TR" dirty="0" smtClean="0"/>
              <a:t>DC motor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229599" y="1960562"/>
            <a:ext cx="3621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 smtClean="0"/>
          </a:p>
          <a:p>
            <a:pPr lvl="1"/>
            <a:r>
              <a:rPr lang="tr-TR" dirty="0" smtClean="0"/>
              <a:t>Normal </a:t>
            </a:r>
            <a:r>
              <a:rPr lang="tr-TR" dirty="0" err="1" smtClean="0"/>
              <a:t>wheel</a:t>
            </a:r>
            <a:endParaRPr lang="tr-TR" dirty="0" smtClean="0"/>
          </a:p>
          <a:p>
            <a:pPr lvl="1"/>
            <a:r>
              <a:rPr lang="tr-TR" dirty="0" smtClean="0"/>
              <a:t>Mad Wheel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0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r>
              <a:rPr lang="tr-TR" dirty="0" smtClean="0"/>
              <a:t>s</a:t>
            </a:r>
            <a:r>
              <a:rPr lang="en-US" dirty="0" smtClean="0"/>
              <a:t> – </a:t>
            </a:r>
            <a:r>
              <a:rPr lang="tr-TR" dirty="0" err="1" smtClean="0"/>
              <a:t>Sensors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314" y="1782082"/>
            <a:ext cx="4047309" cy="4351338"/>
          </a:xfrm>
        </p:spPr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Sensors</a:t>
            </a:r>
            <a:r>
              <a:rPr lang="tr-TR" dirty="0" smtClean="0"/>
              <a:t>: </a:t>
            </a:r>
            <a:r>
              <a:rPr lang="tr-TR" dirty="0" err="1" smtClean="0"/>
              <a:t>Proximity</a:t>
            </a:r>
            <a:endParaRPr lang="tr-TR" dirty="0"/>
          </a:p>
          <a:p>
            <a:pPr lvl="1"/>
            <a:r>
              <a:rPr lang="tr-TR" dirty="0" smtClean="0"/>
              <a:t>IR </a:t>
            </a:r>
            <a:r>
              <a:rPr lang="tr-TR" dirty="0" err="1" smtClean="0"/>
              <a:t>sensors</a:t>
            </a:r>
            <a:endParaRPr lang="tr-TR" dirty="0" smtClean="0"/>
          </a:p>
          <a:p>
            <a:pPr lvl="1"/>
            <a:r>
              <a:rPr lang="tr-TR" dirty="0" smtClean="0"/>
              <a:t>Sonar </a:t>
            </a:r>
            <a:r>
              <a:rPr lang="tr-TR" dirty="0" err="1" smtClean="0"/>
              <a:t>Sensors</a:t>
            </a:r>
            <a:endParaRPr lang="tr-TR" dirty="0" smtClean="0"/>
          </a:p>
          <a:p>
            <a:r>
              <a:rPr lang="tr-TR" dirty="0" err="1" smtClean="0"/>
              <a:t>Passive</a:t>
            </a:r>
            <a:r>
              <a:rPr lang="tr-TR" dirty="0" smtClean="0"/>
              <a:t> Sensor: </a:t>
            </a:r>
            <a:r>
              <a:rPr lang="tr-TR" dirty="0" err="1" smtClean="0"/>
              <a:t>Camera</a:t>
            </a:r>
            <a:endParaRPr lang="tr-TR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8387" r="10114" b="13084"/>
          <a:stretch/>
        </p:blipFill>
        <p:spPr>
          <a:xfrm>
            <a:off x="4711338" y="1577476"/>
            <a:ext cx="6999016" cy="34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9" y="653437"/>
            <a:ext cx="6540799" cy="582131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r>
              <a:rPr lang="tr-TR" dirty="0" smtClean="0"/>
              <a:t>s</a:t>
            </a:r>
            <a:r>
              <a:rPr lang="en-US" dirty="0" smtClean="0"/>
              <a:t> –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Control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Microprocessor Select: Raspberry</a:t>
            </a:r>
            <a:r>
              <a:rPr lang="tr-TR" dirty="0" smtClean="0"/>
              <a:t>P</a:t>
            </a:r>
            <a:r>
              <a:rPr lang="en-US" dirty="0" smtClean="0"/>
              <a:t>i3</a:t>
            </a:r>
          </a:p>
          <a:p>
            <a:pPr lvl="1"/>
            <a:r>
              <a:rPr lang="en-US" dirty="0" smtClean="0"/>
              <a:t>Fast computational skills</a:t>
            </a:r>
          </a:p>
          <a:p>
            <a:pPr lvl="1"/>
            <a:r>
              <a:rPr lang="en-US" dirty="0" smtClean="0"/>
              <a:t>Wi-Fi Connection</a:t>
            </a:r>
          </a:p>
          <a:p>
            <a:pPr lvl="1"/>
            <a:r>
              <a:rPr lang="en-US" strike="sngStrike" dirty="0" smtClean="0"/>
              <a:t>4 USB + SDCARD ports</a:t>
            </a:r>
          </a:p>
          <a:p>
            <a:pPr lvl="1"/>
            <a:r>
              <a:rPr lang="en-US" dirty="0" smtClean="0"/>
              <a:t>Versatility on different applications: Image Processing</a:t>
            </a:r>
          </a:p>
          <a:p>
            <a:endParaRPr lang="en-US" dirty="0" smtClean="0"/>
          </a:p>
          <a:p>
            <a:r>
              <a:rPr lang="en-US" dirty="0" smtClean="0"/>
              <a:t>DC Motor Driver: L298</a:t>
            </a:r>
            <a:r>
              <a:rPr lang="tr-TR" dirty="0" smtClean="0"/>
              <a:t>P</a:t>
            </a:r>
          </a:p>
          <a:p>
            <a:pPr lvl="1"/>
            <a:r>
              <a:rPr lang="tr-TR" dirty="0" err="1" smtClean="0"/>
              <a:t>Back</a:t>
            </a:r>
            <a:r>
              <a:rPr lang="tr-TR" dirty="0" smtClean="0"/>
              <a:t> EMF </a:t>
            </a:r>
            <a:r>
              <a:rPr lang="tr-TR" dirty="0" err="1" smtClean="0"/>
              <a:t>protection</a:t>
            </a:r>
            <a:endParaRPr lang="tr-TR" dirty="0" smtClean="0"/>
          </a:p>
          <a:p>
            <a:pPr lvl="1"/>
            <a:r>
              <a:rPr lang="tr-TR" dirty="0" err="1" smtClean="0"/>
              <a:t>Easy-to-use</a:t>
            </a:r>
            <a:r>
              <a:rPr lang="tr-TR" dirty="0" smtClean="0"/>
              <a:t> </a:t>
            </a:r>
            <a:r>
              <a:rPr lang="tr-TR" dirty="0" err="1" smtClean="0"/>
              <a:t>ports</a:t>
            </a:r>
            <a:endParaRPr lang="tr-TR" dirty="0" smtClean="0"/>
          </a:p>
          <a:p>
            <a:pPr lvl="1"/>
            <a:r>
              <a:rPr lang="tr-TR" dirty="0" err="1" smtClean="0"/>
              <a:t>Frequently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,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instructive</a:t>
            </a:r>
            <a:r>
              <a:rPr lang="tr-TR" dirty="0" smtClean="0"/>
              <a:t> </a:t>
            </a:r>
            <a:r>
              <a:rPr lang="tr-TR" dirty="0" err="1" smtClean="0"/>
              <a:t>videos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2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 </a:t>
            </a:r>
            <a:r>
              <a:rPr lang="tr-TR" dirty="0" err="1" smtClean="0"/>
              <a:t>Approach</a:t>
            </a:r>
            <a:r>
              <a:rPr lang="tr-TR" dirty="0" smtClean="0"/>
              <a:t> – I: Image </a:t>
            </a:r>
            <a:r>
              <a:rPr lang="tr-TR" dirty="0" err="1" smtClean="0"/>
              <a:t>Processing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14" y="1825625"/>
            <a:ext cx="9741971" cy="4351338"/>
          </a:xfrm>
        </p:spPr>
      </p:pic>
    </p:spTree>
    <p:extLst>
      <p:ext uri="{BB962C8B-B14F-4D97-AF65-F5344CB8AC3E}">
        <p14:creationId xmlns:p14="http://schemas.microsoft.com/office/powerpoint/2010/main" val="14858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trike="sngStrike" dirty="0" err="1" smtClean="0"/>
              <a:t>Plank</a:t>
            </a:r>
            <a:r>
              <a:rPr lang="tr-TR" strike="sngStrike" dirty="0" smtClean="0"/>
              <a:t> </a:t>
            </a:r>
            <a:r>
              <a:rPr lang="tr-TR" strike="sngStrike" dirty="0" err="1" smtClean="0"/>
              <a:t>Detection</a:t>
            </a:r>
            <a:endParaRPr lang="tr-TR" strike="sngStrike" dirty="0" smtClean="0"/>
          </a:p>
          <a:p>
            <a:r>
              <a:rPr lang="tr-TR" strike="sngStrike" dirty="0" err="1" smtClean="0"/>
              <a:t>Binary</a:t>
            </a:r>
            <a:r>
              <a:rPr lang="tr-TR" strike="sngStrike" dirty="0" smtClean="0"/>
              <a:t> </a:t>
            </a:r>
            <a:r>
              <a:rPr lang="tr-TR" strike="sngStrike" dirty="0" err="1" smtClean="0"/>
              <a:t>Masking</a:t>
            </a:r>
            <a:endParaRPr lang="tr-TR" strike="sngStrike" dirty="0" smtClean="0"/>
          </a:p>
          <a:p>
            <a:r>
              <a:rPr lang="tr-TR" strike="sngStrike" dirty="0" err="1" smtClean="0"/>
              <a:t>Angle</a:t>
            </a:r>
            <a:r>
              <a:rPr lang="tr-TR" strike="sngStrike" dirty="0" smtClean="0"/>
              <a:t> </a:t>
            </a:r>
            <a:r>
              <a:rPr lang="tr-TR" strike="sngStrike" dirty="0" err="1" smtClean="0"/>
              <a:t>Detection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24849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/>
          <a:lstStyle/>
          <a:p>
            <a:r>
              <a:rPr lang="tr-TR" dirty="0" smtClean="0"/>
              <a:t>Solution </a:t>
            </a:r>
            <a:r>
              <a:rPr lang="tr-TR" dirty="0" err="1" smtClean="0"/>
              <a:t>Approach</a:t>
            </a:r>
            <a:r>
              <a:rPr lang="tr-TR" dirty="0" smtClean="0"/>
              <a:t> – II: </a:t>
            </a:r>
            <a:r>
              <a:rPr lang="tr-TR" dirty="0" err="1" smtClean="0"/>
              <a:t>Advancing</a:t>
            </a:r>
            <a:r>
              <a:rPr lang="tr-TR" dirty="0" smtClean="0"/>
              <a:t> </a:t>
            </a:r>
            <a:r>
              <a:rPr lang="tr-TR" dirty="0" err="1" smtClean="0"/>
              <a:t>Hall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4" y="1825625"/>
            <a:ext cx="9831231" cy="4351338"/>
          </a:xfrm>
        </p:spPr>
      </p:pic>
    </p:spTree>
    <p:extLst>
      <p:ext uri="{BB962C8B-B14F-4D97-AF65-F5344CB8AC3E}">
        <p14:creationId xmlns:p14="http://schemas.microsoft.com/office/powerpoint/2010/main" val="1555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119</Words>
  <Application>Microsoft Office PowerPoint</Application>
  <PresentationFormat>Geniş ekran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Design Process &amp; Solution Approach</vt:lpstr>
      <vt:lpstr>Subsystems – Movement</vt:lpstr>
      <vt:lpstr>Subsystems – Sensors</vt:lpstr>
      <vt:lpstr>Subsystems – Decision and Control</vt:lpstr>
      <vt:lpstr>Solution Approach – I: Image Processing</vt:lpstr>
      <vt:lpstr>PowerPoint Sunusu</vt:lpstr>
      <vt:lpstr>Solution Approach – II: Advancing Hall 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28</cp:revision>
  <dcterms:created xsi:type="dcterms:W3CDTF">2018-01-01T13:37:47Z</dcterms:created>
  <dcterms:modified xsi:type="dcterms:W3CDTF">2018-01-01T17:16:29Z</dcterms:modified>
</cp:coreProperties>
</file>