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491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7" r:id="rId23"/>
    <p:sldId id="468" r:id="rId24"/>
    <p:sldId id="469" r:id="rId25"/>
    <p:sldId id="470" r:id="rId26"/>
    <p:sldId id="466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483" r:id="rId40"/>
    <p:sldId id="484" r:id="rId41"/>
    <p:sldId id="485" r:id="rId42"/>
    <p:sldId id="486" r:id="rId43"/>
    <p:sldId id="445" r:id="rId44"/>
    <p:sldId id="446" r:id="rId45"/>
    <p:sldId id="441" r:id="rId46"/>
    <p:sldId id="442" r:id="rId47"/>
    <p:sldId id="443" r:id="rId48"/>
    <p:sldId id="444" r:id="rId49"/>
    <p:sldId id="487" r:id="rId50"/>
    <p:sldId id="488" r:id="rId51"/>
    <p:sldId id="489" r:id="rId52"/>
    <p:sldId id="490" r:id="rId53"/>
    <p:sldId id="372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2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request.at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367481"/>
            <a:ext cx="12192000" cy="91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43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58" y="269597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a constructor?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223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092" y="278612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static key word in Java?</a:t>
            </a:r>
          </a:p>
        </p:txBody>
      </p:sp>
    </p:spTree>
    <p:extLst>
      <p:ext uri="{BB962C8B-B14F-4D97-AF65-F5344CB8AC3E}">
        <p14:creationId xmlns:p14="http://schemas.microsoft.com/office/powerpoint/2010/main" xmlns="" val="373368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455" y="2979313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init block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4327" y="458095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 will run after static block and it runs every time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 object is created!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11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15" y="2998631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</a:t>
            </a:r>
            <a:r>
              <a:rPr lang="en-US" dirty="0" smtClean="0">
                <a:solidFill>
                  <a:schemeClr val="tx1"/>
                </a:solidFill>
              </a:rPr>
              <a:t>static block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79688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66" y="270885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Can you describe main method?</a:t>
            </a:r>
          </a:p>
        </p:txBody>
      </p:sp>
    </p:spTree>
    <p:extLst>
      <p:ext uri="{BB962C8B-B14F-4D97-AF65-F5344CB8AC3E}">
        <p14:creationId xmlns:p14="http://schemas.microsoft.com/office/powerpoint/2010/main" xmlns="" val="51312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607" y="2741054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>
                <a:solidFill>
                  <a:schemeClr val="tx1"/>
                </a:solidFill>
              </a:rPr>
              <a:t>is the difference between overloading and overriding in Java?</a:t>
            </a:r>
          </a:p>
        </p:txBody>
      </p:sp>
    </p:spTree>
    <p:extLst>
      <p:ext uri="{BB962C8B-B14F-4D97-AF65-F5344CB8AC3E}">
        <p14:creationId xmlns:p14="http://schemas.microsoft.com/office/powerpoint/2010/main" xmlns="" val="1976297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Overloading</a:t>
            </a:r>
            <a:r>
              <a:rPr lang="en-US" dirty="0"/>
              <a:t> occurs when two or more methods in one class have the same method name but different parameters.</a:t>
            </a:r>
          </a:p>
          <a:p>
            <a:r>
              <a:rPr lang="en-US" i="1" dirty="0"/>
              <a:t>Overriding</a:t>
            </a:r>
            <a:r>
              <a:rPr lang="en-US" dirty="0"/>
              <a:t> means having two methods with the same method name and parameters (i.e., </a:t>
            </a:r>
            <a:r>
              <a:rPr lang="en-US" i="1" dirty="0"/>
              <a:t>method signature</a:t>
            </a:r>
            <a:r>
              <a:rPr lang="en-US" dirty="0"/>
              <a:t>). One of the methods is in the parent class and the other is in the child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613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63" y="1852411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are the access modifiers in Java?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1627" y="378853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What are their access level?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2661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518" y="1975449"/>
            <a:ext cx="8596668" cy="35282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String is immutable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6425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49" y="2670220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can you differentiate String from other Objects?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058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2011" y="0"/>
            <a:ext cx="8802522" cy="6857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CONTENTS</a:t>
            </a:r>
          </a:p>
          <a:p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-Interview Prep 5 </a:t>
            </a:r>
          </a:p>
          <a:p>
            <a:endParaRPr lang="en-US" sz="6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9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895" y="260582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the difference between StringBuilder and StringBuffer?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302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 err="1"/>
              <a:t>StringBuffer</a:t>
            </a:r>
            <a:r>
              <a:rPr lang="en-US" dirty="0"/>
              <a:t> </a:t>
            </a:r>
            <a:r>
              <a:rPr lang="en-US" dirty="0" smtClean="0"/>
              <a:t>is synchronized, but </a:t>
            </a:r>
            <a:r>
              <a:rPr lang="en-US" b="1" dirty="0" err="1"/>
              <a:t>StringBuilder</a:t>
            </a:r>
            <a:r>
              <a:rPr lang="en-US" dirty="0"/>
              <a:t> is </a:t>
            </a:r>
            <a:r>
              <a:rPr lang="en-US" dirty="0" smtClean="0"/>
              <a:t>not </a:t>
            </a:r>
            <a:r>
              <a:rPr lang="en-US" dirty="0"/>
              <a:t>thread </a:t>
            </a:r>
            <a:r>
              <a:rPr lang="en-US" dirty="0" smtClean="0"/>
              <a:t>safe.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2319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818" y="2625144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>
                <a:solidFill>
                  <a:schemeClr val="tx1"/>
                </a:solidFill>
              </a:rPr>
              <a:t>is final, finally and finalize() key words in Java?</a:t>
            </a:r>
          </a:p>
        </p:txBody>
      </p:sp>
    </p:spTree>
    <p:extLst>
      <p:ext uri="{BB962C8B-B14F-4D97-AF65-F5344CB8AC3E}">
        <p14:creationId xmlns:p14="http://schemas.microsoft.com/office/powerpoint/2010/main" xmlns="" val="3095908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80" y="301151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super and this key words in Java?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7905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58" y="28827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the super class of all Classes in </a:t>
            </a:r>
            <a:r>
              <a:rPr lang="en-US" dirty="0" smtClean="0">
                <a:solidFill>
                  <a:schemeClr val="tx1"/>
                </a:solidFill>
              </a:rPr>
              <a:t>Java?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8080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106" y="2850524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the difference </a:t>
            </a:r>
            <a:r>
              <a:rPr lang="en-US" dirty="0">
                <a:solidFill>
                  <a:schemeClr val="tx1"/>
                </a:solidFill>
              </a:rPr>
              <a:t>between Abstract class and Interface?</a:t>
            </a:r>
          </a:p>
        </p:txBody>
      </p:sp>
    </p:spTree>
    <p:extLst>
      <p:ext uri="{BB962C8B-B14F-4D97-AF65-F5344CB8AC3E}">
        <p14:creationId xmlns:p14="http://schemas.microsoft.com/office/powerpoint/2010/main" xmlns="" val="1690350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28" y="263802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chemeClr val="tx1"/>
                </a:solidFill>
              </a:rPr>
              <a:t>the difference between checked exception and </a:t>
            </a:r>
            <a:r>
              <a:rPr lang="en-US" dirty="0">
                <a:solidFill>
                  <a:schemeClr val="tx1"/>
                </a:solidFill>
              </a:rPr>
              <a:t>unchecked exception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0779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7" y="290203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Explain Set Interface?</a:t>
            </a:r>
          </a:p>
        </p:txBody>
      </p:sp>
    </p:spTree>
    <p:extLst>
      <p:ext uri="{BB962C8B-B14F-4D97-AF65-F5344CB8AC3E}">
        <p14:creationId xmlns:p14="http://schemas.microsoft.com/office/powerpoint/2010/main" xmlns="" val="3932266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collection of element which cannot contain duplicate elements. </a:t>
            </a:r>
          </a:p>
        </p:txBody>
      </p:sp>
    </p:spTree>
    <p:extLst>
      <p:ext uri="{BB962C8B-B14F-4D97-AF65-F5344CB8AC3E}">
        <p14:creationId xmlns:p14="http://schemas.microsoft.com/office/powerpoint/2010/main" xmlns="" val="3589599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7" y="2869842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Explain </a:t>
            </a:r>
            <a:r>
              <a:rPr lang="en-US" dirty="0" err="1">
                <a:solidFill>
                  <a:schemeClr val="tx1"/>
                </a:solidFill>
              </a:rPr>
              <a:t>TreeSet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70887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83" y="3250251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JVM, JDK and JRE?</a:t>
            </a:r>
          </a:p>
        </p:txBody>
      </p:sp>
    </p:spTree>
    <p:extLst>
      <p:ext uri="{BB962C8B-B14F-4D97-AF65-F5344CB8AC3E}">
        <p14:creationId xmlns:p14="http://schemas.microsoft.com/office/powerpoint/2010/main" xmlns="" val="1055468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Set implemented when we want elements in a sorted order.</a:t>
            </a:r>
          </a:p>
        </p:txBody>
      </p:sp>
    </p:spTree>
    <p:extLst>
      <p:ext uri="{BB962C8B-B14F-4D97-AF65-F5344CB8AC3E}">
        <p14:creationId xmlns:p14="http://schemas.microsoft.com/office/powerpoint/2010/main" xmlns="" val="559222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7" y="323689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Comparable Interface?</a:t>
            </a:r>
          </a:p>
        </p:txBody>
      </p:sp>
    </p:spTree>
    <p:extLst>
      <p:ext uri="{BB962C8B-B14F-4D97-AF65-F5344CB8AC3E}">
        <p14:creationId xmlns:p14="http://schemas.microsoft.com/office/powerpoint/2010/main" xmlns="" val="851379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sort collections and arrays of objects using the </a:t>
            </a:r>
            <a:r>
              <a:rPr lang="en-US" dirty="0" err="1"/>
              <a:t>collections.sort</a:t>
            </a:r>
            <a:r>
              <a:rPr lang="en-US" dirty="0"/>
              <a:t>() and </a:t>
            </a:r>
            <a:r>
              <a:rPr lang="en-US" dirty="0" err="1"/>
              <a:t>java.utils</a:t>
            </a:r>
            <a:r>
              <a:rPr lang="en-US" dirty="0"/>
              <a:t>. The objects of the class implementing the Comparable interface can be ordered.</a:t>
            </a:r>
          </a:p>
        </p:txBody>
      </p:sp>
    </p:spTree>
    <p:extLst>
      <p:ext uri="{BB962C8B-B14F-4D97-AF65-F5344CB8AC3E}">
        <p14:creationId xmlns:p14="http://schemas.microsoft.com/office/powerpoint/2010/main" xmlns="" val="2128261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7" y="2335369"/>
            <a:ext cx="8596668" cy="18824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Explain the following line used under Java Program −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public static void main (String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[ ])</a:t>
            </a:r>
          </a:p>
        </p:txBody>
      </p:sp>
    </p:spTree>
    <p:extLst>
      <p:ext uri="{BB962C8B-B14F-4D97-AF65-F5344CB8AC3E}">
        <p14:creationId xmlns:p14="http://schemas.microsoft.com/office/powerpoint/2010/main" xmlns="" val="2614780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6525"/>
            <a:ext cx="8596668" cy="4714838"/>
          </a:xfrm>
        </p:spPr>
        <p:txBody>
          <a:bodyPr/>
          <a:lstStyle/>
          <a:p>
            <a:r>
              <a:rPr lang="en-US" dirty="0"/>
              <a:t>public static void main (String </a:t>
            </a:r>
            <a:r>
              <a:rPr lang="en-US" dirty="0" err="1"/>
              <a:t>args</a:t>
            </a:r>
            <a:r>
              <a:rPr lang="en-US" dirty="0"/>
              <a:t>[ ])</a:t>
            </a:r>
          </a:p>
          <a:p>
            <a:r>
              <a:rPr lang="en-US" dirty="0"/>
              <a:t>public − it is the access </a:t>
            </a:r>
            <a:r>
              <a:rPr lang="en-US" dirty="0" smtClean="0"/>
              <a:t>modifier.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− it allows main() to be called without instantiating a particular instance of a class.</a:t>
            </a:r>
          </a:p>
          <a:p>
            <a:endParaRPr lang="en-US" dirty="0"/>
          </a:p>
          <a:p>
            <a:r>
              <a:rPr lang="en-US" dirty="0"/>
              <a:t>void − it </a:t>
            </a:r>
            <a:r>
              <a:rPr lang="en-US" dirty="0" err="1"/>
              <a:t>affirns</a:t>
            </a:r>
            <a:r>
              <a:rPr lang="en-US" dirty="0"/>
              <a:t> the compiler that no value is returned by main().</a:t>
            </a:r>
          </a:p>
          <a:p>
            <a:endParaRPr lang="en-US" dirty="0"/>
          </a:p>
          <a:p>
            <a:r>
              <a:rPr lang="en-US" dirty="0"/>
              <a:t>main() − this method is called at the beginning of a Java program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args</a:t>
            </a:r>
            <a:r>
              <a:rPr lang="en-US" dirty="0"/>
              <a:t>[ ] − </a:t>
            </a:r>
            <a:r>
              <a:rPr lang="en-US" dirty="0" err="1"/>
              <a:t>args</a:t>
            </a:r>
            <a:r>
              <a:rPr lang="en-US" dirty="0"/>
              <a:t> parameter is an instance array of class String</a:t>
            </a:r>
          </a:p>
        </p:txBody>
      </p:sp>
    </p:spTree>
    <p:extLst>
      <p:ext uri="{BB962C8B-B14F-4D97-AF65-F5344CB8AC3E}">
        <p14:creationId xmlns:p14="http://schemas.microsoft.com/office/powerpoint/2010/main" xmlns="" val="221792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33" y="302438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the difference between an Array and </a:t>
            </a:r>
            <a:r>
              <a:rPr lang="en-US" dirty="0" smtClean="0">
                <a:solidFill>
                  <a:schemeClr val="tx1"/>
                </a:solidFill>
              </a:rPr>
              <a:t>ArrayList?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7131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is a fixed length data structure whereas </a:t>
            </a:r>
            <a:r>
              <a:rPr lang="en-US" dirty="0" err="1"/>
              <a:t>ArrayList</a:t>
            </a:r>
            <a:r>
              <a:rPr lang="en-US" dirty="0"/>
              <a:t> is a variable length Collection class. We cannot change length of array once created in Java but </a:t>
            </a:r>
            <a:r>
              <a:rPr lang="en-US" dirty="0" err="1"/>
              <a:t>ArrayList</a:t>
            </a:r>
            <a:r>
              <a:rPr lang="en-US" dirty="0"/>
              <a:t> can be changed.</a:t>
            </a:r>
          </a:p>
          <a:p>
            <a:r>
              <a:rPr lang="en-US" dirty="0"/>
              <a:t>We cannot store primitives in </a:t>
            </a:r>
            <a:r>
              <a:rPr lang="en-US" dirty="0" err="1"/>
              <a:t>ArrayList</a:t>
            </a:r>
            <a:r>
              <a:rPr lang="en-US" dirty="0"/>
              <a:t>, it can only store objects. But array can contain both primitives and objects in Java.</a:t>
            </a:r>
          </a:p>
        </p:txBody>
      </p:sp>
    </p:spTree>
    <p:extLst>
      <p:ext uri="{BB962C8B-B14F-4D97-AF65-F5344CB8AC3E}">
        <p14:creationId xmlns:p14="http://schemas.microsoft.com/office/powerpoint/2010/main" xmlns="" val="1154667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38" y="2869842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difference between </a:t>
            </a:r>
            <a:r>
              <a:rPr lang="en-US" dirty="0" err="1">
                <a:solidFill>
                  <a:schemeClr val="tx1"/>
                </a:solidFill>
              </a:rPr>
              <a:t>autoboxing</a:t>
            </a:r>
            <a:r>
              <a:rPr lang="en-US" dirty="0">
                <a:solidFill>
                  <a:schemeClr val="tx1"/>
                </a:solidFill>
              </a:rPr>
              <a:t> and unboxing in java?</a:t>
            </a:r>
          </a:p>
        </p:txBody>
      </p:sp>
    </p:spTree>
    <p:extLst>
      <p:ext uri="{BB962C8B-B14F-4D97-AF65-F5344CB8AC3E}">
        <p14:creationId xmlns:p14="http://schemas.microsoft.com/office/powerpoint/2010/main" xmlns="" val="3135930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Autoboxing</a:t>
            </a:r>
            <a:r>
              <a:rPr lang="en-US" dirty="0"/>
              <a:t> is the automatic conversion that the Java compiler makes between the primitive types and their corresponding object wrapper classes. For example, converting an </a:t>
            </a:r>
            <a:r>
              <a:rPr lang="en-US" dirty="0" err="1"/>
              <a:t>int</a:t>
            </a:r>
            <a:r>
              <a:rPr lang="en-US" dirty="0"/>
              <a:t> to an Integer, a double to a Double, and so on. If the conversion goes the other way, this is called unboxing</a:t>
            </a:r>
          </a:p>
        </p:txBody>
      </p:sp>
    </p:spTree>
    <p:extLst>
      <p:ext uri="{BB962C8B-B14F-4D97-AF65-F5344CB8AC3E}">
        <p14:creationId xmlns:p14="http://schemas.microsoft.com/office/powerpoint/2010/main" xmlns="" val="1915903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58" y="2850524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the difference between </a:t>
            </a:r>
            <a:r>
              <a:rPr lang="en-US" dirty="0" err="1">
                <a:solidFill>
                  <a:schemeClr val="tx1"/>
                </a:solidFill>
              </a:rPr>
              <a:t>HashMap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HashTable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251964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7687" y="290557"/>
            <a:ext cx="6682810" cy="39994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852" y="4289988"/>
            <a:ext cx="42291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427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r>
              <a:rPr lang="en-US" dirty="0"/>
              <a:t> is non synchronized. It is not-thread safe and can’t be shared between many threads without proper synchronization code whereas </a:t>
            </a:r>
            <a:r>
              <a:rPr lang="en-US" dirty="0" err="1"/>
              <a:t>Hashtable</a:t>
            </a:r>
            <a:r>
              <a:rPr lang="en-US" dirty="0"/>
              <a:t> is synchronized. </a:t>
            </a:r>
            <a:endParaRPr lang="en-US" dirty="0" smtClean="0"/>
          </a:p>
          <a:p>
            <a:r>
              <a:rPr lang="en-US" dirty="0" err="1"/>
              <a:t>HashMap</a:t>
            </a:r>
            <a:r>
              <a:rPr lang="en-US" dirty="0"/>
              <a:t> allows one null key and multiple null values whereas </a:t>
            </a:r>
            <a:r>
              <a:rPr lang="en-US" dirty="0" err="1"/>
              <a:t>Hashtable</a:t>
            </a:r>
            <a:r>
              <a:rPr lang="en-US" dirty="0"/>
              <a:t> doesn’t allow any null key or value.</a:t>
            </a:r>
          </a:p>
        </p:txBody>
      </p:sp>
    </p:spTree>
    <p:extLst>
      <p:ext uri="{BB962C8B-B14F-4D97-AF65-F5344CB8AC3E}">
        <p14:creationId xmlns:p14="http://schemas.microsoft.com/office/powerpoint/2010/main" xmlns="" val="3994338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49" y="2953555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What's the difference between constructors and </a:t>
            </a:r>
            <a:r>
              <a:rPr lang="en-US" dirty="0" smtClean="0">
                <a:solidFill>
                  <a:schemeClr val="tx1"/>
                </a:solidFill>
              </a:rPr>
              <a:t>methods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513403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303" y="2476121"/>
            <a:ext cx="8596668" cy="3880773"/>
          </a:xfrm>
        </p:spPr>
        <p:txBody>
          <a:bodyPr/>
          <a:lstStyle/>
          <a:p>
            <a:r>
              <a:rPr lang="en-US" dirty="0"/>
              <a:t>Constructors must have the same name as the class and can not return a value. They are only called once while regular methods could be called many times.</a:t>
            </a:r>
          </a:p>
        </p:txBody>
      </p:sp>
    </p:spTree>
    <p:extLst>
      <p:ext uri="{BB962C8B-B14F-4D97-AF65-F5344CB8AC3E}">
        <p14:creationId xmlns:p14="http://schemas.microsoft.com/office/powerpoint/2010/main" xmlns="" val="2554600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894" y="321606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are the basic Junit Annotations?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2986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0754" y="912299"/>
            <a:ext cx="8573247" cy="4755148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@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BeforeClass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– Run once before any of the test methods in the class,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FMono-Regular"/>
              </a:rPr>
              <a:t>public static void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@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AfterClass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– Run once after all the tests in the class have been run,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FMono-Regular"/>
              </a:rPr>
              <a:t>public static void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@Before – Run before @Test,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FMono-Regular"/>
              </a:rPr>
              <a:t>public void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@After – Run after @Test,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FMono-Regular"/>
              </a:rPr>
              <a:t>public void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@Test – This is the test method to run,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FMono-Regular"/>
              </a:rPr>
              <a:t>public void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2283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429" y="3344254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are the Test NG annotations?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57021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19" y="504202"/>
            <a:ext cx="8803983" cy="553716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@Test: </a:t>
            </a:r>
            <a:r>
              <a:rPr lang="en-US" dirty="0"/>
              <a:t>Marks a class or a method as a part of the test.</a:t>
            </a:r>
          </a:p>
          <a:p>
            <a:r>
              <a:rPr lang="en-US" b="1" dirty="0"/>
              <a:t>@</a:t>
            </a:r>
            <a:r>
              <a:rPr lang="en-US" b="1" dirty="0" err="1"/>
              <a:t>BeforeMethod</a:t>
            </a:r>
            <a:r>
              <a:rPr lang="en-US" b="1" dirty="0"/>
              <a:t>:</a:t>
            </a:r>
            <a:r>
              <a:rPr lang="en-US" dirty="0"/>
              <a:t> A method which is marked with this annotation will be executed before every </a:t>
            </a:r>
            <a:r>
              <a:rPr lang="en-US" b="1" i="1" dirty="0"/>
              <a:t>@test</a:t>
            </a:r>
            <a:r>
              <a:rPr lang="en-US" dirty="0"/>
              <a:t> annotated method.</a:t>
            </a:r>
          </a:p>
          <a:p>
            <a:r>
              <a:rPr lang="en-US" b="1" dirty="0"/>
              <a:t>@</a:t>
            </a:r>
            <a:r>
              <a:rPr lang="en-US" b="1" dirty="0" err="1"/>
              <a:t>AfterMethod</a:t>
            </a:r>
            <a:r>
              <a:rPr lang="en-US" b="1" dirty="0"/>
              <a:t>:</a:t>
            </a:r>
            <a:r>
              <a:rPr lang="en-US" dirty="0"/>
              <a:t> A method which is marked with this annotation will be executed after every </a:t>
            </a:r>
            <a:r>
              <a:rPr lang="en-US" b="1" i="1" dirty="0"/>
              <a:t>@test</a:t>
            </a:r>
            <a:r>
              <a:rPr lang="en-US" dirty="0"/>
              <a:t> annotated method.</a:t>
            </a:r>
          </a:p>
          <a:p>
            <a:r>
              <a:rPr lang="en-US" b="1" dirty="0"/>
              <a:t>@</a:t>
            </a:r>
            <a:r>
              <a:rPr lang="en-US" b="1" dirty="0" err="1"/>
              <a:t>BeforeClass</a:t>
            </a:r>
            <a:r>
              <a:rPr lang="en-US" b="1" dirty="0"/>
              <a:t>:</a:t>
            </a:r>
            <a:r>
              <a:rPr lang="en-US" dirty="0"/>
              <a:t> A method which is marked with this annotation will be executed before </a:t>
            </a:r>
            <a:r>
              <a:rPr lang="en-US" b="1" i="1" dirty="0"/>
              <a:t>first @Test</a:t>
            </a:r>
            <a:r>
              <a:rPr lang="en-US" dirty="0"/>
              <a:t> method execution. It runs only once per class.</a:t>
            </a:r>
          </a:p>
          <a:p>
            <a:r>
              <a:rPr lang="en-US" b="1" dirty="0"/>
              <a:t>@</a:t>
            </a:r>
            <a:r>
              <a:rPr lang="en-US" b="1" dirty="0" err="1"/>
              <a:t>AfterClass</a:t>
            </a:r>
            <a:r>
              <a:rPr lang="en-US" b="1" dirty="0"/>
              <a:t>: </a:t>
            </a:r>
            <a:r>
              <a:rPr lang="en-US" dirty="0"/>
              <a:t>A method which is marked with this annotation will be executed after all the test methods in the current class have been run</a:t>
            </a:r>
          </a:p>
          <a:p>
            <a:r>
              <a:rPr lang="en-US" b="1" dirty="0"/>
              <a:t>@</a:t>
            </a:r>
            <a:r>
              <a:rPr lang="en-US" b="1" dirty="0" err="1"/>
              <a:t>BeforeTest</a:t>
            </a:r>
            <a:r>
              <a:rPr lang="en-US" b="1" dirty="0"/>
              <a:t>:</a:t>
            </a:r>
            <a:r>
              <a:rPr lang="en-US" dirty="0"/>
              <a:t> A method which is marked with this annotation will be executed before </a:t>
            </a:r>
            <a:r>
              <a:rPr lang="en-US" b="1" i="1" dirty="0"/>
              <a:t>first @Test</a:t>
            </a:r>
            <a:r>
              <a:rPr lang="en-US" dirty="0"/>
              <a:t> annotated method.</a:t>
            </a:r>
          </a:p>
          <a:p>
            <a:r>
              <a:rPr lang="en-US" b="1" dirty="0"/>
              <a:t>@</a:t>
            </a:r>
            <a:r>
              <a:rPr lang="en-US" b="1" dirty="0" err="1"/>
              <a:t>AfterTest</a:t>
            </a:r>
            <a:r>
              <a:rPr lang="en-US" b="1" dirty="0"/>
              <a:t>: </a:t>
            </a:r>
            <a:r>
              <a:rPr lang="en-US" dirty="0"/>
              <a:t>A method which is marked with this annotation will be executed when </a:t>
            </a:r>
            <a:r>
              <a:rPr lang="en-US" b="1" dirty="0"/>
              <a:t>all </a:t>
            </a:r>
            <a:r>
              <a:rPr lang="en-US" b="1" i="1" dirty="0"/>
              <a:t>@Test</a:t>
            </a:r>
            <a:r>
              <a:rPr lang="en-US" dirty="0"/>
              <a:t> annotated methods complete the execution of those classes which are inside </a:t>
            </a:r>
            <a:r>
              <a:rPr lang="en-US" i="1" dirty="0"/>
              <a:t>&lt;test&gt;</a:t>
            </a:r>
            <a:r>
              <a:rPr lang="en-US" dirty="0"/>
              <a:t> tag in </a:t>
            </a:r>
            <a:r>
              <a:rPr lang="en-US" i="1" dirty="0"/>
              <a:t>testng.xml</a:t>
            </a:r>
            <a:r>
              <a:rPr lang="en-US" dirty="0"/>
              <a:t> file.</a:t>
            </a:r>
          </a:p>
          <a:p>
            <a:r>
              <a:rPr lang="en-US" b="1" dirty="0"/>
              <a:t>@</a:t>
            </a:r>
            <a:r>
              <a:rPr lang="en-US" b="1" dirty="0" err="1"/>
              <a:t>BeforeSuite</a:t>
            </a:r>
            <a:r>
              <a:rPr lang="en-US" b="1" dirty="0"/>
              <a:t>: </a:t>
            </a:r>
            <a:r>
              <a:rPr lang="en-US" dirty="0"/>
              <a:t>A method which is marked with this annotation will run </a:t>
            </a:r>
            <a:r>
              <a:rPr lang="en-US" b="1" dirty="0"/>
              <a:t>only once before</a:t>
            </a:r>
            <a:r>
              <a:rPr lang="en-US" dirty="0"/>
              <a:t> all tests in the suite have run</a:t>
            </a:r>
          </a:p>
          <a:p>
            <a:r>
              <a:rPr lang="en-US" b="1" dirty="0"/>
              <a:t>@</a:t>
            </a:r>
            <a:r>
              <a:rPr lang="en-US" b="1" dirty="0" err="1"/>
              <a:t>AfterSuite</a:t>
            </a:r>
            <a:r>
              <a:rPr lang="en-US" b="1" dirty="0"/>
              <a:t>: </a:t>
            </a:r>
            <a:r>
              <a:rPr lang="en-US" dirty="0"/>
              <a:t>A method which is marked with this annotation will run </a:t>
            </a:r>
            <a:r>
              <a:rPr lang="en-US" b="1" dirty="0"/>
              <a:t>once after</a:t>
            </a:r>
            <a:r>
              <a:rPr lang="en-US" dirty="0"/>
              <a:t> execution of all tests in the suite have run</a:t>
            </a:r>
          </a:p>
          <a:p>
            <a:r>
              <a:rPr lang="en-US" b="1" dirty="0"/>
              <a:t>@</a:t>
            </a:r>
            <a:r>
              <a:rPr lang="en-US" b="1" dirty="0" err="1"/>
              <a:t>BeforeGroups</a:t>
            </a:r>
            <a:r>
              <a:rPr lang="en-US" b="1" dirty="0"/>
              <a:t>: </a:t>
            </a:r>
            <a:r>
              <a:rPr lang="en-US" dirty="0"/>
              <a:t>This annotated method will run </a:t>
            </a:r>
            <a:r>
              <a:rPr lang="en-US" b="1" dirty="0"/>
              <a:t>before the first test run</a:t>
            </a:r>
            <a:r>
              <a:rPr lang="en-US" dirty="0"/>
              <a:t> of that specific group.</a:t>
            </a:r>
          </a:p>
        </p:txBody>
      </p:sp>
    </p:spTree>
    <p:extLst>
      <p:ext uri="{BB962C8B-B14F-4D97-AF65-F5344CB8AC3E}">
        <p14:creationId xmlns:p14="http://schemas.microsoft.com/office/powerpoint/2010/main" xmlns="" val="909332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00" y="3010968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do you run multiple test data in Test NG?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4840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b="1" dirty="0"/>
              <a:t>@</a:t>
            </a:r>
            <a:r>
              <a:rPr lang="en-US" b="1" dirty="0" err="1" smtClean="0"/>
              <a:t>DataProvider</a:t>
            </a:r>
            <a:r>
              <a:rPr lang="en-US" b="1" dirty="0"/>
              <a:t> </a:t>
            </a:r>
            <a:r>
              <a:rPr lang="en-US" b="1" dirty="0" smtClean="0"/>
              <a:t>to run multiple test data in Test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3047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1" y="2670220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do you do DataBase Testing?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86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24" y="3224613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a field in Java?</a:t>
            </a:r>
          </a:p>
        </p:txBody>
      </p:sp>
    </p:spTree>
    <p:extLst>
      <p:ext uri="{BB962C8B-B14F-4D97-AF65-F5344CB8AC3E}">
        <p14:creationId xmlns:p14="http://schemas.microsoft.com/office/powerpoint/2010/main" xmlns="" val="37427342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2" y="2695977"/>
            <a:ext cx="8596668" cy="94230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Can you describe your API experience?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0711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69325"/>
            <a:ext cx="8596668" cy="5172038"/>
          </a:xfrm>
        </p:spPr>
        <p:txBody>
          <a:bodyPr/>
          <a:lstStyle/>
          <a:p>
            <a:r>
              <a:rPr lang="en-US" dirty="0"/>
              <a:t>I use postman</a:t>
            </a:r>
            <a:br>
              <a:rPr lang="en-US" dirty="0"/>
            </a:br>
            <a:r>
              <a:rPr lang="en-US" dirty="0"/>
              <a:t>I verify each Rest API end points working as expected, by sending put, post, get, and delete </a:t>
            </a:r>
            <a:r>
              <a:rPr lang="en-US" dirty="0" smtClean="0">
                <a:hlinkClick r:id="rId2"/>
              </a:rPr>
              <a:t>request at</a:t>
            </a:r>
            <a:r>
              <a:rPr lang="en-US" dirty="0"/>
              <a:t> the same time I need two dependencies </a:t>
            </a:r>
            <a:r>
              <a:rPr lang="en-US" dirty="0" err="1"/>
              <a:t>restAssured</a:t>
            </a:r>
            <a:r>
              <a:rPr lang="en-US" dirty="0"/>
              <a:t> </a:t>
            </a:r>
            <a:r>
              <a:rPr lang="en-US" dirty="0" err="1"/>
              <a:t>libarary</a:t>
            </a:r>
            <a:r>
              <a:rPr lang="en-US" dirty="0"/>
              <a:t> and </a:t>
            </a:r>
            <a:r>
              <a:rPr lang="en-US" dirty="0" err="1"/>
              <a:t>Gson</a:t>
            </a:r>
            <a:r>
              <a:rPr lang="en-US" dirty="0"/>
              <a:t> dependency to do </a:t>
            </a:r>
            <a:r>
              <a:rPr lang="en-US" dirty="0" err="1"/>
              <a:t>serilization</a:t>
            </a:r>
            <a:r>
              <a:rPr lang="en-US" dirty="0"/>
              <a:t>(Java-</a:t>
            </a:r>
            <a:r>
              <a:rPr lang="en-US" dirty="0" err="1"/>
              <a:t>json</a:t>
            </a:r>
            <a:r>
              <a:rPr lang="en-US" dirty="0"/>
              <a:t>) and </a:t>
            </a:r>
            <a:r>
              <a:rPr lang="en-US" dirty="0" err="1"/>
              <a:t>deserilization</a:t>
            </a:r>
            <a:r>
              <a:rPr lang="en-US" dirty="0"/>
              <a:t>(</a:t>
            </a:r>
            <a:r>
              <a:rPr lang="en-US" dirty="0" err="1"/>
              <a:t>json</a:t>
            </a:r>
            <a:r>
              <a:rPr lang="en-US" dirty="0"/>
              <a:t>-java) I create positive and negative test cases, in positive test cases I provide valid credentials, valid parameters, valid headers and valid request </a:t>
            </a:r>
            <a:r>
              <a:rPr lang="en-US" dirty="0" err="1"/>
              <a:t>json</a:t>
            </a:r>
            <a:r>
              <a:rPr lang="en-US" dirty="0"/>
              <a:t> body, and check if the response status code is 200 and </a:t>
            </a:r>
            <a:r>
              <a:rPr lang="en-US" dirty="0" err="1"/>
              <a:t>json</a:t>
            </a:r>
            <a:r>
              <a:rPr lang="en-US" dirty="0"/>
              <a:t> body is as expected. In my negative test case I provide Invalid request </a:t>
            </a:r>
            <a:r>
              <a:rPr lang="en-US" dirty="0" err="1"/>
              <a:t>paramaters</a:t>
            </a:r>
            <a:r>
              <a:rPr lang="en-US" dirty="0"/>
              <a:t> invalid headers, or invalid request </a:t>
            </a:r>
            <a:r>
              <a:rPr lang="en-US" dirty="0" err="1"/>
              <a:t>json</a:t>
            </a:r>
            <a:r>
              <a:rPr lang="en-US" dirty="0"/>
              <a:t> body, and again check if request status code is not 200 and request body contains error message.</a:t>
            </a:r>
            <a:br>
              <a:rPr lang="en-US" dirty="0"/>
            </a:br>
            <a:r>
              <a:rPr lang="en-US" dirty="0"/>
              <a:t>After having my request I can do </a:t>
            </a:r>
            <a:r>
              <a:rPr lang="en-US" dirty="0" err="1"/>
              <a:t>deserilazion</a:t>
            </a:r>
            <a:r>
              <a:rPr lang="en-US" dirty="0"/>
              <a:t> means converting </a:t>
            </a:r>
            <a:r>
              <a:rPr lang="en-US" dirty="0" err="1"/>
              <a:t>json</a:t>
            </a:r>
            <a:r>
              <a:rPr lang="en-US" dirty="0"/>
              <a:t> response to java object(</a:t>
            </a:r>
            <a:r>
              <a:rPr lang="en-US" dirty="0" err="1"/>
              <a:t>hasmap</a:t>
            </a:r>
            <a:r>
              <a:rPr lang="en-US" dirty="0"/>
              <a:t>) to be able</a:t>
            </a:r>
            <a:br>
              <a:rPr lang="en-US" dirty="0"/>
            </a:br>
            <a:r>
              <a:rPr lang="en-US" dirty="0"/>
              <a:t>manipulate and assert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11641659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5009"/>
            <a:ext cx="8596668" cy="4766354"/>
          </a:xfrm>
        </p:spPr>
        <p:txBody>
          <a:bodyPr>
            <a:normAutofit/>
          </a:bodyPr>
          <a:lstStyle/>
          <a:p>
            <a:r>
              <a:rPr lang="en-US" dirty="0" smtClean="0"/>
              <a:t>I use </a:t>
            </a:r>
            <a:r>
              <a:rPr lang="en-US" dirty="0" err="1" smtClean="0"/>
              <a:t>RestAssured</a:t>
            </a:r>
            <a:r>
              <a:rPr lang="en-US" dirty="0" smtClean="0"/>
              <a:t> library to automate </a:t>
            </a:r>
            <a:r>
              <a:rPr lang="en-US" dirty="0" err="1" smtClean="0"/>
              <a:t>api</a:t>
            </a:r>
            <a:r>
              <a:rPr lang="en-US" dirty="0" smtClean="0"/>
              <a:t> and I use </a:t>
            </a:r>
            <a:r>
              <a:rPr lang="en-US" dirty="0" err="1" smtClean="0"/>
              <a:t>ObjectMapper</a:t>
            </a:r>
            <a:r>
              <a:rPr lang="en-US" dirty="0" smtClean="0"/>
              <a:t> to do serialization and deserialization and convert all the data from Java to </a:t>
            </a:r>
            <a:r>
              <a:rPr lang="en-US" dirty="0" err="1" smtClean="0"/>
              <a:t>Json</a:t>
            </a:r>
            <a:r>
              <a:rPr lang="en-US" dirty="0" smtClean="0"/>
              <a:t> and </a:t>
            </a:r>
            <a:r>
              <a:rPr lang="en-US" dirty="0" err="1" smtClean="0"/>
              <a:t>Json</a:t>
            </a:r>
            <a:r>
              <a:rPr lang="en-US" dirty="0" smtClean="0"/>
              <a:t> to Java and the use Encapsulation to set the data to my Pojo classes.</a:t>
            </a:r>
          </a:p>
          <a:p>
            <a:endParaRPr lang="en-US" dirty="0"/>
          </a:p>
          <a:p>
            <a:r>
              <a:rPr lang="en-US" dirty="0" smtClean="0"/>
              <a:t>Have always some scenario examples for you:</a:t>
            </a:r>
          </a:p>
          <a:p>
            <a:r>
              <a:rPr lang="en-US" dirty="0"/>
              <a:t>Given().accept(</a:t>
            </a:r>
            <a:r>
              <a:rPr lang="en-US" dirty="0" err="1"/>
              <a:t>ContentType.JSON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.when().get(URL)</a:t>
            </a:r>
            <a:br>
              <a:rPr lang="en-US" dirty="0"/>
            </a:br>
            <a:r>
              <a:rPr lang="en-US" dirty="0"/>
              <a:t>.then().</a:t>
            </a:r>
            <a:r>
              <a:rPr lang="en-US" dirty="0" err="1"/>
              <a:t>assertThat</a:t>
            </a:r>
            <a:r>
              <a:rPr lang="en-US" dirty="0"/>
              <a:t>().</a:t>
            </a:r>
            <a:r>
              <a:rPr lang="en-US" dirty="0" err="1"/>
              <a:t>statusCode</a:t>
            </a:r>
            <a:r>
              <a:rPr lang="en-US" dirty="0"/>
              <a:t>(200)</a:t>
            </a:r>
            <a:br>
              <a:rPr lang="en-US" dirty="0"/>
            </a:br>
            <a:r>
              <a:rPr lang="en-US" dirty="0"/>
              <a:t>.then().</a:t>
            </a:r>
            <a:r>
              <a:rPr lang="en-US" dirty="0" err="1"/>
              <a:t>assertThat</a:t>
            </a:r>
            <a:r>
              <a:rPr lang="en-US" dirty="0"/>
              <a:t>().body(“first_name”,</a:t>
            </a:r>
            <a:r>
              <a:rPr lang="en-US" dirty="0" err="1"/>
              <a:t>Matchers.equalTo</a:t>
            </a:r>
            <a:r>
              <a:rPr lang="en-US" dirty="0"/>
              <a:t>.(“X”))Response response=given().accept(</a:t>
            </a:r>
            <a:r>
              <a:rPr lang="en-US" dirty="0" err="1"/>
              <a:t>ContentType.JSON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.and().</a:t>
            </a:r>
            <a:r>
              <a:rPr lang="en-US" dirty="0" err="1"/>
              <a:t>contentType</a:t>
            </a:r>
            <a:r>
              <a:rPr lang="en-US" dirty="0"/>
              <a:t>(</a:t>
            </a:r>
            <a:r>
              <a:rPr lang="en-US" dirty="0" err="1"/>
              <a:t>ContentType.JSON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.and().body(request)</a:t>
            </a:r>
            <a:br>
              <a:rPr lang="en-US" dirty="0"/>
            </a:br>
            <a:r>
              <a:rPr lang="en-US" dirty="0"/>
              <a:t>.when().post(url);</a:t>
            </a:r>
          </a:p>
        </p:txBody>
      </p:sp>
    </p:spTree>
    <p:extLst>
      <p:ext uri="{BB962C8B-B14F-4D97-AF65-F5344CB8AC3E}">
        <p14:creationId xmlns:p14="http://schemas.microsoft.com/office/powerpoint/2010/main" xmlns="" val="39721271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429" y="3310071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 you have any questions for us?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865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variable and they can store different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594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818" y="270241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a class?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711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10" y="2844085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a method?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014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03" y="2844085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an Object?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33450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27152</TotalTime>
  <Words>703</Words>
  <Application>Microsoft Office PowerPoint</Application>
  <PresentationFormat>Özel</PresentationFormat>
  <Paragraphs>83</Paragraphs>
  <Slides>53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53</vt:i4>
      </vt:variant>
    </vt:vector>
  </HeadingPairs>
  <TitlesOfParts>
    <vt:vector size="54" baseType="lpstr">
      <vt:lpstr>Facet</vt:lpstr>
      <vt:lpstr>Slayt 1</vt:lpstr>
      <vt:lpstr>Slayt 2</vt:lpstr>
      <vt:lpstr>What is JVM, JDK and JRE?</vt:lpstr>
      <vt:lpstr>Slayt 4</vt:lpstr>
      <vt:lpstr>What is a field in Java?</vt:lpstr>
      <vt:lpstr>Slayt 6</vt:lpstr>
      <vt:lpstr>What is a class? </vt:lpstr>
      <vt:lpstr>What is a method? </vt:lpstr>
      <vt:lpstr>What is an Object? </vt:lpstr>
      <vt:lpstr>what is a constructor? </vt:lpstr>
      <vt:lpstr>what is static key word in Java?</vt:lpstr>
      <vt:lpstr>What is init block? </vt:lpstr>
      <vt:lpstr>What is static block?</vt:lpstr>
      <vt:lpstr>Can you describe main method?</vt:lpstr>
      <vt:lpstr>What is the difference between overloading and overriding in Java?</vt:lpstr>
      <vt:lpstr>Slayt 16</vt:lpstr>
      <vt:lpstr>What are the access modifiers in Java?</vt:lpstr>
      <vt:lpstr>Why String is immutable? </vt:lpstr>
      <vt:lpstr>How can you differentiate String from other Objects?</vt:lpstr>
      <vt:lpstr>What is the difference between StringBuilder and StringBuffer? </vt:lpstr>
      <vt:lpstr>Slayt 21</vt:lpstr>
      <vt:lpstr>What is final, finally and finalize() key words in Java?</vt:lpstr>
      <vt:lpstr>what is super and this key words in Java? </vt:lpstr>
      <vt:lpstr>What is the super class of all Classes in Java? </vt:lpstr>
      <vt:lpstr>What is the difference between Abstract class and Interface?</vt:lpstr>
      <vt:lpstr>What is the difference between checked exception and unchecked exception? </vt:lpstr>
      <vt:lpstr>Explain Set Interface?</vt:lpstr>
      <vt:lpstr>Slayt 28</vt:lpstr>
      <vt:lpstr>Explain TreeSet?</vt:lpstr>
      <vt:lpstr>Slayt 30</vt:lpstr>
      <vt:lpstr>What is Comparable Interface?</vt:lpstr>
      <vt:lpstr>Slayt 32</vt:lpstr>
      <vt:lpstr>Explain the following line used under Java Program − public static void main (String args[ ])</vt:lpstr>
      <vt:lpstr>Slayt 34</vt:lpstr>
      <vt:lpstr>What is the difference between an Array and ArrayList?</vt:lpstr>
      <vt:lpstr>Slayt 36</vt:lpstr>
      <vt:lpstr>What is difference between autoboxing and unboxing in java?</vt:lpstr>
      <vt:lpstr>Slayt 38</vt:lpstr>
      <vt:lpstr>What is the difference between HashMap and HashTable?</vt:lpstr>
      <vt:lpstr>Slayt 40</vt:lpstr>
      <vt:lpstr>What's the difference between constructors and methods?</vt:lpstr>
      <vt:lpstr>Slayt 42</vt:lpstr>
      <vt:lpstr>What are the basic Junit Annotations?</vt:lpstr>
      <vt:lpstr>Slayt 44</vt:lpstr>
      <vt:lpstr>What are the Test NG annotations?</vt:lpstr>
      <vt:lpstr>Slayt 46</vt:lpstr>
      <vt:lpstr>How do you run multiple test data in Test NG?</vt:lpstr>
      <vt:lpstr>Slayt 48</vt:lpstr>
      <vt:lpstr>How do you do DataBase Testing?</vt:lpstr>
      <vt:lpstr>Can you describe your API experience?</vt:lpstr>
      <vt:lpstr>Slayt 51</vt:lpstr>
      <vt:lpstr>Slayt 52</vt:lpstr>
      <vt:lpstr>Do you have any questions for us?</vt:lpstr>
    </vt:vector>
  </TitlesOfParts>
  <Company>Prince Georges County Public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</dc:creator>
  <cp:lastModifiedBy>sam</cp:lastModifiedBy>
  <cp:revision>286</cp:revision>
  <dcterms:created xsi:type="dcterms:W3CDTF">2019-12-18T19:54:25Z</dcterms:created>
  <dcterms:modified xsi:type="dcterms:W3CDTF">2020-10-10T16:54:04Z</dcterms:modified>
</cp:coreProperties>
</file>