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60" r:id="rId5"/>
    <p:sldId id="265" r:id="rId6"/>
    <p:sldId id="256" r:id="rId7"/>
    <p:sldId id="257" r:id="rId8"/>
    <p:sldId id="258" r:id="rId9"/>
    <p:sldId id="259" r:id="rId10"/>
    <p:sldId id="261" r:id="rId11"/>
    <p:sldId id="262" r:id="rId12"/>
    <p:sldId id="263" r:id="rId13"/>
    <p:sldId id="26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6404B2-EC14-4F81-88CF-1AE881158A1E}" v="6" dt="2024-06-08T19:54:30.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ytullah Alkan" userId="8cf6e6d2-73e8-4eec-9020-e35691229d7d" providerId="ADAL" clId="{5B6404B2-EC14-4F81-88CF-1AE881158A1E}"/>
    <pc:docChg chg="undo redo custSel addSld delSld modSld sldOrd">
      <pc:chgData name="Beytullah Alkan" userId="8cf6e6d2-73e8-4eec-9020-e35691229d7d" providerId="ADAL" clId="{5B6404B2-EC14-4F81-88CF-1AE881158A1E}" dt="2024-06-08T20:06:14.233" v="2264" actId="27636"/>
      <pc:docMkLst>
        <pc:docMk/>
      </pc:docMkLst>
      <pc:sldChg chg="addSp delSp modSp mod setBg">
        <pc:chgData name="Beytullah Alkan" userId="8cf6e6d2-73e8-4eec-9020-e35691229d7d" providerId="ADAL" clId="{5B6404B2-EC14-4F81-88CF-1AE881158A1E}" dt="2024-06-08T19:59:21.187" v="2200" actId="26606"/>
        <pc:sldMkLst>
          <pc:docMk/>
          <pc:sldMk cId="552026054" sldId="256"/>
        </pc:sldMkLst>
        <pc:spChg chg="mod">
          <ac:chgData name="Beytullah Alkan" userId="8cf6e6d2-73e8-4eec-9020-e35691229d7d" providerId="ADAL" clId="{5B6404B2-EC14-4F81-88CF-1AE881158A1E}" dt="2024-06-08T19:59:21.187" v="2200" actId="26606"/>
          <ac:spMkLst>
            <pc:docMk/>
            <pc:sldMk cId="552026054" sldId="256"/>
            <ac:spMk id="2" creationId="{490AF16A-FB8E-FA2A-9728-370C7D8CCD65}"/>
          </ac:spMkLst>
        </pc:spChg>
        <pc:spChg chg="mod">
          <ac:chgData name="Beytullah Alkan" userId="8cf6e6d2-73e8-4eec-9020-e35691229d7d" providerId="ADAL" clId="{5B6404B2-EC14-4F81-88CF-1AE881158A1E}" dt="2024-06-08T19:59:10.743" v="2197" actId="26606"/>
          <ac:spMkLst>
            <pc:docMk/>
            <pc:sldMk cId="552026054" sldId="256"/>
            <ac:spMk id="3" creationId="{08B20C4F-BFE4-62BC-5B4E-D6EA8F4985BB}"/>
          </ac:spMkLst>
        </pc:spChg>
        <pc:spChg chg="add del">
          <ac:chgData name="Beytullah Alkan" userId="8cf6e6d2-73e8-4eec-9020-e35691229d7d" providerId="ADAL" clId="{5B6404B2-EC14-4F81-88CF-1AE881158A1E}" dt="2024-06-08T19:59:10.743" v="2197" actId="26606"/>
          <ac:spMkLst>
            <pc:docMk/>
            <pc:sldMk cId="552026054" sldId="256"/>
            <ac:spMk id="18" creationId="{25AD4A59-91FA-4E30-8F32-A8AB51F768C6}"/>
          </ac:spMkLst>
        </pc:spChg>
        <pc:spChg chg="add del">
          <ac:chgData name="Beytullah Alkan" userId="8cf6e6d2-73e8-4eec-9020-e35691229d7d" providerId="ADAL" clId="{5B6404B2-EC14-4F81-88CF-1AE881158A1E}" dt="2024-06-08T19:59:10.743" v="2197" actId="26606"/>
          <ac:spMkLst>
            <pc:docMk/>
            <pc:sldMk cId="552026054" sldId="256"/>
            <ac:spMk id="20" creationId="{DFB983EF-4B67-434E-AFEE-7FAD0771638A}"/>
          </ac:spMkLst>
        </pc:spChg>
        <pc:spChg chg="add del">
          <ac:chgData name="Beytullah Alkan" userId="8cf6e6d2-73e8-4eec-9020-e35691229d7d" providerId="ADAL" clId="{5B6404B2-EC14-4F81-88CF-1AE881158A1E}" dt="2024-06-08T19:59:10.743" v="2197" actId="26606"/>
          <ac:spMkLst>
            <pc:docMk/>
            <pc:sldMk cId="552026054" sldId="256"/>
            <ac:spMk id="22" creationId="{E014A4E0-2539-4DA0-A0B5-71589847425C}"/>
          </ac:spMkLst>
        </pc:spChg>
        <pc:spChg chg="add del">
          <ac:chgData name="Beytullah Alkan" userId="8cf6e6d2-73e8-4eec-9020-e35691229d7d" providerId="ADAL" clId="{5B6404B2-EC14-4F81-88CF-1AE881158A1E}" dt="2024-06-08T19:59:10.743" v="2197" actId="26606"/>
          <ac:spMkLst>
            <pc:docMk/>
            <pc:sldMk cId="552026054" sldId="256"/>
            <ac:spMk id="24" creationId="{E5300822-6CE9-4457-8099-6BF7922A99C6}"/>
          </ac:spMkLst>
        </pc:spChg>
        <pc:spChg chg="add del">
          <ac:chgData name="Beytullah Alkan" userId="8cf6e6d2-73e8-4eec-9020-e35691229d7d" providerId="ADAL" clId="{5B6404B2-EC14-4F81-88CF-1AE881158A1E}" dt="2024-06-08T19:59:10.743" v="2197" actId="26606"/>
          <ac:spMkLst>
            <pc:docMk/>
            <pc:sldMk cId="552026054" sldId="256"/>
            <ac:spMk id="26" creationId="{6A55503D-2920-4B77-A454-8FEA3378BAC1}"/>
          </ac:spMkLst>
        </pc:spChg>
        <pc:spChg chg="add del">
          <ac:chgData name="Beytullah Alkan" userId="8cf6e6d2-73e8-4eec-9020-e35691229d7d" providerId="ADAL" clId="{5B6404B2-EC14-4F81-88CF-1AE881158A1E}" dt="2024-06-08T19:59:10.743" v="2197" actId="26606"/>
          <ac:spMkLst>
            <pc:docMk/>
            <pc:sldMk cId="552026054" sldId="256"/>
            <ac:spMk id="28" creationId="{DB7ABB7C-7316-42C3-93C7-F038AE8C5D3D}"/>
          </ac:spMkLst>
        </pc:spChg>
        <pc:spChg chg="add del">
          <ac:chgData name="Beytullah Alkan" userId="8cf6e6d2-73e8-4eec-9020-e35691229d7d" providerId="ADAL" clId="{5B6404B2-EC14-4F81-88CF-1AE881158A1E}" dt="2024-06-08T19:59:21.187" v="2200" actId="26606"/>
          <ac:spMkLst>
            <pc:docMk/>
            <pc:sldMk cId="552026054" sldId="256"/>
            <ac:spMk id="41" creationId="{25AD4A59-91FA-4E30-8F32-A8AB51F768C6}"/>
          </ac:spMkLst>
        </pc:spChg>
        <pc:spChg chg="add del">
          <ac:chgData name="Beytullah Alkan" userId="8cf6e6d2-73e8-4eec-9020-e35691229d7d" providerId="ADAL" clId="{5B6404B2-EC14-4F81-88CF-1AE881158A1E}" dt="2024-06-08T19:59:21.187" v="2200" actId="26606"/>
          <ac:spMkLst>
            <pc:docMk/>
            <pc:sldMk cId="552026054" sldId="256"/>
            <ac:spMk id="43" creationId="{DFB983EF-4B67-434E-AFEE-7FAD0771638A}"/>
          </ac:spMkLst>
        </pc:spChg>
        <pc:spChg chg="add del">
          <ac:chgData name="Beytullah Alkan" userId="8cf6e6d2-73e8-4eec-9020-e35691229d7d" providerId="ADAL" clId="{5B6404B2-EC14-4F81-88CF-1AE881158A1E}" dt="2024-06-08T19:59:21.187" v="2200" actId="26606"/>
          <ac:spMkLst>
            <pc:docMk/>
            <pc:sldMk cId="552026054" sldId="256"/>
            <ac:spMk id="45" creationId="{E014A4E0-2539-4DA0-A0B5-71589847425C}"/>
          </ac:spMkLst>
        </pc:spChg>
        <pc:spChg chg="add del">
          <ac:chgData name="Beytullah Alkan" userId="8cf6e6d2-73e8-4eec-9020-e35691229d7d" providerId="ADAL" clId="{5B6404B2-EC14-4F81-88CF-1AE881158A1E}" dt="2024-06-08T19:59:21.187" v="2200" actId="26606"/>
          <ac:spMkLst>
            <pc:docMk/>
            <pc:sldMk cId="552026054" sldId="256"/>
            <ac:spMk id="47" creationId="{E5300822-6CE9-4457-8099-6BF7922A99C6}"/>
          </ac:spMkLst>
        </pc:spChg>
        <pc:spChg chg="add del">
          <ac:chgData name="Beytullah Alkan" userId="8cf6e6d2-73e8-4eec-9020-e35691229d7d" providerId="ADAL" clId="{5B6404B2-EC14-4F81-88CF-1AE881158A1E}" dt="2024-06-08T19:59:21.187" v="2200" actId="26606"/>
          <ac:spMkLst>
            <pc:docMk/>
            <pc:sldMk cId="552026054" sldId="256"/>
            <ac:spMk id="49" creationId="{6A55503D-2920-4B77-A454-8FEA3378BAC1}"/>
          </ac:spMkLst>
        </pc:spChg>
        <pc:spChg chg="add del">
          <ac:chgData name="Beytullah Alkan" userId="8cf6e6d2-73e8-4eec-9020-e35691229d7d" providerId="ADAL" clId="{5B6404B2-EC14-4F81-88CF-1AE881158A1E}" dt="2024-06-08T19:59:21.187" v="2200" actId="26606"/>
          <ac:spMkLst>
            <pc:docMk/>
            <pc:sldMk cId="552026054" sldId="256"/>
            <ac:spMk id="51" creationId="{DB7ABB7C-7316-42C3-93C7-F038AE8C5D3D}"/>
          </ac:spMkLst>
        </pc:spChg>
        <pc:spChg chg="add">
          <ac:chgData name="Beytullah Alkan" userId="8cf6e6d2-73e8-4eec-9020-e35691229d7d" providerId="ADAL" clId="{5B6404B2-EC14-4F81-88CF-1AE881158A1E}" dt="2024-06-08T19:59:21.187" v="2200" actId="26606"/>
          <ac:spMkLst>
            <pc:docMk/>
            <pc:sldMk cId="552026054" sldId="256"/>
            <ac:spMk id="64" creationId="{25AD4A59-91FA-4E30-8F32-A8AB51F768C6}"/>
          </ac:spMkLst>
        </pc:spChg>
        <pc:spChg chg="add">
          <ac:chgData name="Beytullah Alkan" userId="8cf6e6d2-73e8-4eec-9020-e35691229d7d" providerId="ADAL" clId="{5B6404B2-EC14-4F81-88CF-1AE881158A1E}" dt="2024-06-08T19:59:21.187" v="2200" actId="26606"/>
          <ac:spMkLst>
            <pc:docMk/>
            <pc:sldMk cId="552026054" sldId="256"/>
            <ac:spMk id="66" creationId="{DFB983EF-4B67-434E-AFEE-7FAD0771638A}"/>
          </ac:spMkLst>
        </pc:spChg>
        <pc:spChg chg="add">
          <ac:chgData name="Beytullah Alkan" userId="8cf6e6d2-73e8-4eec-9020-e35691229d7d" providerId="ADAL" clId="{5B6404B2-EC14-4F81-88CF-1AE881158A1E}" dt="2024-06-08T19:59:21.187" v="2200" actId="26606"/>
          <ac:spMkLst>
            <pc:docMk/>
            <pc:sldMk cId="552026054" sldId="256"/>
            <ac:spMk id="68" creationId="{E014A4E0-2539-4DA0-A0B5-71589847425C}"/>
          </ac:spMkLst>
        </pc:spChg>
        <pc:spChg chg="add">
          <ac:chgData name="Beytullah Alkan" userId="8cf6e6d2-73e8-4eec-9020-e35691229d7d" providerId="ADAL" clId="{5B6404B2-EC14-4F81-88CF-1AE881158A1E}" dt="2024-06-08T19:59:21.187" v="2200" actId="26606"/>
          <ac:spMkLst>
            <pc:docMk/>
            <pc:sldMk cId="552026054" sldId="256"/>
            <ac:spMk id="70" creationId="{E5300822-6CE9-4457-8099-6BF7922A99C6}"/>
          </ac:spMkLst>
        </pc:spChg>
        <pc:spChg chg="add">
          <ac:chgData name="Beytullah Alkan" userId="8cf6e6d2-73e8-4eec-9020-e35691229d7d" providerId="ADAL" clId="{5B6404B2-EC14-4F81-88CF-1AE881158A1E}" dt="2024-06-08T19:59:21.187" v="2200" actId="26606"/>
          <ac:spMkLst>
            <pc:docMk/>
            <pc:sldMk cId="552026054" sldId="256"/>
            <ac:spMk id="72" creationId="{6A55503D-2920-4B77-A454-8FEA3378BAC1}"/>
          </ac:spMkLst>
        </pc:spChg>
        <pc:spChg chg="add">
          <ac:chgData name="Beytullah Alkan" userId="8cf6e6d2-73e8-4eec-9020-e35691229d7d" providerId="ADAL" clId="{5B6404B2-EC14-4F81-88CF-1AE881158A1E}" dt="2024-06-08T19:59:21.187" v="2200" actId="26606"/>
          <ac:spMkLst>
            <pc:docMk/>
            <pc:sldMk cId="552026054" sldId="256"/>
            <ac:spMk id="74" creationId="{DB7ABB7C-7316-42C3-93C7-F038AE8C5D3D}"/>
          </ac:spMkLst>
        </pc:spChg>
        <pc:grpChg chg="add del">
          <ac:chgData name="Beytullah Alkan" userId="8cf6e6d2-73e8-4eec-9020-e35691229d7d" providerId="ADAL" clId="{5B6404B2-EC14-4F81-88CF-1AE881158A1E}" dt="2024-06-08T19:59:10.743" v="2197" actId="26606"/>
          <ac:grpSpMkLst>
            <pc:docMk/>
            <pc:sldMk cId="552026054" sldId="256"/>
            <ac:grpSpMk id="10" creationId="{D91916A1-FEE7-41E7-BEE3-2B4941A6F305}"/>
          </ac:grpSpMkLst>
        </pc:grpChg>
        <pc:grpChg chg="add del">
          <ac:chgData name="Beytullah Alkan" userId="8cf6e6d2-73e8-4eec-9020-e35691229d7d" providerId="ADAL" clId="{5B6404B2-EC14-4F81-88CF-1AE881158A1E}" dt="2024-06-08T19:59:21.187" v="2200" actId="26606"/>
          <ac:grpSpMkLst>
            <pc:docMk/>
            <pc:sldMk cId="552026054" sldId="256"/>
            <ac:grpSpMk id="33" creationId="{D91916A1-FEE7-41E7-BEE3-2B4941A6F305}"/>
          </ac:grpSpMkLst>
        </pc:grpChg>
        <pc:grpChg chg="add">
          <ac:chgData name="Beytullah Alkan" userId="8cf6e6d2-73e8-4eec-9020-e35691229d7d" providerId="ADAL" clId="{5B6404B2-EC14-4F81-88CF-1AE881158A1E}" dt="2024-06-08T19:59:21.187" v="2200" actId="26606"/>
          <ac:grpSpMkLst>
            <pc:docMk/>
            <pc:sldMk cId="552026054" sldId="256"/>
            <ac:grpSpMk id="56" creationId="{D91916A1-FEE7-41E7-BEE3-2B4941A6F305}"/>
          </ac:grpSpMkLst>
        </pc:grpChg>
        <pc:picChg chg="add mod">
          <ac:chgData name="Beytullah Alkan" userId="8cf6e6d2-73e8-4eec-9020-e35691229d7d" providerId="ADAL" clId="{5B6404B2-EC14-4F81-88CF-1AE881158A1E}" dt="2024-06-08T19:57:50.532" v="2184" actId="26606"/>
          <ac:picMkLst>
            <pc:docMk/>
            <pc:sldMk cId="552026054" sldId="256"/>
            <ac:picMk id="5" creationId="{4891F869-8D22-C390-217A-066C055058A6}"/>
          </ac:picMkLst>
        </pc:picChg>
      </pc:sldChg>
      <pc:sldChg chg="addSp delSp modSp mod">
        <pc:chgData name="Beytullah Alkan" userId="8cf6e6d2-73e8-4eec-9020-e35691229d7d" providerId="ADAL" clId="{5B6404B2-EC14-4F81-88CF-1AE881158A1E}" dt="2024-06-08T19:59:42.275" v="2201" actId="26606"/>
        <pc:sldMkLst>
          <pc:docMk/>
          <pc:sldMk cId="3483469224" sldId="257"/>
        </pc:sldMkLst>
        <pc:spChg chg="mod">
          <ac:chgData name="Beytullah Alkan" userId="8cf6e6d2-73e8-4eec-9020-e35691229d7d" providerId="ADAL" clId="{5B6404B2-EC14-4F81-88CF-1AE881158A1E}" dt="2024-06-08T19:59:42.275" v="2201" actId="26606"/>
          <ac:spMkLst>
            <pc:docMk/>
            <pc:sldMk cId="3483469224" sldId="257"/>
            <ac:spMk id="2" creationId="{490AF16A-FB8E-FA2A-9728-370C7D8CCD65}"/>
          </ac:spMkLst>
        </pc:spChg>
        <pc:spChg chg="mod">
          <ac:chgData name="Beytullah Alkan" userId="8cf6e6d2-73e8-4eec-9020-e35691229d7d" providerId="ADAL" clId="{5B6404B2-EC14-4F81-88CF-1AE881158A1E}" dt="2024-06-08T19:59:42.275" v="2201" actId="26606"/>
          <ac:spMkLst>
            <pc:docMk/>
            <pc:sldMk cId="3483469224" sldId="257"/>
            <ac:spMk id="8" creationId="{C29B9ED2-3214-4E24-179F-4EC6E6683297}"/>
          </ac:spMkLst>
        </pc:spChg>
        <pc:spChg chg="del">
          <ac:chgData name="Beytullah Alkan" userId="8cf6e6d2-73e8-4eec-9020-e35691229d7d" providerId="ADAL" clId="{5B6404B2-EC14-4F81-88CF-1AE881158A1E}" dt="2024-06-08T19:59:42.275" v="2201" actId="26606"/>
          <ac:spMkLst>
            <pc:docMk/>
            <pc:sldMk cId="3483469224" sldId="257"/>
            <ac:spMk id="12" creationId="{4E1EF4E8-5513-4BF5-BC41-04645281C672}"/>
          </ac:spMkLst>
        </pc:spChg>
        <pc:spChg chg="del">
          <ac:chgData name="Beytullah Alkan" userId="8cf6e6d2-73e8-4eec-9020-e35691229d7d" providerId="ADAL" clId="{5B6404B2-EC14-4F81-88CF-1AE881158A1E}" dt="2024-06-08T19:59:42.275" v="2201" actId="26606"/>
          <ac:spMkLst>
            <pc:docMk/>
            <pc:sldMk cId="3483469224" sldId="257"/>
            <ac:spMk id="14" creationId="{361EA5BB-A258-4E22-94F4-C79A441363DA}"/>
          </ac:spMkLst>
        </pc:spChg>
        <pc:spChg chg="add">
          <ac:chgData name="Beytullah Alkan" userId="8cf6e6d2-73e8-4eec-9020-e35691229d7d" providerId="ADAL" clId="{5B6404B2-EC14-4F81-88CF-1AE881158A1E}" dt="2024-06-08T19:59:42.275" v="2201" actId="26606"/>
          <ac:spMkLst>
            <pc:docMk/>
            <pc:sldMk cId="3483469224" sldId="257"/>
            <ac:spMk id="33" creationId="{25AD4A59-91FA-4E30-8F32-A8AB51F768C6}"/>
          </ac:spMkLst>
        </pc:spChg>
        <pc:spChg chg="add">
          <ac:chgData name="Beytullah Alkan" userId="8cf6e6d2-73e8-4eec-9020-e35691229d7d" providerId="ADAL" clId="{5B6404B2-EC14-4F81-88CF-1AE881158A1E}" dt="2024-06-08T19:59:42.275" v="2201" actId="26606"/>
          <ac:spMkLst>
            <pc:docMk/>
            <pc:sldMk cId="3483469224" sldId="257"/>
            <ac:spMk id="35" creationId="{CDFF45EF-8068-49B8-AFAE-404F6EB18882}"/>
          </ac:spMkLst>
        </pc:spChg>
        <pc:grpChg chg="del">
          <ac:chgData name="Beytullah Alkan" userId="8cf6e6d2-73e8-4eec-9020-e35691229d7d" providerId="ADAL" clId="{5B6404B2-EC14-4F81-88CF-1AE881158A1E}" dt="2024-06-08T19:59:42.275" v="2201" actId="26606"/>
          <ac:grpSpMkLst>
            <pc:docMk/>
            <pc:sldMk cId="3483469224" sldId="257"/>
            <ac:grpSpMk id="16" creationId="{E10D8E5E-ECDE-47CA-A2A3-61245C65EF03}"/>
          </ac:grpSpMkLst>
        </pc:grpChg>
        <pc:grpChg chg="add">
          <ac:chgData name="Beytullah Alkan" userId="8cf6e6d2-73e8-4eec-9020-e35691229d7d" providerId="ADAL" clId="{5B6404B2-EC14-4F81-88CF-1AE881158A1E}" dt="2024-06-08T19:59:42.275" v="2201" actId="26606"/>
          <ac:grpSpMkLst>
            <pc:docMk/>
            <pc:sldMk cId="3483469224" sldId="257"/>
            <ac:grpSpMk id="25" creationId="{D91916A1-FEE7-41E7-BEE3-2B4941A6F305}"/>
          </ac:grpSpMkLst>
        </pc:grpChg>
        <pc:grpChg chg="add">
          <ac:chgData name="Beytullah Alkan" userId="8cf6e6d2-73e8-4eec-9020-e35691229d7d" providerId="ADAL" clId="{5B6404B2-EC14-4F81-88CF-1AE881158A1E}" dt="2024-06-08T19:59:42.275" v="2201" actId="26606"/>
          <ac:grpSpMkLst>
            <pc:docMk/>
            <pc:sldMk cId="3483469224" sldId="257"/>
            <ac:grpSpMk id="37" creationId="{1B066A89-BA08-409E-BF1D-71D6C39A8F20}"/>
          </ac:grpSpMkLst>
        </pc:grpChg>
        <pc:picChg chg="mod ord">
          <ac:chgData name="Beytullah Alkan" userId="8cf6e6d2-73e8-4eec-9020-e35691229d7d" providerId="ADAL" clId="{5B6404B2-EC14-4F81-88CF-1AE881158A1E}" dt="2024-06-08T19:59:42.275" v="2201" actId="26606"/>
          <ac:picMkLst>
            <pc:docMk/>
            <pc:sldMk cId="3483469224" sldId="257"/>
            <ac:picMk id="5" creationId="{98270F94-0029-B43B-75E9-F57B52ED6BEE}"/>
          </ac:picMkLst>
        </pc:picChg>
        <pc:picChg chg="mod">
          <ac:chgData name="Beytullah Alkan" userId="8cf6e6d2-73e8-4eec-9020-e35691229d7d" providerId="ADAL" clId="{5B6404B2-EC14-4F81-88CF-1AE881158A1E}" dt="2024-06-08T19:59:42.275" v="2201" actId="26606"/>
          <ac:picMkLst>
            <pc:docMk/>
            <pc:sldMk cId="3483469224" sldId="257"/>
            <ac:picMk id="7" creationId="{77DD4D56-04DE-870A-8438-A451E216D98B}"/>
          </ac:picMkLst>
        </pc:picChg>
      </pc:sldChg>
      <pc:sldChg chg="modSp mod">
        <pc:chgData name="Beytullah Alkan" userId="8cf6e6d2-73e8-4eec-9020-e35691229d7d" providerId="ADAL" clId="{5B6404B2-EC14-4F81-88CF-1AE881158A1E}" dt="2024-06-08T19:54:23.204" v="2175" actId="123"/>
        <pc:sldMkLst>
          <pc:docMk/>
          <pc:sldMk cId="957549216" sldId="258"/>
        </pc:sldMkLst>
        <pc:spChg chg="mod">
          <ac:chgData name="Beytullah Alkan" userId="8cf6e6d2-73e8-4eec-9020-e35691229d7d" providerId="ADAL" clId="{5B6404B2-EC14-4F81-88CF-1AE881158A1E}" dt="2024-06-08T19:54:23.204" v="2175" actId="123"/>
          <ac:spMkLst>
            <pc:docMk/>
            <pc:sldMk cId="957549216" sldId="258"/>
            <ac:spMk id="3" creationId="{08B20C4F-BFE4-62BC-5B4E-D6EA8F4985BB}"/>
          </ac:spMkLst>
        </pc:spChg>
      </pc:sldChg>
      <pc:sldChg chg="addSp delSp modSp mod setBg">
        <pc:chgData name="Beytullah Alkan" userId="8cf6e6d2-73e8-4eec-9020-e35691229d7d" providerId="ADAL" clId="{5B6404B2-EC14-4F81-88CF-1AE881158A1E}" dt="2024-06-08T19:54:16.850" v="2174" actId="123"/>
        <pc:sldMkLst>
          <pc:docMk/>
          <pc:sldMk cId="888691538" sldId="259"/>
        </pc:sldMkLst>
        <pc:spChg chg="mod">
          <ac:chgData name="Beytullah Alkan" userId="8cf6e6d2-73e8-4eec-9020-e35691229d7d" providerId="ADAL" clId="{5B6404B2-EC14-4F81-88CF-1AE881158A1E}" dt="2024-06-08T19:15:47.792" v="1632" actId="1076"/>
          <ac:spMkLst>
            <pc:docMk/>
            <pc:sldMk cId="888691538" sldId="259"/>
            <ac:spMk id="2" creationId="{490AF16A-FB8E-FA2A-9728-370C7D8CCD65}"/>
          </ac:spMkLst>
        </pc:spChg>
        <pc:spChg chg="mod">
          <ac:chgData name="Beytullah Alkan" userId="8cf6e6d2-73e8-4eec-9020-e35691229d7d" providerId="ADAL" clId="{5B6404B2-EC14-4F81-88CF-1AE881158A1E}" dt="2024-06-08T19:54:16.850" v="2174" actId="123"/>
          <ac:spMkLst>
            <pc:docMk/>
            <pc:sldMk cId="888691538" sldId="259"/>
            <ac:spMk id="3" creationId="{08B20C4F-BFE4-62BC-5B4E-D6EA8F4985BB}"/>
          </ac:spMkLst>
        </pc:spChg>
        <pc:spChg chg="add">
          <ac:chgData name="Beytullah Alkan" userId="8cf6e6d2-73e8-4eec-9020-e35691229d7d" providerId="ADAL" clId="{5B6404B2-EC14-4F81-88CF-1AE881158A1E}" dt="2024-06-08T18:47:44.368" v="460" actId="26606"/>
          <ac:spMkLst>
            <pc:docMk/>
            <pc:sldMk cId="888691538" sldId="259"/>
            <ac:spMk id="12" creationId="{4E1EF4E8-5513-4BF5-BC41-04645281C672}"/>
          </ac:spMkLst>
        </pc:spChg>
        <pc:spChg chg="add">
          <ac:chgData name="Beytullah Alkan" userId="8cf6e6d2-73e8-4eec-9020-e35691229d7d" providerId="ADAL" clId="{5B6404B2-EC14-4F81-88CF-1AE881158A1E}" dt="2024-06-08T18:47:44.368" v="460" actId="26606"/>
          <ac:spMkLst>
            <pc:docMk/>
            <pc:sldMk cId="888691538" sldId="259"/>
            <ac:spMk id="14" creationId="{361EA5BB-A258-4E22-94F4-C79A441363DA}"/>
          </ac:spMkLst>
        </pc:spChg>
        <pc:grpChg chg="add">
          <ac:chgData name="Beytullah Alkan" userId="8cf6e6d2-73e8-4eec-9020-e35691229d7d" providerId="ADAL" clId="{5B6404B2-EC14-4F81-88CF-1AE881158A1E}" dt="2024-06-08T18:47:44.368" v="460" actId="26606"/>
          <ac:grpSpMkLst>
            <pc:docMk/>
            <pc:sldMk cId="888691538" sldId="259"/>
            <ac:grpSpMk id="16" creationId="{BD809E3A-D2D0-4AAA-8ECB-707AAAC3DD85}"/>
          </ac:grpSpMkLst>
        </pc:grpChg>
        <pc:picChg chg="add del mod ord">
          <ac:chgData name="Beytullah Alkan" userId="8cf6e6d2-73e8-4eec-9020-e35691229d7d" providerId="ADAL" clId="{5B6404B2-EC14-4F81-88CF-1AE881158A1E}" dt="2024-06-08T19:38:04.168" v="1970" actId="21"/>
          <ac:picMkLst>
            <pc:docMk/>
            <pc:sldMk cId="888691538" sldId="259"/>
            <ac:picMk id="5" creationId="{9146ECE6-E3D1-B7DD-E420-93451A8A6530}"/>
          </ac:picMkLst>
        </pc:picChg>
        <pc:picChg chg="add mod">
          <ac:chgData name="Beytullah Alkan" userId="8cf6e6d2-73e8-4eec-9020-e35691229d7d" providerId="ADAL" clId="{5B6404B2-EC14-4F81-88CF-1AE881158A1E}" dt="2024-06-08T19:15:57.213" v="1634" actId="14100"/>
          <ac:picMkLst>
            <pc:docMk/>
            <pc:sldMk cId="888691538" sldId="259"/>
            <ac:picMk id="7" creationId="{E5B8FF10-B0BA-4B72-627F-6F9471FF9084}"/>
          </ac:picMkLst>
        </pc:picChg>
        <pc:picChg chg="add mod">
          <ac:chgData name="Beytullah Alkan" userId="8cf6e6d2-73e8-4eec-9020-e35691229d7d" providerId="ADAL" clId="{5B6404B2-EC14-4F81-88CF-1AE881158A1E}" dt="2024-06-08T19:38:49.288" v="1975" actId="14100"/>
          <ac:picMkLst>
            <pc:docMk/>
            <pc:sldMk cId="888691538" sldId="259"/>
            <ac:picMk id="9" creationId="{FEE15EF2-93B9-9185-23CE-20C47C2F9E08}"/>
          </ac:picMkLst>
        </pc:picChg>
      </pc:sldChg>
      <pc:sldChg chg="modSp mod">
        <pc:chgData name="Beytullah Alkan" userId="8cf6e6d2-73e8-4eec-9020-e35691229d7d" providerId="ADAL" clId="{5B6404B2-EC14-4F81-88CF-1AE881158A1E}" dt="2024-06-08T18:39:04.576" v="123" actId="20577"/>
        <pc:sldMkLst>
          <pc:docMk/>
          <pc:sldMk cId="3194268478" sldId="260"/>
        </pc:sldMkLst>
        <pc:spChg chg="mod">
          <ac:chgData name="Beytullah Alkan" userId="8cf6e6d2-73e8-4eec-9020-e35691229d7d" providerId="ADAL" clId="{5B6404B2-EC14-4F81-88CF-1AE881158A1E}" dt="2024-06-08T18:39:04.576" v="123" actId="20577"/>
          <ac:spMkLst>
            <pc:docMk/>
            <pc:sldMk cId="3194268478" sldId="260"/>
            <ac:spMk id="3" creationId="{08B20C4F-BFE4-62BC-5B4E-D6EA8F4985BB}"/>
          </ac:spMkLst>
        </pc:spChg>
      </pc:sldChg>
      <pc:sldChg chg="addSp delSp modSp add mod">
        <pc:chgData name="Beytullah Alkan" userId="8cf6e6d2-73e8-4eec-9020-e35691229d7d" providerId="ADAL" clId="{5B6404B2-EC14-4F81-88CF-1AE881158A1E}" dt="2024-06-08T20:00:51.782" v="2204" actId="26606"/>
        <pc:sldMkLst>
          <pc:docMk/>
          <pc:sldMk cId="2199237821" sldId="261"/>
        </pc:sldMkLst>
        <pc:spChg chg="del mod">
          <ac:chgData name="Beytullah Alkan" userId="8cf6e6d2-73e8-4eec-9020-e35691229d7d" providerId="ADAL" clId="{5B6404B2-EC14-4F81-88CF-1AE881158A1E}" dt="2024-06-08T18:50:57.905" v="482" actId="21"/>
          <ac:spMkLst>
            <pc:docMk/>
            <pc:sldMk cId="2199237821" sldId="261"/>
            <ac:spMk id="2" creationId="{490AF16A-FB8E-FA2A-9728-370C7D8CCD65}"/>
          </ac:spMkLst>
        </pc:spChg>
        <pc:spChg chg="mod">
          <ac:chgData name="Beytullah Alkan" userId="8cf6e6d2-73e8-4eec-9020-e35691229d7d" providerId="ADAL" clId="{5B6404B2-EC14-4F81-88CF-1AE881158A1E}" dt="2024-06-08T20:00:51.782" v="2204" actId="26606"/>
          <ac:spMkLst>
            <pc:docMk/>
            <pc:sldMk cId="2199237821" sldId="261"/>
            <ac:spMk id="3" creationId="{08B20C4F-BFE4-62BC-5B4E-D6EA8F4985BB}"/>
          </ac:spMkLst>
        </pc:spChg>
        <pc:spChg chg="add del mod">
          <ac:chgData name="Beytullah Alkan" userId="8cf6e6d2-73e8-4eec-9020-e35691229d7d" providerId="ADAL" clId="{5B6404B2-EC14-4F81-88CF-1AE881158A1E}" dt="2024-06-08T18:51:03.103" v="483" actId="21"/>
          <ac:spMkLst>
            <pc:docMk/>
            <pc:sldMk cId="2199237821" sldId="261"/>
            <ac:spMk id="6" creationId="{FD4E33AD-82BF-7D18-B5F2-30BBCCFFE36F}"/>
          </ac:spMkLst>
        </pc:spChg>
        <pc:spChg chg="del">
          <ac:chgData name="Beytullah Alkan" userId="8cf6e6d2-73e8-4eec-9020-e35691229d7d" providerId="ADAL" clId="{5B6404B2-EC14-4F81-88CF-1AE881158A1E}" dt="2024-06-08T18:54:57.933" v="803" actId="26606"/>
          <ac:spMkLst>
            <pc:docMk/>
            <pc:sldMk cId="2199237821" sldId="261"/>
            <ac:spMk id="12" creationId="{4E1EF4E8-5513-4BF5-BC41-04645281C672}"/>
          </ac:spMkLst>
        </pc:spChg>
        <pc:spChg chg="del">
          <ac:chgData name="Beytullah Alkan" userId="8cf6e6d2-73e8-4eec-9020-e35691229d7d" providerId="ADAL" clId="{5B6404B2-EC14-4F81-88CF-1AE881158A1E}" dt="2024-06-08T18:54:57.933" v="803" actId="26606"/>
          <ac:spMkLst>
            <pc:docMk/>
            <pc:sldMk cId="2199237821" sldId="261"/>
            <ac:spMk id="14" creationId="{361EA5BB-A258-4E22-94F4-C79A441363DA}"/>
          </ac:spMkLst>
        </pc:spChg>
        <pc:spChg chg="add del">
          <ac:chgData name="Beytullah Alkan" userId="8cf6e6d2-73e8-4eec-9020-e35691229d7d" providerId="ADAL" clId="{5B6404B2-EC14-4F81-88CF-1AE881158A1E}" dt="2024-06-08T18:59:40.177" v="1065" actId="26606"/>
          <ac:spMkLst>
            <pc:docMk/>
            <pc:sldMk cId="2199237821" sldId="261"/>
            <ac:spMk id="24" creationId="{4E1EF4E8-5513-4BF5-BC41-04645281C672}"/>
          </ac:spMkLst>
        </pc:spChg>
        <pc:spChg chg="add del">
          <ac:chgData name="Beytullah Alkan" userId="8cf6e6d2-73e8-4eec-9020-e35691229d7d" providerId="ADAL" clId="{5B6404B2-EC14-4F81-88CF-1AE881158A1E}" dt="2024-06-08T18:59:40.177" v="1065" actId="26606"/>
          <ac:spMkLst>
            <pc:docMk/>
            <pc:sldMk cId="2199237821" sldId="261"/>
            <ac:spMk id="26" creationId="{361EA5BB-A258-4E22-94F4-C79A441363DA}"/>
          </ac:spMkLst>
        </pc:spChg>
        <pc:spChg chg="add del">
          <ac:chgData name="Beytullah Alkan" userId="8cf6e6d2-73e8-4eec-9020-e35691229d7d" providerId="ADAL" clId="{5B6404B2-EC14-4F81-88CF-1AE881158A1E}" dt="2024-06-08T20:00:51.782" v="2204" actId="26606"/>
          <ac:spMkLst>
            <pc:docMk/>
            <pc:sldMk cId="2199237821" sldId="261"/>
            <ac:spMk id="36" creationId="{4E1EF4E8-5513-4BF5-BC41-04645281C672}"/>
          </ac:spMkLst>
        </pc:spChg>
        <pc:spChg chg="add del">
          <ac:chgData name="Beytullah Alkan" userId="8cf6e6d2-73e8-4eec-9020-e35691229d7d" providerId="ADAL" clId="{5B6404B2-EC14-4F81-88CF-1AE881158A1E}" dt="2024-06-08T20:00:51.782" v="2204" actId="26606"/>
          <ac:spMkLst>
            <pc:docMk/>
            <pc:sldMk cId="2199237821" sldId="261"/>
            <ac:spMk id="38" creationId="{361EA5BB-A258-4E22-94F4-C79A441363DA}"/>
          </ac:spMkLst>
        </pc:spChg>
        <pc:spChg chg="add del">
          <ac:chgData name="Beytullah Alkan" userId="8cf6e6d2-73e8-4eec-9020-e35691229d7d" providerId="ADAL" clId="{5B6404B2-EC14-4F81-88CF-1AE881158A1E}" dt="2024-06-08T20:00:51.782" v="2204" actId="26606"/>
          <ac:spMkLst>
            <pc:docMk/>
            <pc:sldMk cId="2199237821" sldId="261"/>
            <ac:spMk id="49" creationId="{4E1EF4E8-5513-4BF5-BC41-04645281C672}"/>
          </ac:spMkLst>
        </pc:spChg>
        <pc:spChg chg="add del">
          <ac:chgData name="Beytullah Alkan" userId="8cf6e6d2-73e8-4eec-9020-e35691229d7d" providerId="ADAL" clId="{5B6404B2-EC14-4F81-88CF-1AE881158A1E}" dt="2024-06-08T20:00:51.782" v="2204" actId="26606"/>
          <ac:spMkLst>
            <pc:docMk/>
            <pc:sldMk cId="2199237821" sldId="261"/>
            <ac:spMk id="51" creationId="{361EA5BB-A258-4E22-94F4-C79A441363DA}"/>
          </ac:spMkLst>
        </pc:spChg>
        <pc:grpChg chg="del">
          <ac:chgData name="Beytullah Alkan" userId="8cf6e6d2-73e8-4eec-9020-e35691229d7d" providerId="ADAL" clId="{5B6404B2-EC14-4F81-88CF-1AE881158A1E}" dt="2024-06-08T18:54:57.933" v="803" actId="26606"/>
          <ac:grpSpMkLst>
            <pc:docMk/>
            <pc:sldMk cId="2199237821" sldId="261"/>
            <ac:grpSpMk id="16" creationId="{BD809E3A-D2D0-4AAA-8ECB-707AAAC3DD85}"/>
          </ac:grpSpMkLst>
        </pc:grpChg>
        <pc:grpChg chg="add del">
          <ac:chgData name="Beytullah Alkan" userId="8cf6e6d2-73e8-4eec-9020-e35691229d7d" providerId="ADAL" clId="{5B6404B2-EC14-4F81-88CF-1AE881158A1E}" dt="2024-06-08T18:59:40.177" v="1065" actId="26606"/>
          <ac:grpSpMkLst>
            <pc:docMk/>
            <pc:sldMk cId="2199237821" sldId="261"/>
            <ac:grpSpMk id="28" creationId="{AA986B0C-9BB7-4669-B091-3E91D8836F2D}"/>
          </ac:grpSpMkLst>
        </pc:grpChg>
        <pc:grpChg chg="add del">
          <ac:chgData name="Beytullah Alkan" userId="8cf6e6d2-73e8-4eec-9020-e35691229d7d" providerId="ADAL" clId="{5B6404B2-EC14-4F81-88CF-1AE881158A1E}" dt="2024-06-08T20:00:51.782" v="2204" actId="26606"/>
          <ac:grpSpMkLst>
            <pc:docMk/>
            <pc:sldMk cId="2199237821" sldId="261"/>
            <ac:grpSpMk id="40" creationId="{E10D8E5E-ECDE-47CA-A2A3-61245C65EF03}"/>
          </ac:grpSpMkLst>
        </pc:grpChg>
        <pc:grpChg chg="add del">
          <ac:chgData name="Beytullah Alkan" userId="8cf6e6d2-73e8-4eec-9020-e35691229d7d" providerId="ADAL" clId="{5B6404B2-EC14-4F81-88CF-1AE881158A1E}" dt="2024-06-08T20:00:51.782" v="2204" actId="26606"/>
          <ac:grpSpMkLst>
            <pc:docMk/>
            <pc:sldMk cId="2199237821" sldId="261"/>
            <ac:grpSpMk id="53" creationId="{EC0390E3-C0A9-417C-BD75-4C0EC7858000}"/>
          </ac:grpSpMkLst>
        </pc:grpChg>
        <pc:picChg chg="del">
          <ac:chgData name="Beytullah Alkan" userId="8cf6e6d2-73e8-4eec-9020-e35691229d7d" providerId="ADAL" clId="{5B6404B2-EC14-4F81-88CF-1AE881158A1E}" dt="2024-06-08T18:50:35.346" v="477" actId="21"/>
          <ac:picMkLst>
            <pc:docMk/>
            <pc:sldMk cId="2199237821" sldId="261"/>
            <ac:picMk id="5" creationId="{9146ECE6-E3D1-B7DD-E420-93451A8A6530}"/>
          </ac:picMkLst>
        </pc:picChg>
        <pc:picChg chg="del">
          <ac:chgData name="Beytullah Alkan" userId="8cf6e6d2-73e8-4eec-9020-e35691229d7d" providerId="ADAL" clId="{5B6404B2-EC14-4F81-88CF-1AE881158A1E}" dt="2024-06-08T18:50:39.261" v="478" actId="21"/>
          <ac:picMkLst>
            <pc:docMk/>
            <pc:sldMk cId="2199237821" sldId="261"/>
            <ac:picMk id="7" creationId="{E5B8FF10-B0BA-4B72-627F-6F9471FF9084}"/>
          </ac:picMkLst>
        </pc:picChg>
        <pc:picChg chg="add mod ord">
          <ac:chgData name="Beytullah Alkan" userId="8cf6e6d2-73e8-4eec-9020-e35691229d7d" providerId="ADAL" clId="{5B6404B2-EC14-4F81-88CF-1AE881158A1E}" dt="2024-06-08T20:00:51.782" v="2204" actId="26606"/>
          <ac:picMkLst>
            <pc:docMk/>
            <pc:sldMk cId="2199237821" sldId="261"/>
            <ac:picMk id="9" creationId="{C706E446-3424-5EB5-886B-6447951C1A62}"/>
          </ac:picMkLst>
        </pc:picChg>
        <pc:picChg chg="add mod">
          <ac:chgData name="Beytullah Alkan" userId="8cf6e6d2-73e8-4eec-9020-e35691229d7d" providerId="ADAL" clId="{5B6404B2-EC14-4F81-88CF-1AE881158A1E}" dt="2024-06-08T20:00:51.782" v="2204" actId="26606"/>
          <ac:picMkLst>
            <pc:docMk/>
            <pc:sldMk cId="2199237821" sldId="261"/>
            <ac:picMk id="11" creationId="{273556C2-C42D-11FE-FDE5-44CAF5531DF8}"/>
          </ac:picMkLst>
        </pc:picChg>
      </pc:sldChg>
      <pc:sldChg chg="addSp delSp modSp add mod ord setBg">
        <pc:chgData name="Beytullah Alkan" userId="8cf6e6d2-73e8-4eec-9020-e35691229d7d" providerId="ADAL" clId="{5B6404B2-EC14-4F81-88CF-1AE881158A1E}" dt="2024-06-08T19:44:17.256" v="2081" actId="14100"/>
        <pc:sldMkLst>
          <pc:docMk/>
          <pc:sldMk cId="2036084249" sldId="262"/>
        </pc:sldMkLst>
        <pc:spChg chg="del">
          <ac:chgData name="Beytullah Alkan" userId="8cf6e6d2-73e8-4eec-9020-e35691229d7d" providerId="ADAL" clId="{5B6404B2-EC14-4F81-88CF-1AE881158A1E}" dt="2024-06-08T19:03:04.875" v="1080" actId="21"/>
          <ac:spMkLst>
            <pc:docMk/>
            <pc:sldMk cId="2036084249" sldId="262"/>
            <ac:spMk id="2" creationId="{490AF16A-FB8E-FA2A-9728-370C7D8CCD65}"/>
          </ac:spMkLst>
        </pc:spChg>
        <pc:spChg chg="mod">
          <ac:chgData name="Beytullah Alkan" userId="8cf6e6d2-73e8-4eec-9020-e35691229d7d" providerId="ADAL" clId="{5B6404B2-EC14-4F81-88CF-1AE881158A1E}" dt="2024-06-08T19:44:17.256" v="2081" actId="14100"/>
          <ac:spMkLst>
            <pc:docMk/>
            <pc:sldMk cId="2036084249" sldId="262"/>
            <ac:spMk id="3" creationId="{08B20C4F-BFE4-62BC-5B4E-D6EA8F4985BB}"/>
          </ac:spMkLst>
        </pc:spChg>
        <pc:spChg chg="add del mod">
          <ac:chgData name="Beytullah Alkan" userId="8cf6e6d2-73e8-4eec-9020-e35691229d7d" providerId="ADAL" clId="{5B6404B2-EC14-4F81-88CF-1AE881158A1E}" dt="2024-06-08T19:03:08.613" v="1081" actId="21"/>
          <ac:spMkLst>
            <pc:docMk/>
            <pc:sldMk cId="2036084249" sldId="262"/>
            <ac:spMk id="5" creationId="{530A6FE0-724A-CDDA-C4E6-B6059B126F5C}"/>
          </ac:spMkLst>
        </pc:spChg>
        <pc:spChg chg="add">
          <ac:chgData name="Beytullah Alkan" userId="8cf6e6d2-73e8-4eec-9020-e35691229d7d" providerId="ADAL" clId="{5B6404B2-EC14-4F81-88CF-1AE881158A1E}" dt="2024-06-08T19:11:50.338" v="1570" actId="26606"/>
          <ac:spMkLst>
            <pc:docMk/>
            <pc:sldMk cId="2036084249" sldId="262"/>
            <ac:spMk id="14" creationId="{4E1EF4E8-5513-4BF5-BC41-04645281C672}"/>
          </ac:spMkLst>
        </pc:spChg>
        <pc:spChg chg="add">
          <ac:chgData name="Beytullah Alkan" userId="8cf6e6d2-73e8-4eec-9020-e35691229d7d" providerId="ADAL" clId="{5B6404B2-EC14-4F81-88CF-1AE881158A1E}" dt="2024-06-08T19:11:50.338" v="1570" actId="26606"/>
          <ac:spMkLst>
            <pc:docMk/>
            <pc:sldMk cId="2036084249" sldId="262"/>
            <ac:spMk id="16" creationId="{361EA5BB-A258-4E22-94F4-C79A441363DA}"/>
          </ac:spMkLst>
        </pc:spChg>
        <pc:grpChg chg="add">
          <ac:chgData name="Beytullah Alkan" userId="8cf6e6d2-73e8-4eec-9020-e35691229d7d" providerId="ADAL" clId="{5B6404B2-EC14-4F81-88CF-1AE881158A1E}" dt="2024-06-08T19:11:50.338" v="1570" actId="26606"/>
          <ac:grpSpMkLst>
            <pc:docMk/>
            <pc:sldMk cId="2036084249" sldId="262"/>
            <ac:grpSpMk id="18" creationId="{BD809E3A-D2D0-4AAA-8ECB-707AAAC3DD85}"/>
          </ac:grpSpMkLst>
        </pc:grpChg>
        <pc:picChg chg="add del mod">
          <ac:chgData name="Beytullah Alkan" userId="8cf6e6d2-73e8-4eec-9020-e35691229d7d" providerId="ADAL" clId="{5B6404B2-EC14-4F81-88CF-1AE881158A1E}" dt="2024-06-08T19:39:44.935" v="1976" actId="21"/>
          <ac:picMkLst>
            <pc:docMk/>
            <pc:sldMk cId="2036084249" sldId="262"/>
            <ac:picMk id="7" creationId="{5E2C9587-5396-BBA7-7C4E-F8C1C880D692}"/>
          </ac:picMkLst>
        </pc:picChg>
        <pc:picChg chg="add del mod">
          <ac:chgData name="Beytullah Alkan" userId="8cf6e6d2-73e8-4eec-9020-e35691229d7d" providerId="ADAL" clId="{5B6404B2-EC14-4F81-88CF-1AE881158A1E}" dt="2024-06-08T19:12:37.999" v="1585" actId="21"/>
          <ac:picMkLst>
            <pc:docMk/>
            <pc:sldMk cId="2036084249" sldId="262"/>
            <ac:picMk id="9" creationId="{076BE6BF-B721-E99A-CD3A-A8B2C658AD2E}"/>
          </ac:picMkLst>
        </pc:picChg>
        <pc:picChg chg="add del mod">
          <ac:chgData name="Beytullah Alkan" userId="8cf6e6d2-73e8-4eec-9020-e35691229d7d" providerId="ADAL" clId="{5B6404B2-EC14-4F81-88CF-1AE881158A1E}" dt="2024-06-08T19:39:51.008" v="1978" actId="21"/>
          <ac:picMkLst>
            <pc:docMk/>
            <pc:sldMk cId="2036084249" sldId="262"/>
            <ac:picMk id="10" creationId="{5E2C9587-5396-BBA7-7C4E-F8C1C880D692}"/>
          </ac:picMkLst>
        </pc:picChg>
        <pc:picChg chg="add mod">
          <ac:chgData name="Beytullah Alkan" userId="8cf6e6d2-73e8-4eec-9020-e35691229d7d" providerId="ADAL" clId="{5B6404B2-EC14-4F81-88CF-1AE881158A1E}" dt="2024-06-08T19:44:06.493" v="2080" actId="1076"/>
          <ac:picMkLst>
            <pc:docMk/>
            <pc:sldMk cId="2036084249" sldId="262"/>
            <ac:picMk id="12" creationId="{3506EB8F-9BAC-C082-48A5-D7CD5C3B87C1}"/>
          </ac:picMkLst>
        </pc:picChg>
      </pc:sldChg>
      <pc:sldChg chg="addSp modSp add mod ord">
        <pc:chgData name="Beytullah Alkan" userId="8cf6e6d2-73e8-4eec-9020-e35691229d7d" providerId="ADAL" clId="{5B6404B2-EC14-4F81-88CF-1AE881158A1E}" dt="2024-06-08T19:48:06.477" v="2095" actId="1076"/>
        <pc:sldMkLst>
          <pc:docMk/>
          <pc:sldMk cId="1903177357" sldId="263"/>
        </pc:sldMkLst>
        <pc:spChg chg="mod">
          <ac:chgData name="Beytullah Alkan" userId="8cf6e6d2-73e8-4eec-9020-e35691229d7d" providerId="ADAL" clId="{5B6404B2-EC14-4F81-88CF-1AE881158A1E}" dt="2024-06-08T19:46:46.730" v="2090" actId="120"/>
          <ac:spMkLst>
            <pc:docMk/>
            <pc:sldMk cId="1903177357" sldId="263"/>
            <ac:spMk id="3" creationId="{08B20C4F-BFE4-62BC-5B4E-D6EA8F4985BB}"/>
          </ac:spMkLst>
        </pc:spChg>
        <pc:picChg chg="add mod">
          <ac:chgData name="Beytullah Alkan" userId="8cf6e6d2-73e8-4eec-9020-e35691229d7d" providerId="ADAL" clId="{5B6404B2-EC14-4F81-88CF-1AE881158A1E}" dt="2024-06-08T19:48:06.477" v="2095" actId="1076"/>
          <ac:picMkLst>
            <pc:docMk/>
            <pc:sldMk cId="1903177357" sldId="263"/>
            <ac:picMk id="4" creationId="{99F8A5D2-9D61-FFF8-B794-478EAF49CF65}"/>
          </ac:picMkLst>
        </pc:picChg>
      </pc:sldChg>
      <pc:sldChg chg="addSp delSp modSp add mod">
        <pc:chgData name="Beytullah Alkan" userId="8cf6e6d2-73e8-4eec-9020-e35691229d7d" providerId="ADAL" clId="{5B6404B2-EC14-4F81-88CF-1AE881158A1E}" dt="2024-06-08T19:53:58.801" v="2172" actId="123"/>
        <pc:sldMkLst>
          <pc:docMk/>
          <pc:sldMk cId="3500629116" sldId="264"/>
        </pc:sldMkLst>
        <pc:spChg chg="add del mod">
          <ac:chgData name="Beytullah Alkan" userId="8cf6e6d2-73e8-4eec-9020-e35691229d7d" providerId="ADAL" clId="{5B6404B2-EC14-4F81-88CF-1AE881158A1E}" dt="2024-06-08T19:50:16.632" v="2102" actId="21"/>
          <ac:spMkLst>
            <pc:docMk/>
            <pc:sldMk cId="3500629116" sldId="264"/>
            <ac:spMk id="2" creationId="{B75C4021-D807-B903-2B3C-F339DD5099E2}"/>
          </ac:spMkLst>
        </pc:spChg>
        <pc:spChg chg="del mod">
          <ac:chgData name="Beytullah Alkan" userId="8cf6e6d2-73e8-4eec-9020-e35691229d7d" providerId="ADAL" clId="{5B6404B2-EC14-4F81-88CF-1AE881158A1E}" dt="2024-06-08T19:49:29.889" v="2097"/>
          <ac:spMkLst>
            <pc:docMk/>
            <pc:sldMk cId="3500629116" sldId="264"/>
            <ac:spMk id="3" creationId="{08B20C4F-BFE4-62BC-5B4E-D6EA8F4985BB}"/>
          </ac:spMkLst>
        </pc:spChg>
        <pc:spChg chg="add del mod">
          <ac:chgData name="Beytullah Alkan" userId="8cf6e6d2-73e8-4eec-9020-e35691229d7d" providerId="ADAL" clId="{5B6404B2-EC14-4F81-88CF-1AE881158A1E}" dt="2024-06-08T19:50:29.311" v="2104" actId="478"/>
          <ac:spMkLst>
            <pc:docMk/>
            <pc:sldMk cId="3500629116" sldId="264"/>
            <ac:spMk id="4" creationId="{B75C4021-D807-B903-2B3C-F339DD5099E2}"/>
          </ac:spMkLst>
        </pc:spChg>
        <pc:spChg chg="add mod">
          <ac:chgData name="Beytullah Alkan" userId="8cf6e6d2-73e8-4eec-9020-e35691229d7d" providerId="ADAL" clId="{5B6404B2-EC14-4F81-88CF-1AE881158A1E}" dt="2024-06-08T19:51:30.279" v="2153" actId="14100"/>
          <ac:spMkLst>
            <pc:docMk/>
            <pc:sldMk cId="3500629116" sldId="264"/>
            <ac:spMk id="5" creationId="{A1AE3B60-3661-19E7-4F96-9CDCA175D01C}"/>
          </ac:spMkLst>
        </pc:spChg>
        <pc:spChg chg="add mod">
          <ac:chgData name="Beytullah Alkan" userId="8cf6e6d2-73e8-4eec-9020-e35691229d7d" providerId="ADAL" clId="{5B6404B2-EC14-4F81-88CF-1AE881158A1E}" dt="2024-06-08T19:53:58.801" v="2172" actId="123"/>
          <ac:spMkLst>
            <pc:docMk/>
            <pc:sldMk cId="3500629116" sldId="264"/>
            <ac:spMk id="6" creationId="{58BE40FE-6E4D-F3CE-83DB-76A9BD10E46F}"/>
          </ac:spMkLst>
        </pc:spChg>
        <pc:picChg chg="add mod">
          <ac:chgData name="Beytullah Alkan" userId="8cf6e6d2-73e8-4eec-9020-e35691229d7d" providerId="ADAL" clId="{5B6404B2-EC14-4F81-88CF-1AE881158A1E}" dt="2024-06-08T19:53:45.434" v="2170" actId="1076"/>
          <ac:picMkLst>
            <pc:docMk/>
            <pc:sldMk cId="3500629116" sldId="264"/>
            <ac:picMk id="8" creationId="{DFFDAB62-013A-F7ED-33EC-5E9B4BD87BCC}"/>
          </ac:picMkLst>
        </pc:picChg>
      </pc:sldChg>
      <pc:sldChg chg="addSp delSp modSp new mod ord">
        <pc:chgData name="Beytullah Alkan" userId="8cf6e6d2-73e8-4eec-9020-e35691229d7d" providerId="ADAL" clId="{5B6404B2-EC14-4F81-88CF-1AE881158A1E}" dt="2024-06-08T20:06:14.233" v="2264" actId="27636"/>
        <pc:sldMkLst>
          <pc:docMk/>
          <pc:sldMk cId="1723893887" sldId="265"/>
        </pc:sldMkLst>
        <pc:spChg chg="add del mod">
          <ac:chgData name="Beytullah Alkan" userId="8cf6e6d2-73e8-4eec-9020-e35691229d7d" providerId="ADAL" clId="{5B6404B2-EC14-4F81-88CF-1AE881158A1E}" dt="2024-06-08T19:49:54.232" v="2100" actId="21"/>
          <ac:spMkLst>
            <pc:docMk/>
            <pc:sldMk cId="1723893887" sldId="265"/>
            <ac:spMk id="2" creationId="{13618E50-A742-EC2F-98A3-A78F97A7F3E3}"/>
          </ac:spMkLst>
        </pc:spChg>
        <pc:spChg chg="mod">
          <ac:chgData name="Beytullah Alkan" userId="8cf6e6d2-73e8-4eec-9020-e35691229d7d" providerId="ADAL" clId="{5B6404B2-EC14-4F81-88CF-1AE881158A1E}" dt="2024-06-08T20:06:14.233" v="2264" actId="27636"/>
          <ac:spMkLst>
            <pc:docMk/>
            <pc:sldMk cId="1723893887" sldId="265"/>
            <ac:spMk id="3" creationId="{6B581CA6-1497-2157-5AE1-4864C0DAFCD6}"/>
          </ac:spMkLst>
        </pc:spChg>
        <pc:spChg chg="add del mod">
          <ac:chgData name="Beytullah Alkan" userId="8cf6e6d2-73e8-4eec-9020-e35691229d7d" providerId="ADAL" clId="{5B6404B2-EC14-4F81-88CF-1AE881158A1E}" dt="2024-06-08T19:49:54.232" v="2100" actId="21"/>
          <ac:spMkLst>
            <pc:docMk/>
            <pc:sldMk cId="1723893887" sldId="265"/>
            <ac:spMk id="5" creationId="{4B9ED740-4451-59FF-8C7E-41E3CBADF118}"/>
          </ac:spMkLst>
        </pc:spChg>
      </pc:sldChg>
      <pc:sldChg chg="addSp delSp modSp new mod setBg">
        <pc:chgData name="Beytullah Alkan" userId="8cf6e6d2-73e8-4eec-9020-e35691229d7d" providerId="ADAL" clId="{5B6404B2-EC14-4F81-88CF-1AE881158A1E}" dt="2024-06-08T20:05:19.497" v="2233" actId="1076"/>
        <pc:sldMkLst>
          <pc:docMk/>
          <pc:sldMk cId="3154271805" sldId="266"/>
        </pc:sldMkLst>
        <pc:spChg chg="add del">
          <ac:chgData name="Beytullah Alkan" userId="8cf6e6d2-73e8-4eec-9020-e35691229d7d" providerId="ADAL" clId="{5B6404B2-EC14-4F81-88CF-1AE881158A1E}" dt="2024-06-08T20:03:16.495" v="2219" actId="21"/>
          <ac:spMkLst>
            <pc:docMk/>
            <pc:sldMk cId="3154271805" sldId="266"/>
            <ac:spMk id="2" creationId="{DE0C655A-464B-EBFE-DD20-79C7E7B95995}"/>
          </ac:spMkLst>
        </pc:spChg>
        <pc:spChg chg="del">
          <ac:chgData name="Beytullah Alkan" userId="8cf6e6d2-73e8-4eec-9020-e35691229d7d" providerId="ADAL" clId="{5B6404B2-EC14-4F81-88CF-1AE881158A1E}" dt="2024-06-08T20:02:35.846" v="2206" actId="22"/>
          <ac:spMkLst>
            <pc:docMk/>
            <pc:sldMk cId="3154271805" sldId="266"/>
            <ac:spMk id="3" creationId="{37D238BA-E43F-A5A1-8A4A-CE53F9C08CAD}"/>
          </ac:spMkLst>
        </pc:spChg>
        <pc:spChg chg="add del">
          <ac:chgData name="Beytullah Alkan" userId="8cf6e6d2-73e8-4eec-9020-e35691229d7d" providerId="ADAL" clId="{5B6404B2-EC14-4F81-88CF-1AE881158A1E}" dt="2024-06-08T20:04:27.932" v="2224" actId="26606"/>
          <ac:spMkLst>
            <pc:docMk/>
            <pc:sldMk cId="3154271805" sldId="266"/>
            <ac:spMk id="11" creationId="{19AB4074-C574-FF0A-308C-F2C81A65D571}"/>
          </ac:spMkLst>
        </pc:spChg>
        <pc:spChg chg="add del">
          <ac:chgData name="Beytullah Alkan" userId="8cf6e6d2-73e8-4eec-9020-e35691229d7d" providerId="ADAL" clId="{5B6404B2-EC14-4F81-88CF-1AE881158A1E}" dt="2024-06-08T20:04:27.932" v="2224" actId="26606"/>
          <ac:spMkLst>
            <pc:docMk/>
            <pc:sldMk cId="3154271805" sldId="266"/>
            <ac:spMk id="14" creationId="{25AD4A59-91FA-4E30-8F32-A8AB51F768C6}"/>
          </ac:spMkLst>
        </pc:spChg>
        <pc:spChg chg="add del">
          <ac:chgData name="Beytullah Alkan" userId="8cf6e6d2-73e8-4eec-9020-e35691229d7d" providerId="ADAL" clId="{5B6404B2-EC14-4F81-88CF-1AE881158A1E}" dt="2024-06-08T20:04:27.932" v="2224" actId="26606"/>
          <ac:spMkLst>
            <pc:docMk/>
            <pc:sldMk cId="3154271805" sldId="266"/>
            <ac:spMk id="16" creationId="{75389450-982D-4F7B-8B4C-6995D27E59FF}"/>
          </ac:spMkLst>
        </pc:spChg>
        <pc:spChg chg="add del">
          <ac:chgData name="Beytullah Alkan" userId="8cf6e6d2-73e8-4eec-9020-e35691229d7d" providerId="ADAL" clId="{5B6404B2-EC14-4F81-88CF-1AE881158A1E}" dt="2024-06-08T20:04:27.932" v="2224" actId="26606"/>
          <ac:spMkLst>
            <pc:docMk/>
            <pc:sldMk cId="3154271805" sldId="266"/>
            <ac:spMk id="18" creationId="{9F7CA29E-A856-4147-88D4-42EC52CF8A57}"/>
          </ac:spMkLst>
        </pc:spChg>
        <pc:spChg chg="add del">
          <ac:chgData name="Beytullah Alkan" userId="8cf6e6d2-73e8-4eec-9020-e35691229d7d" providerId="ADAL" clId="{5B6404B2-EC14-4F81-88CF-1AE881158A1E}" dt="2024-06-08T20:04:27.932" v="2224" actId="26606"/>
          <ac:spMkLst>
            <pc:docMk/>
            <pc:sldMk cId="3154271805" sldId="266"/>
            <ac:spMk id="20" creationId="{6D94B212-8BA5-4156-9916-C45205E774CB}"/>
          </ac:spMkLst>
        </pc:spChg>
        <pc:spChg chg="add del">
          <ac:chgData name="Beytullah Alkan" userId="8cf6e6d2-73e8-4eec-9020-e35691229d7d" providerId="ADAL" clId="{5B6404B2-EC14-4F81-88CF-1AE881158A1E}" dt="2024-06-08T20:04:27.932" v="2224" actId="26606"/>
          <ac:spMkLst>
            <pc:docMk/>
            <pc:sldMk cId="3154271805" sldId="266"/>
            <ac:spMk id="22" creationId="{8D35E2B6-0C0C-47D2-9646-38FFB2421998}"/>
          </ac:spMkLst>
        </pc:spChg>
        <pc:spChg chg="add del">
          <ac:chgData name="Beytullah Alkan" userId="8cf6e6d2-73e8-4eec-9020-e35691229d7d" providerId="ADAL" clId="{5B6404B2-EC14-4F81-88CF-1AE881158A1E}" dt="2024-06-08T20:04:27.932" v="2224" actId="26606"/>
          <ac:spMkLst>
            <pc:docMk/>
            <pc:sldMk cId="3154271805" sldId="266"/>
            <ac:spMk id="24" creationId="{3E408E5C-4FB6-4540-A080-452BFF9A7F70}"/>
          </ac:spMkLst>
        </pc:spChg>
        <pc:picChg chg="add mod ord">
          <ac:chgData name="Beytullah Alkan" userId="8cf6e6d2-73e8-4eec-9020-e35691229d7d" providerId="ADAL" clId="{5B6404B2-EC14-4F81-88CF-1AE881158A1E}" dt="2024-06-08T20:05:12.219" v="2232" actId="1076"/>
          <ac:picMkLst>
            <pc:docMk/>
            <pc:sldMk cId="3154271805" sldId="266"/>
            <ac:picMk id="5" creationId="{334EDD91-FE5D-4586-2A69-65B39361A941}"/>
          </ac:picMkLst>
        </pc:picChg>
        <pc:picChg chg="add mod">
          <ac:chgData name="Beytullah Alkan" userId="8cf6e6d2-73e8-4eec-9020-e35691229d7d" providerId="ADAL" clId="{5B6404B2-EC14-4F81-88CF-1AE881158A1E}" dt="2024-06-08T20:05:19.497" v="2233" actId="1076"/>
          <ac:picMkLst>
            <pc:docMk/>
            <pc:sldMk cId="3154271805" sldId="266"/>
            <ac:picMk id="7" creationId="{E95C4F0C-4393-5333-5934-36B21DFBC171}"/>
          </ac:picMkLst>
        </pc:picChg>
      </pc:sldChg>
      <pc:sldChg chg="modSp new del mod">
        <pc:chgData name="Beytullah Alkan" userId="8cf6e6d2-73e8-4eec-9020-e35691229d7d" providerId="ADAL" clId="{5B6404B2-EC14-4F81-88CF-1AE881158A1E}" dt="2024-06-08T20:06:06.395" v="2251" actId="2696"/>
        <pc:sldMkLst>
          <pc:docMk/>
          <pc:sldMk cId="3915059066" sldId="267"/>
        </pc:sldMkLst>
        <pc:spChg chg="mod">
          <ac:chgData name="Beytullah Alkan" userId="8cf6e6d2-73e8-4eec-9020-e35691229d7d" providerId="ADAL" clId="{5B6404B2-EC14-4F81-88CF-1AE881158A1E}" dt="2024-06-08T20:05:56.175" v="2250" actId="20577"/>
          <ac:spMkLst>
            <pc:docMk/>
            <pc:sldMk cId="3915059066" sldId="267"/>
            <ac:spMk id="2" creationId="{4F5E4632-7150-27B8-A992-2166F7B36D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65B910DF-B555-4D30-B35E-2297D59E32D0}" type="datetime1">
              <a:rPr lang="en-US" smtClean="0"/>
              <a:t>6/8/2024</a:t>
            </a:fld>
            <a:endParaRPr lang="en-US" dirty="0"/>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29D1D79F-E600-4AC1-A639-0B9FB8286C38}" type="datetime1">
              <a:rPr lang="en-US" smtClean="0"/>
              <a:t>6/8/2024</a:t>
            </a:fld>
            <a:endParaRPr lang="en-US" dirty="0"/>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390F5D60-A842-4D08-9D7D-A7A57AB501A2}" type="datetime1">
              <a:rPr lang="en-US" smtClean="0"/>
              <a:t>6/8/2024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2pPr marL="685800" indent="-228600">
              <a:buFont typeface="Courier New" panose="02070309020205020404" pitchFamily="49" charset="0"/>
              <a:buChar char="o"/>
              <a:defRPr/>
            </a:lvl2pPr>
            <a:lvl4pPr marL="1600200" indent="-228600">
              <a:buFont typeface="Courier New" panose="02070309020205020404" pitchFamily="49" charset="0"/>
              <a:buChar char="o"/>
              <a:defRPr/>
            </a:lvl4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0DF2F1F9-9322-493A-A9EE-BB75692CE5F5}" type="datetime1">
              <a:rPr lang="en-US" smtClean="0"/>
              <a:t>6/8/2024</a:t>
            </a:fld>
            <a:endParaRPr lang="en-US" dirty="0"/>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7858DE51-4D5E-4D23-8181-86A5B05D5351}" type="datetime1">
              <a:rPr lang="en-US" smtClean="0"/>
              <a:t>6/8/2024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9C399FCA-87F3-427A-B1A2-15346103C68A}" type="datetime1">
              <a:rPr lang="en-US" smtClean="0"/>
              <a:t>6/8/2024</a:t>
            </a:fld>
            <a:endParaRPr lang="en-US" dirty="0"/>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tr-TR"/>
              <a:t>Asıl başlık stilini düzenlemek için tıklayın</a:t>
            </a:r>
            <a:endParaRPr lang="en-US"/>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693DF709-7E2D-49E6-A629-D8E3363D194F}" type="datetime1">
              <a:rPr lang="en-US" smtClean="0"/>
              <a:t>6/8/2024</a:t>
            </a:fld>
            <a:endParaRPr lang="en-US" dirty="0"/>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tr-TR"/>
              <a:t>Asıl başlık stilini düzenlemek için tıklayın</a:t>
            </a:r>
            <a:endParaRPr lang="en-US"/>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85D0A921-9375-4BAA-A7C2-7975528669FA}" type="datetime1">
              <a:rPr lang="en-US" smtClean="0"/>
              <a:t>6/8/2024</a:t>
            </a:fld>
            <a:endParaRPr lang="en-US" dirty="0"/>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5D25425-F285-48AE-A409-A618E3EEA628}" type="datetime1">
              <a:rPr lang="en-US" smtClean="0"/>
              <a:t>6/8/2024</a:t>
            </a:fld>
            <a:endParaRPr lang="en-US" dirty="0"/>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endParaRPr lang="en-US" dirty="0"/>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EB56A94D-7D6A-4378-93F6-A3A33186E34B}" type="datetime1">
              <a:rPr lang="en-US" smtClean="0"/>
              <a:t>6/8/2024</a:t>
            </a:fld>
            <a:endParaRPr lang="en-US" dirty="0"/>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285FC0F9-687B-4417-9D77-CE2D7AD8C321}" type="datetime1">
              <a:rPr lang="en-US" smtClean="0"/>
              <a:t>6/8/2024</a:t>
            </a:fld>
            <a:endParaRPr lang="en-US" dirty="0"/>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p:nvPr/>
        </p:nvGrpSpPr>
        <p:grpSpPr>
          <a:xfrm>
            <a:off x="175990" y="62886"/>
            <a:ext cx="11708355" cy="6301715"/>
            <a:chOff x="175990" y="62886"/>
            <a:chExt cx="11708355" cy="6301715"/>
          </a:xfrm>
        </p:grpSpPr>
        <p:sp useBgFill="1">
          <p:nvSpPr>
            <p:cNvPr id="18" name="Graphic 10">
              <a:extLst>
                <a:ext uri="{FF2B5EF4-FFF2-40B4-BE49-F238E27FC236}">
                  <a16:creationId xmlns:a16="http://schemas.microsoft.com/office/drawing/2014/main" id="{EAFF5F08-677C-4873-9274-02B6FE751044}"/>
                </a:ext>
              </a:extLst>
            </p:cNvPr>
            <p:cNvSpPr/>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Graphic 10">
              <a:extLst>
                <a:ext uri="{FF2B5EF4-FFF2-40B4-BE49-F238E27FC236}">
                  <a16:creationId xmlns:a16="http://schemas.microsoft.com/office/drawing/2014/main" id="{16514C65-F179-4953-B660-5FC657697957}"/>
                </a:ext>
              </a:extLst>
            </p:cNvPr>
            <p:cNvSpPr/>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Graphic 10">
              <a:extLst>
                <a:ext uri="{FF2B5EF4-FFF2-40B4-BE49-F238E27FC236}">
                  <a16:creationId xmlns:a16="http://schemas.microsoft.com/office/drawing/2014/main" id="{DF5DA89C-9FED-4AE0-8C36-20612E77FAC0}"/>
                </a:ext>
              </a:extLst>
            </p:cNvPr>
            <p:cNvSpPr/>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FB98224C-F1DB-4F10-9B7F-93B86BA13F40}"/>
                </a:ext>
              </a:extLst>
            </p:cNvPr>
            <p:cNvSpPr/>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2" name="Oval 21">
              <a:extLst>
                <a:ext uri="{FF2B5EF4-FFF2-40B4-BE49-F238E27FC236}">
                  <a16:creationId xmlns:a16="http://schemas.microsoft.com/office/drawing/2014/main" id="{9AE1FC9E-06C9-4A12-8BE7-766C3DA8B9AC}"/>
                </a:ext>
              </a:extLst>
            </p:cNvPr>
            <p:cNvSpPr/>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3" name="Oval 22">
              <a:extLst>
                <a:ext uri="{FF2B5EF4-FFF2-40B4-BE49-F238E27FC236}">
                  <a16:creationId xmlns:a16="http://schemas.microsoft.com/office/drawing/2014/main" id="{29954B75-D8C7-439C-A014-E644E3E2C0A5}"/>
                </a:ext>
              </a:extLst>
            </p:cNvPr>
            <p:cNvSpPr/>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fld id="{B32DFD30-2122-4F4A-97B4-D0A849E36C5F}" type="datetime1">
              <a:rPr lang="en-US" smtClean="0"/>
              <a:t>6/8/2024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0AF16A-FB8E-FA2A-9728-370C7D8CCD65}"/>
              </a:ext>
            </a:extLst>
          </p:cNvPr>
          <p:cNvSpPr>
            <a:spLocks noGrp="1"/>
          </p:cNvSpPr>
          <p:nvPr>
            <p:ph type="ctrTitle"/>
          </p:nvPr>
        </p:nvSpPr>
        <p:spPr>
          <a:xfrm>
            <a:off x="1501302" y="953311"/>
            <a:ext cx="9144000" cy="1476882"/>
          </a:xfrm>
        </p:spPr>
        <p:txBody>
          <a:bodyPr>
            <a:normAutofit/>
          </a:bodyPr>
          <a:lstStyle/>
          <a:p>
            <a:r>
              <a:rPr lang="tr-TR" dirty="0"/>
              <a:t>Yapay Zeka Final Projesi</a:t>
            </a:r>
          </a:p>
        </p:txBody>
      </p:sp>
      <p:sp>
        <p:nvSpPr>
          <p:cNvPr id="3" name="Alt Başlık 2">
            <a:extLst>
              <a:ext uri="{FF2B5EF4-FFF2-40B4-BE49-F238E27FC236}">
                <a16:creationId xmlns:a16="http://schemas.microsoft.com/office/drawing/2014/main" id="{08B20C4F-BFE4-62BC-5B4E-D6EA8F4985BB}"/>
              </a:ext>
            </a:extLst>
          </p:cNvPr>
          <p:cNvSpPr>
            <a:spLocks noGrp="1"/>
          </p:cNvSpPr>
          <p:nvPr>
            <p:ph type="subTitle" idx="1"/>
          </p:nvPr>
        </p:nvSpPr>
        <p:spPr>
          <a:xfrm>
            <a:off x="1592094" y="2992656"/>
            <a:ext cx="8670587" cy="2746663"/>
          </a:xfrm>
        </p:spPr>
        <p:txBody>
          <a:bodyPr>
            <a:normAutofit fontScale="25000" lnSpcReduction="20000"/>
          </a:bodyPr>
          <a:lstStyle/>
          <a:p>
            <a:r>
              <a:rPr lang="tr-TR" sz="8800" dirty="0"/>
              <a:t>A</a:t>
            </a:r>
            <a:r>
              <a:rPr lang="tr-TR" sz="8600" dirty="0"/>
              <a:t>raç Plakası Algılama ve Çerçeveleme</a:t>
            </a:r>
          </a:p>
          <a:p>
            <a:endParaRPr lang="tr-TR" sz="8600" dirty="0"/>
          </a:p>
          <a:p>
            <a:endParaRPr lang="tr-TR" sz="8600" dirty="0"/>
          </a:p>
          <a:p>
            <a:r>
              <a:rPr lang="tr-TR" sz="8600" dirty="0"/>
              <a:t>Hazırlayanlar </a:t>
            </a:r>
          </a:p>
          <a:p>
            <a:r>
              <a:rPr lang="tr-TR" sz="8600" dirty="0"/>
              <a:t>Emre ŞEN-210601004</a:t>
            </a:r>
          </a:p>
          <a:p>
            <a:r>
              <a:rPr lang="tr-TR" sz="8600" dirty="0"/>
              <a:t>Beytullah Alkan-210601025</a:t>
            </a:r>
          </a:p>
          <a:p>
            <a:r>
              <a:rPr lang="tr-TR" sz="8600" dirty="0"/>
              <a:t>Semih Öner-210601029</a:t>
            </a:r>
          </a:p>
          <a:p>
            <a:endParaRPr lang="tr-TR" sz="3200" dirty="0"/>
          </a:p>
        </p:txBody>
      </p:sp>
    </p:spTree>
    <p:extLst>
      <p:ext uri="{BB962C8B-B14F-4D97-AF65-F5344CB8AC3E}">
        <p14:creationId xmlns:p14="http://schemas.microsoft.com/office/powerpoint/2010/main" val="3194268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A1AE3B60-3661-19E7-4F96-9CDCA175D01C}"/>
              </a:ext>
            </a:extLst>
          </p:cNvPr>
          <p:cNvSpPr txBox="1">
            <a:spLocks/>
          </p:cNvSpPr>
          <p:nvPr/>
        </p:nvSpPr>
        <p:spPr>
          <a:xfrm>
            <a:off x="838201" y="365125"/>
            <a:ext cx="8772728" cy="78273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tr-TR" sz="4000" dirty="0"/>
              <a:t>4.Sonuçlar ve Değerlendirme</a:t>
            </a:r>
          </a:p>
        </p:txBody>
      </p:sp>
      <p:sp>
        <p:nvSpPr>
          <p:cNvPr id="6" name="Alt Başlık 2">
            <a:extLst>
              <a:ext uri="{FF2B5EF4-FFF2-40B4-BE49-F238E27FC236}">
                <a16:creationId xmlns:a16="http://schemas.microsoft.com/office/drawing/2014/main" id="{58BE40FE-6E4D-F3CE-83DB-76A9BD10E46F}"/>
              </a:ext>
            </a:extLst>
          </p:cNvPr>
          <p:cNvSpPr>
            <a:spLocks noGrp="1"/>
          </p:cNvSpPr>
          <p:nvPr>
            <p:ph type="subTitle" idx="1"/>
          </p:nvPr>
        </p:nvSpPr>
        <p:spPr>
          <a:xfrm>
            <a:off x="768485" y="1410510"/>
            <a:ext cx="10671243" cy="4922195"/>
          </a:xfrm>
        </p:spPr>
        <p:txBody>
          <a:bodyPr>
            <a:normAutofit/>
          </a:bodyPr>
          <a:lstStyle/>
          <a:p>
            <a:pPr algn="just"/>
            <a:r>
              <a:rPr lang="tr-TR" dirty="0"/>
              <a:t>Geliştirilen model, arabaların plakalarını algılama ve çerçeveleme görevinde başarılı olmuştur. Test edildiğinde, modelin yüksek doğruluk ve düşük hata oranları elde ettiği görülmüştür. Bu, trafik güvenliği ve izleme sistemleri gibi uygulamalarda başarılı bir şekilde kullanılabilir bir çözüm sunduğunu göstermektedir.</a:t>
            </a:r>
          </a:p>
        </p:txBody>
      </p:sp>
      <p:pic>
        <p:nvPicPr>
          <p:cNvPr id="8" name="Resim 7">
            <a:extLst>
              <a:ext uri="{FF2B5EF4-FFF2-40B4-BE49-F238E27FC236}">
                <a16:creationId xmlns:a16="http://schemas.microsoft.com/office/drawing/2014/main" id="{DFFDAB62-013A-F7ED-33EC-5E9B4BD87BCC}"/>
              </a:ext>
            </a:extLst>
          </p:cNvPr>
          <p:cNvPicPr>
            <a:picLocks noChangeAspect="1"/>
          </p:cNvPicPr>
          <p:nvPr/>
        </p:nvPicPr>
        <p:blipFill>
          <a:blip r:embed="rId2"/>
          <a:stretch>
            <a:fillRect/>
          </a:stretch>
        </p:blipFill>
        <p:spPr>
          <a:xfrm>
            <a:off x="1906622" y="3429000"/>
            <a:ext cx="7704307" cy="2114645"/>
          </a:xfrm>
          <a:prstGeom prst="rect">
            <a:avLst/>
          </a:prstGeom>
        </p:spPr>
      </p:pic>
    </p:spTree>
    <p:extLst>
      <p:ext uri="{BB962C8B-B14F-4D97-AF65-F5344CB8AC3E}">
        <p14:creationId xmlns:p14="http://schemas.microsoft.com/office/powerpoint/2010/main" val="350062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334EDD91-FE5D-4586-2A69-65B39361A941}"/>
              </a:ext>
            </a:extLst>
          </p:cNvPr>
          <p:cNvPicPr>
            <a:picLocks noGrp="1" noChangeAspect="1"/>
          </p:cNvPicPr>
          <p:nvPr>
            <p:ph idx="1"/>
          </p:nvPr>
        </p:nvPicPr>
        <p:blipFill>
          <a:blip r:embed="rId2"/>
          <a:stretch>
            <a:fillRect/>
          </a:stretch>
        </p:blipFill>
        <p:spPr>
          <a:xfrm>
            <a:off x="3798992" y="84373"/>
            <a:ext cx="4594015" cy="3661799"/>
          </a:xfrm>
        </p:spPr>
      </p:pic>
      <p:pic>
        <p:nvPicPr>
          <p:cNvPr id="7" name="Resim 6">
            <a:extLst>
              <a:ext uri="{FF2B5EF4-FFF2-40B4-BE49-F238E27FC236}">
                <a16:creationId xmlns:a16="http://schemas.microsoft.com/office/drawing/2014/main" id="{E95C4F0C-4393-5333-5934-36B21DFBC171}"/>
              </a:ext>
            </a:extLst>
          </p:cNvPr>
          <p:cNvPicPr>
            <a:picLocks noChangeAspect="1"/>
          </p:cNvPicPr>
          <p:nvPr/>
        </p:nvPicPr>
        <p:blipFill>
          <a:blip r:embed="rId3"/>
          <a:stretch>
            <a:fillRect/>
          </a:stretch>
        </p:blipFill>
        <p:spPr>
          <a:xfrm>
            <a:off x="1575755" y="4053724"/>
            <a:ext cx="9040487" cy="2505425"/>
          </a:xfrm>
          <a:prstGeom prst="rect">
            <a:avLst/>
          </a:prstGeom>
        </p:spPr>
      </p:pic>
    </p:spTree>
    <p:extLst>
      <p:ext uri="{BB962C8B-B14F-4D97-AF65-F5344CB8AC3E}">
        <p14:creationId xmlns:p14="http://schemas.microsoft.com/office/powerpoint/2010/main" val="3154271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618E50-A742-EC2F-98A3-A78F97A7F3E3}"/>
              </a:ext>
            </a:extLst>
          </p:cNvPr>
          <p:cNvSpPr>
            <a:spLocks noGrp="1"/>
          </p:cNvSpPr>
          <p:nvPr>
            <p:ph type="title"/>
          </p:nvPr>
        </p:nvSpPr>
        <p:spPr/>
        <p:txBody>
          <a:bodyPr/>
          <a:lstStyle/>
          <a:p>
            <a:r>
              <a:rPr lang="tr-TR" dirty="0"/>
              <a:t>Konu Başlıkları</a:t>
            </a:r>
          </a:p>
        </p:txBody>
      </p:sp>
      <p:sp>
        <p:nvSpPr>
          <p:cNvPr id="3" name="İçerik Yer Tutucusu 2">
            <a:extLst>
              <a:ext uri="{FF2B5EF4-FFF2-40B4-BE49-F238E27FC236}">
                <a16:creationId xmlns:a16="http://schemas.microsoft.com/office/drawing/2014/main" id="{6B581CA6-1497-2157-5AE1-4864C0DAFCD6}"/>
              </a:ext>
            </a:extLst>
          </p:cNvPr>
          <p:cNvSpPr>
            <a:spLocks noGrp="1"/>
          </p:cNvSpPr>
          <p:nvPr>
            <p:ph idx="1"/>
          </p:nvPr>
        </p:nvSpPr>
        <p:spPr/>
        <p:txBody>
          <a:bodyPr>
            <a:normAutofit lnSpcReduction="10000"/>
          </a:bodyPr>
          <a:lstStyle/>
          <a:p>
            <a:pPr marL="0" indent="0">
              <a:buNone/>
            </a:pPr>
            <a:r>
              <a:rPr lang="tr-TR" dirty="0"/>
              <a:t> </a:t>
            </a:r>
          </a:p>
          <a:p>
            <a:pPr marL="0" indent="0">
              <a:buNone/>
            </a:pPr>
            <a:r>
              <a:rPr lang="tr-TR" dirty="0"/>
              <a:t>1.Problem Tanımı</a:t>
            </a:r>
          </a:p>
          <a:p>
            <a:pPr marL="0" indent="0">
              <a:buNone/>
            </a:pPr>
            <a:r>
              <a:rPr lang="tr-TR" dirty="0"/>
              <a:t> </a:t>
            </a:r>
          </a:p>
          <a:p>
            <a:pPr marL="0" indent="0">
              <a:buNone/>
            </a:pPr>
            <a:r>
              <a:rPr lang="tr-TR" dirty="0"/>
              <a:t> 2.Kullanılan Kütüphaneler ve Veri Seti İndirme</a:t>
            </a:r>
          </a:p>
          <a:p>
            <a:pPr marL="0" indent="0">
              <a:buNone/>
            </a:pPr>
            <a:r>
              <a:rPr lang="tr-TR" dirty="0"/>
              <a:t> </a:t>
            </a:r>
          </a:p>
          <a:p>
            <a:pPr marL="0" indent="0">
              <a:buNone/>
            </a:pPr>
            <a:r>
              <a:rPr lang="tr-TR" dirty="0"/>
              <a:t> 3.Model Oluşturma ve Eğitim</a:t>
            </a:r>
          </a:p>
          <a:p>
            <a:pPr marL="0" indent="0">
              <a:buNone/>
            </a:pPr>
            <a:r>
              <a:rPr lang="tr-TR" dirty="0"/>
              <a:t> </a:t>
            </a:r>
          </a:p>
          <a:p>
            <a:pPr marL="0" indent="0">
              <a:buNone/>
            </a:pPr>
            <a:r>
              <a:rPr lang="tr-TR" dirty="0"/>
              <a:t> 4.Sonuçlar ve Değerlendirme</a:t>
            </a:r>
          </a:p>
          <a:p>
            <a:pPr marL="0" indent="0">
              <a:buNone/>
            </a:pPr>
            <a:r>
              <a:rPr lang="tr-TR" dirty="0"/>
              <a:t> </a:t>
            </a:r>
          </a:p>
          <a:p>
            <a:pPr marL="0" indent="0">
              <a:buNone/>
            </a:pPr>
            <a:endParaRPr lang="tr-TR" dirty="0"/>
          </a:p>
        </p:txBody>
      </p:sp>
    </p:spTree>
    <p:extLst>
      <p:ext uri="{BB962C8B-B14F-4D97-AF65-F5344CB8AC3E}">
        <p14:creationId xmlns:p14="http://schemas.microsoft.com/office/powerpoint/2010/main" val="1723893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57"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8"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59"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60" name="Oval 59">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1" name="Oval 60">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62" name="Oval 61">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64" name="Rectangle 63">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66" name="Rectangle 65">
            <a:extLst>
              <a:ext uri="{FF2B5EF4-FFF2-40B4-BE49-F238E27FC236}">
                <a16:creationId xmlns:a16="http://schemas.microsoft.com/office/drawing/2014/main" id="{DFB983EF-4B67-434E-AFEE-7FAD077163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sp useBgFill="1">
        <p:nvSpPr>
          <p:cNvPr id="68" name="Graphic 10">
            <a:extLst>
              <a:ext uri="{FF2B5EF4-FFF2-40B4-BE49-F238E27FC236}">
                <a16:creationId xmlns:a16="http://schemas.microsoft.com/office/drawing/2014/main" id="{E014A4E0-2539-4DA0-A0B5-715898474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0" name="Oval 69">
            <a:extLst>
              <a:ext uri="{FF2B5EF4-FFF2-40B4-BE49-F238E27FC236}">
                <a16:creationId xmlns:a16="http://schemas.microsoft.com/office/drawing/2014/main" id="{E5300822-6CE9-4457-8099-6BF7922A9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695456" y="625555"/>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72" name="Oval 71">
            <a:extLst>
              <a:ext uri="{FF2B5EF4-FFF2-40B4-BE49-F238E27FC236}">
                <a16:creationId xmlns:a16="http://schemas.microsoft.com/office/drawing/2014/main" id="{6A55503D-2920-4B77-A454-8FEA3378B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091908" y="1414509"/>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2" name="Başlık 1">
            <a:extLst>
              <a:ext uri="{FF2B5EF4-FFF2-40B4-BE49-F238E27FC236}">
                <a16:creationId xmlns:a16="http://schemas.microsoft.com/office/drawing/2014/main" id="{490AF16A-FB8E-FA2A-9728-370C7D8CCD65}"/>
              </a:ext>
            </a:extLst>
          </p:cNvPr>
          <p:cNvSpPr>
            <a:spLocks noGrp="1"/>
          </p:cNvSpPr>
          <p:nvPr>
            <p:ph type="ctrTitle"/>
          </p:nvPr>
        </p:nvSpPr>
        <p:spPr>
          <a:xfrm>
            <a:off x="457199" y="557189"/>
            <a:ext cx="5334001" cy="2775141"/>
          </a:xfrm>
        </p:spPr>
        <p:txBody>
          <a:bodyPr vert="horz" lIns="91440" tIns="45720" rIns="91440" bIns="45720" rtlCol="0" anchor="b">
            <a:normAutofit/>
          </a:bodyPr>
          <a:lstStyle/>
          <a:p>
            <a:pPr algn="l"/>
            <a:r>
              <a:rPr lang="en-US" sz="4400" kern="1200" dirty="0">
                <a:solidFill>
                  <a:schemeClr val="tx1"/>
                </a:solidFill>
                <a:latin typeface="+mj-lt"/>
                <a:ea typeface="+mj-ea"/>
                <a:cs typeface="+mj-cs"/>
              </a:rPr>
              <a:t>1.Problem </a:t>
            </a:r>
            <a:r>
              <a:rPr lang="en-US" sz="4400" kern="1200" dirty="0" err="1">
                <a:solidFill>
                  <a:schemeClr val="tx1"/>
                </a:solidFill>
                <a:latin typeface="+mj-lt"/>
                <a:ea typeface="+mj-ea"/>
                <a:cs typeface="+mj-cs"/>
              </a:rPr>
              <a:t>Tanımı</a:t>
            </a:r>
            <a:endParaRPr lang="en-US" sz="4400" kern="1200" dirty="0">
              <a:solidFill>
                <a:schemeClr val="tx1"/>
              </a:solidFill>
              <a:latin typeface="+mj-lt"/>
              <a:ea typeface="+mj-ea"/>
              <a:cs typeface="+mj-cs"/>
            </a:endParaRPr>
          </a:p>
        </p:txBody>
      </p:sp>
      <p:sp>
        <p:nvSpPr>
          <p:cNvPr id="3" name="Alt Başlık 2">
            <a:extLst>
              <a:ext uri="{FF2B5EF4-FFF2-40B4-BE49-F238E27FC236}">
                <a16:creationId xmlns:a16="http://schemas.microsoft.com/office/drawing/2014/main" id="{08B20C4F-BFE4-62BC-5B4E-D6EA8F4985BB}"/>
              </a:ext>
            </a:extLst>
          </p:cNvPr>
          <p:cNvSpPr>
            <a:spLocks noGrp="1"/>
          </p:cNvSpPr>
          <p:nvPr>
            <p:ph type="subTitle" idx="1"/>
          </p:nvPr>
        </p:nvSpPr>
        <p:spPr>
          <a:xfrm>
            <a:off x="457200" y="3504045"/>
            <a:ext cx="5333992" cy="2796760"/>
          </a:xfrm>
        </p:spPr>
        <p:txBody>
          <a:bodyPr vert="horz" lIns="91440" tIns="45720" rIns="91440" bIns="45720" rtlCol="0" anchor="t">
            <a:normAutofit/>
          </a:bodyPr>
          <a:lstStyle/>
          <a:p>
            <a:pPr indent="-228600" algn="l"/>
            <a:r>
              <a:rPr lang="en-US" sz="1500" dirty="0"/>
              <a:t>Bu </a:t>
            </a:r>
            <a:r>
              <a:rPr lang="en-US" sz="1500" dirty="0" err="1"/>
              <a:t>projede</a:t>
            </a:r>
            <a:r>
              <a:rPr lang="en-US" sz="1500" dirty="0"/>
              <a:t>, </a:t>
            </a:r>
            <a:r>
              <a:rPr lang="en-US" sz="1500" dirty="0" err="1"/>
              <a:t>araçların</a:t>
            </a:r>
            <a:r>
              <a:rPr lang="en-US" sz="1500" dirty="0"/>
              <a:t> </a:t>
            </a:r>
            <a:r>
              <a:rPr lang="en-US" sz="1500" dirty="0" err="1"/>
              <a:t>plakalarını</a:t>
            </a:r>
            <a:r>
              <a:rPr lang="en-US" sz="1500" dirty="0"/>
              <a:t> </a:t>
            </a:r>
            <a:r>
              <a:rPr lang="en-US" sz="1500" dirty="0" err="1"/>
              <a:t>otomatik</a:t>
            </a:r>
            <a:r>
              <a:rPr lang="en-US" sz="1500" dirty="0"/>
              <a:t> </a:t>
            </a:r>
            <a:r>
              <a:rPr lang="en-US" sz="1500" dirty="0" err="1"/>
              <a:t>olarak</a:t>
            </a:r>
            <a:r>
              <a:rPr lang="en-US" sz="1500" dirty="0"/>
              <a:t> </a:t>
            </a:r>
            <a:r>
              <a:rPr lang="en-US" sz="1500" dirty="0" err="1"/>
              <a:t>tespit</a:t>
            </a:r>
            <a:r>
              <a:rPr lang="en-US" sz="1500" dirty="0"/>
              <a:t> </a:t>
            </a:r>
            <a:r>
              <a:rPr lang="en-US" sz="1500" dirty="0" err="1"/>
              <a:t>etmek</a:t>
            </a:r>
            <a:r>
              <a:rPr lang="en-US" sz="1500" dirty="0"/>
              <a:t> </a:t>
            </a:r>
            <a:r>
              <a:rPr lang="en-US" sz="1500" dirty="0" err="1"/>
              <a:t>ve</a:t>
            </a:r>
            <a:r>
              <a:rPr lang="en-US" sz="1500" dirty="0"/>
              <a:t> </a:t>
            </a:r>
            <a:r>
              <a:rPr lang="en-US" sz="1500" dirty="0" err="1"/>
              <a:t>çerçevelemek</a:t>
            </a:r>
            <a:r>
              <a:rPr lang="en-US" sz="1500" dirty="0"/>
              <a:t> </a:t>
            </a:r>
            <a:r>
              <a:rPr lang="en-US" sz="1500" dirty="0" err="1"/>
              <a:t>için</a:t>
            </a:r>
            <a:r>
              <a:rPr lang="en-US" sz="1500" dirty="0"/>
              <a:t> </a:t>
            </a:r>
            <a:r>
              <a:rPr lang="en-US" sz="1500" dirty="0" err="1"/>
              <a:t>bir</a:t>
            </a:r>
            <a:r>
              <a:rPr lang="en-US" sz="1500" dirty="0"/>
              <a:t> </a:t>
            </a:r>
            <a:r>
              <a:rPr lang="en-US" sz="1500" dirty="0" err="1"/>
              <a:t>yapay</a:t>
            </a:r>
            <a:r>
              <a:rPr lang="en-US" sz="1500" dirty="0"/>
              <a:t> </a:t>
            </a:r>
            <a:r>
              <a:rPr lang="en-US" sz="1500" dirty="0" err="1"/>
              <a:t>zeka</a:t>
            </a:r>
            <a:r>
              <a:rPr lang="en-US" sz="1500" dirty="0"/>
              <a:t> </a:t>
            </a:r>
            <a:r>
              <a:rPr lang="en-US" sz="1500" dirty="0" err="1"/>
              <a:t>modeli</a:t>
            </a:r>
            <a:r>
              <a:rPr lang="en-US" sz="1500" dirty="0"/>
              <a:t> </a:t>
            </a:r>
            <a:r>
              <a:rPr lang="en-US" sz="1500" dirty="0" err="1"/>
              <a:t>geliştirilmiştir</a:t>
            </a:r>
            <a:r>
              <a:rPr lang="en-US" sz="1500" dirty="0"/>
              <a:t>. </a:t>
            </a:r>
            <a:r>
              <a:rPr lang="en-US" sz="1500" dirty="0" err="1"/>
              <a:t>Araç</a:t>
            </a:r>
            <a:r>
              <a:rPr lang="en-US" sz="1500" dirty="0"/>
              <a:t> </a:t>
            </a:r>
            <a:r>
              <a:rPr lang="en-US" sz="1500" dirty="0" err="1"/>
              <a:t>plakası</a:t>
            </a:r>
            <a:r>
              <a:rPr lang="en-US" sz="1500" dirty="0"/>
              <a:t> </a:t>
            </a:r>
            <a:r>
              <a:rPr lang="en-US" sz="1500" dirty="0" err="1"/>
              <a:t>tespiti</a:t>
            </a:r>
            <a:r>
              <a:rPr lang="en-US" sz="1500" dirty="0"/>
              <a:t>, </a:t>
            </a:r>
            <a:r>
              <a:rPr lang="en-US" sz="1500" dirty="0" err="1"/>
              <a:t>trafik</a:t>
            </a:r>
            <a:r>
              <a:rPr lang="en-US" sz="1500" dirty="0"/>
              <a:t> </a:t>
            </a:r>
            <a:r>
              <a:rPr lang="en-US" sz="1500" dirty="0" err="1"/>
              <a:t>güvenliği</a:t>
            </a:r>
            <a:r>
              <a:rPr lang="en-US" sz="1500" dirty="0"/>
              <a:t>, park </a:t>
            </a:r>
            <a:r>
              <a:rPr lang="en-US" sz="1500" dirty="0" err="1"/>
              <a:t>alanı</a:t>
            </a:r>
            <a:r>
              <a:rPr lang="en-US" sz="1500" dirty="0"/>
              <a:t> </a:t>
            </a:r>
            <a:r>
              <a:rPr lang="en-US" sz="1500" dirty="0" err="1"/>
              <a:t>yönetimi</a:t>
            </a:r>
            <a:r>
              <a:rPr lang="en-US" sz="1500" dirty="0"/>
              <a:t> </a:t>
            </a:r>
            <a:r>
              <a:rPr lang="en-US" sz="1500" dirty="0" err="1"/>
              <a:t>ve</a:t>
            </a:r>
            <a:r>
              <a:rPr lang="en-US" sz="1500" dirty="0"/>
              <a:t> </a:t>
            </a:r>
            <a:r>
              <a:rPr lang="en-US" sz="1500" dirty="0" err="1"/>
              <a:t>trafik</a:t>
            </a:r>
            <a:r>
              <a:rPr lang="en-US" sz="1500" dirty="0"/>
              <a:t> </a:t>
            </a:r>
            <a:r>
              <a:rPr lang="en-US" sz="1500" dirty="0" err="1"/>
              <a:t>akışı</a:t>
            </a:r>
            <a:r>
              <a:rPr lang="en-US" sz="1500" dirty="0"/>
              <a:t> </a:t>
            </a:r>
            <a:r>
              <a:rPr lang="en-US" sz="1500" dirty="0" err="1"/>
              <a:t>izleme</a:t>
            </a:r>
            <a:r>
              <a:rPr lang="en-US" sz="1500" dirty="0"/>
              <a:t> </a:t>
            </a:r>
            <a:r>
              <a:rPr lang="en-US" sz="1500" dirty="0" err="1"/>
              <a:t>gibi</a:t>
            </a:r>
            <a:r>
              <a:rPr lang="en-US" sz="1500" dirty="0"/>
              <a:t> </a:t>
            </a:r>
            <a:r>
              <a:rPr lang="en-US" sz="1500" dirty="0" err="1"/>
              <a:t>çeşitli</a:t>
            </a:r>
            <a:r>
              <a:rPr lang="en-US" sz="1500" dirty="0"/>
              <a:t> </a:t>
            </a:r>
            <a:r>
              <a:rPr lang="en-US" sz="1500" dirty="0" err="1"/>
              <a:t>uygulamalar</a:t>
            </a:r>
            <a:r>
              <a:rPr lang="en-US" sz="1500" dirty="0"/>
              <a:t> </a:t>
            </a:r>
            <a:r>
              <a:rPr lang="en-US" sz="1500" dirty="0" err="1"/>
              <a:t>için</a:t>
            </a:r>
            <a:r>
              <a:rPr lang="en-US" sz="1500" dirty="0"/>
              <a:t> </a:t>
            </a:r>
            <a:r>
              <a:rPr lang="en-US" sz="1500" dirty="0" err="1"/>
              <a:t>önemlidir</a:t>
            </a:r>
            <a:r>
              <a:rPr lang="en-US" sz="1500" dirty="0"/>
              <a:t>. </a:t>
            </a:r>
          </a:p>
          <a:p>
            <a:pPr indent="-228600" algn="l"/>
            <a:endParaRPr lang="en-US" sz="1500" dirty="0"/>
          </a:p>
          <a:p>
            <a:pPr indent="-228600" algn="l"/>
            <a:r>
              <a:rPr lang="en-US" sz="1500" dirty="0" err="1"/>
              <a:t>Amaç</a:t>
            </a:r>
            <a:r>
              <a:rPr lang="en-US" sz="1500" dirty="0"/>
              <a:t>;</a:t>
            </a:r>
          </a:p>
          <a:p>
            <a:pPr indent="-228600" algn="l"/>
            <a:r>
              <a:rPr lang="en-US" sz="1500" dirty="0" err="1"/>
              <a:t>Görüntülerdeki</a:t>
            </a:r>
            <a:r>
              <a:rPr lang="en-US" sz="1500" dirty="0"/>
              <a:t> </a:t>
            </a:r>
            <a:r>
              <a:rPr lang="en-US" sz="1500" dirty="0" err="1"/>
              <a:t>araç</a:t>
            </a:r>
            <a:r>
              <a:rPr lang="en-US" sz="1500" dirty="0"/>
              <a:t> </a:t>
            </a:r>
            <a:r>
              <a:rPr lang="en-US" sz="1500" dirty="0" err="1"/>
              <a:t>plakalarını</a:t>
            </a:r>
            <a:r>
              <a:rPr lang="en-US" sz="1500" dirty="0"/>
              <a:t> </a:t>
            </a:r>
            <a:r>
              <a:rPr lang="en-US" sz="1500" dirty="0" err="1"/>
              <a:t>tespit</a:t>
            </a:r>
            <a:r>
              <a:rPr lang="en-US" sz="1500" dirty="0"/>
              <a:t> </a:t>
            </a:r>
            <a:r>
              <a:rPr lang="en-US" sz="1500" dirty="0" err="1"/>
              <a:t>edip</a:t>
            </a:r>
            <a:r>
              <a:rPr lang="en-US" sz="1500" dirty="0"/>
              <a:t>, </a:t>
            </a:r>
            <a:r>
              <a:rPr lang="en-US" sz="1500" dirty="0" err="1"/>
              <a:t>plakaları</a:t>
            </a:r>
            <a:r>
              <a:rPr lang="en-US" sz="1500" dirty="0"/>
              <a:t> </a:t>
            </a:r>
            <a:r>
              <a:rPr lang="en-US" sz="1500" dirty="0" err="1"/>
              <a:t>çerçeveleyen</a:t>
            </a:r>
            <a:r>
              <a:rPr lang="en-US" sz="1500" dirty="0"/>
              <a:t> </a:t>
            </a:r>
            <a:r>
              <a:rPr lang="en-US" sz="1500" dirty="0" err="1"/>
              <a:t>bir</a:t>
            </a:r>
            <a:r>
              <a:rPr lang="en-US" sz="1500" dirty="0"/>
              <a:t> </a:t>
            </a:r>
            <a:r>
              <a:rPr lang="en-US" sz="1500" dirty="0" err="1"/>
              <a:t>yapay</a:t>
            </a:r>
            <a:r>
              <a:rPr lang="en-US" sz="1500" dirty="0"/>
              <a:t> </a:t>
            </a:r>
            <a:r>
              <a:rPr lang="en-US" sz="1500" dirty="0" err="1"/>
              <a:t>zeka</a:t>
            </a:r>
            <a:r>
              <a:rPr lang="en-US" sz="1500" dirty="0"/>
              <a:t> </a:t>
            </a:r>
            <a:r>
              <a:rPr lang="en-US" sz="1500" dirty="0" err="1"/>
              <a:t>modeli</a:t>
            </a:r>
            <a:r>
              <a:rPr lang="en-US" sz="1500" dirty="0"/>
              <a:t> </a:t>
            </a:r>
            <a:r>
              <a:rPr lang="en-US" sz="1500" dirty="0" err="1"/>
              <a:t>oluşturmak</a:t>
            </a:r>
            <a:r>
              <a:rPr lang="en-US" sz="1500" dirty="0"/>
              <a:t>.</a:t>
            </a:r>
          </a:p>
          <a:p>
            <a:pPr indent="-228600" algn="l"/>
            <a:endParaRPr lang="en-US" sz="1500" dirty="0"/>
          </a:p>
        </p:txBody>
      </p:sp>
      <p:pic>
        <p:nvPicPr>
          <p:cNvPr id="5" name="Resim 4">
            <a:extLst>
              <a:ext uri="{FF2B5EF4-FFF2-40B4-BE49-F238E27FC236}">
                <a16:creationId xmlns:a16="http://schemas.microsoft.com/office/drawing/2014/main" id="{4891F869-8D22-C390-217A-066C055058A6}"/>
              </a:ext>
            </a:extLst>
          </p:cNvPr>
          <p:cNvPicPr>
            <a:picLocks noChangeAspect="1"/>
          </p:cNvPicPr>
          <p:nvPr/>
        </p:nvPicPr>
        <p:blipFill rotWithShape="1">
          <a:blip r:embed="rId2"/>
          <a:srcRect r="5789" b="-2"/>
          <a:stretch/>
        </p:blipFill>
        <p:spPr>
          <a:xfrm>
            <a:off x="6198375" y="575423"/>
            <a:ext cx="5435027" cy="5749177"/>
          </a:xfrm>
          <a:prstGeom prst="rect">
            <a:avLst/>
          </a:prstGeom>
        </p:spPr>
      </p:pic>
      <p:sp useBgFill="1">
        <p:nvSpPr>
          <p:cNvPr id="74" name="Oval 73">
            <a:extLst>
              <a:ext uri="{FF2B5EF4-FFF2-40B4-BE49-F238E27FC236}">
                <a16:creationId xmlns:a16="http://schemas.microsoft.com/office/drawing/2014/main" id="{DB7ABB7C-7316-42C3-93C7-F038AE8C5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80999" y="4953000"/>
            <a:ext cx="304800" cy="30480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552026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91916A1-FEE7-41E7-BEE3-2B4941A6F3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5990" y="62886"/>
            <a:ext cx="11708355" cy="6301715"/>
            <a:chOff x="175990" y="62886"/>
            <a:chExt cx="11708355" cy="6301715"/>
          </a:xfrm>
        </p:grpSpPr>
        <p:sp useBgFill="1">
          <p:nvSpPr>
            <p:cNvPr id="26" name="Graphic 10">
              <a:extLst>
                <a:ext uri="{FF2B5EF4-FFF2-40B4-BE49-F238E27FC236}">
                  <a16:creationId xmlns:a16="http://schemas.microsoft.com/office/drawing/2014/main" id="{EAFF5F08-677C-4873-9274-02B6FE751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75990" y="525742"/>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7" name="Graphic 10">
              <a:extLst>
                <a:ext uri="{FF2B5EF4-FFF2-40B4-BE49-F238E27FC236}">
                  <a16:creationId xmlns:a16="http://schemas.microsoft.com/office/drawing/2014/main" id="{16514C65-F179-4953-B660-5FC657697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482021" y="62886"/>
              <a:ext cx="2322574" cy="2322574"/>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8" name="Graphic 10">
              <a:extLst>
                <a:ext uri="{FF2B5EF4-FFF2-40B4-BE49-F238E27FC236}">
                  <a16:creationId xmlns:a16="http://schemas.microsoft.com/office/drawing/2014/main" id="{DF5DA89C-9FED-4AE0-8C36-20612E77FA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0578627" y="5015941"/>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9" name="Oval 28">
              <a:extLst>
                <a:ext uri="{FF2B5EF4-FFF2-40B4-BE49-F238E27FC236}">
                  <a16:creationId xmlns:a16="http://schemas.microsoft.com/office/drawing/2014/main" id="{FB98224C-F1DB-4F10-9B7F-93B86BA13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622685" y="6102941"/>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0" name="Oval 29">
              <a:extLst>
                <a:ext uri="{FF2B5EF4-FFF2-40B4-BE49-F238E27FC236}">
                  <a16:creationId xmlns:a16="http://schemas.microsoft.com/office/drawing/2014/main" id="{9AE1FC9E-06C9-4A12-8BE7-766C3DA8B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352354" y="406586"/>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1" name="Oval 30">
              <a:extLst>
                <a:ext uri="{FF2B5EF4-FFF2-40B4-BE49-F238E27FC236}">
                  <a16:creationId xmlns:a16="http://schemas.microsoft.com/office/drawing/2014/main" id="{29954B75-D8C7-439C-A014-E644E3E2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678231" y="427615"/>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useBgFill="1">
        <p:nvSpPr>
          <p:cNvPr id="33" name="Rectangle 32">
            <a:extLst>
              <a:ext uri="{FF2B5EF4-FFF2-40B4-BE49-F238E27FC236}">
                <a16:creationId xmlns:a16="http://schemas.microsoft.com/office/drawing/2014/main" id="{25AD4A59-91FA-4E30-8F32-A8AB51F76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5" name="Rectangle 34">
            <a:extLst>
              <a:ext uri="{FF2B5EF4-FFF2-40B4-BE49-F238E27FC236}">
                <a16:creationId xmlns:a16="http://schemas.microsoft.com/office/drawing/2014/main" id="{CDFF45EF-8068-49B8-AFAE-404F6EB18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4" y="-38771"/>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37" name="Group 36">
            <a:extLst>
              <a:ext uri="{FF2B5EF4-FFF2-40B4-BE49-F238E27FC236}">
                <a16:creationId xmlns:a16="http://schemas.microsoft.com/office/drawing/2014/main" id="{1B066A89-BA08-409E-BF1D-71D6C39A8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23084" y="191574"/>
            <a:ext cx="1895027" cy="1762342"/>
            <a:chOff x="10223084" y="191574"/>
            <a:chExt cx="1895027" cy="1762342"/>
          </a:xfrm>
        </p:grpSpPr>
        <p:sp useBgFill="1">
          <p:nvSpPr>
            <p:cNvPr id="38" name="Graphic 10">
              <a:extLst>
                <a:ext uri="{FF2B5EF4-FFF2-40B4-BE49-F238E27FC236}">
                  <a16:creationId xmlns:a16="http://schemas.microsoft.com/office/drawing/2014/main" id="{A09BB2E8-0252-4F38-A13E-B929AFA12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00000" flipH="1">
              <a:off x="10943942" y="191574"/>
              <a:ext cx="1174169" cy="117416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39" name="Oval 38">
              <a:extLst>
                <a:ext uri="{FF2B5EF4-FFF2-40B4-BE49-F238E27FC236}">
                  <a16:creationId xmlns:a16="http://schemas.microsoft.com/office/drawing/2014/main" id="{A0D3C392-71B4-457F-AA1D-9B225D991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0223084" y="627530"/>
              <a:ext cx="388723" cy="3887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0" name="Oval 39">
              <a:extLst>
                <a:ext uri="{FF2B5EF4-FFF2-40B4-BE49-F238E27FC236}">
                  <a16:creationId xmlns:a16="http://schemas.microsoft.com/office/drawing/2014/main" id="{1824CB17-7DEC-473F-BD6E-A578E6D2E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11125200" y="1665988"/>
              <a:ext cx="287928" cy="28792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Başlık 1">
            <a:extLst>
              <a:ext uri="{FF2B5EF4-FFF2-40B4-BE49-F238E27FC236}">
                <a16:creationId xmlns:a16="http://schemas.microsoft.com/office/drawing/2014/main" id="{490AF16A-FB8E-FA2A-9728-370C7D8CCD65}"/>
              </a:ext>
            </a:extLst>
          </p:cNvPr>
          <p:cNvSpPr>
            <a:spLocks noGrp="1"/>
          </p:cNvSpPr>
          <p:nvPr>
            <p:ph type="ctrTitle"/>
          </p:nvPr>
        </p:nvSpPr>
        <p:spPr>
          <a:xfrm>
            <a:off x="6379317" y="719605"/>
            <a:ext cx="5253476" cy="2607065"/>
          </a:xfrm>
        </p:spPr>
        <p:txBody>
          <a:bodyPr vert="horz" lIns="91440" tIns="45720" rIns="91440" bIns="45720" rtlCol="0" anchor="b">
            <a:normAutofit/>
          </a:bodyPr>
          <a:lstStyle/>
          <a:p>
            <a:pPr algn="l"/>
            <a:r>
              <a:rPr lang="en-US" sz="4400" kern="1200">
                <a:solidFill>
                  <a:schemeClr val="tx1"/>
                </a:solidFill>
                <a:latin typeface="+mj-lt"/>
                <a:ea typeface="+mj-ea"/>
                <a:cs typeface="+mj-cs"/>
              </a:rPr>
              <a:t>2.Kullanılan Kütüphaneler ve Veri Seti İndirme</a:t>
            </a:r>
          </a:p>
        </p:txBody>
      </p:sp>
      <p:pic>
        <p:nvPicPr>
          <p:cNvPr id="7" name="Resim 6">
            <a:extLst>
              <a:ext uri="{FF2B5EF4-FFF2-40B4-BE49-F238E27FC236}">
                <a16:creationId xmlns:a16="http://schemas.microsoft.com/office/drawing/2014/main" id="{77DD4D56-04DE-870A-8438-A451E216D98B}"/>
              </a:ext>
            </a:extLst>
          </p:cNvPr>
          <p:cNvPicPr>
            <a:picLocks noChangeAspect="1"/>
          </p:cNvPicPr>
          <p:nvPr/>
        </p:nvPicPr>
        <p:blipFill>
          <a:blip r:embed="rId2"/>
          <a:stretch>
            <a:fillRect/>
          </a:stretch>
        </p:blipFill>
        <p:spPr>
          <a:xfrm>
            <a:off x="679652" y="629189"/>
            <a:ext cx="5416348" cy="2687709"/>
          </a:xfrm>
          <a:prstGeom prst="rect">
            <a:avLst/>
          </a:prstGeom>
        </p:spPr>
      </p:pic>
      <p:pic>
        <p:nvPicPr>
          <p:cNvPr id="5" name="Resim 4">
            <a:extLst>
              <a:ext uri="{FF2B5EF4-FFF2-40B4-BE49-F238E27FC236}">
                <a16:creationId xmlns:a16="http://schemas.microsoft.com/office/drawing/2014/main" id="{98270F94-0029-B43B-75E9-F57B52ED6BEE}"/>
              </a:ext>
            </a:extLst>
          </p:cNvPr>
          <p:cNvPicPr>
            <a:picLocks noChangeAspect="1"/>
          </p:cNvPicPr>
          <p:nvPr/>
        </p:nvPicPr>
        <p:blipFill>
          <a:blip r:embed="rId3"/>
          <a:stretch>
            <a:fillRect/>
          </a:stretch>
        </p:blipFill>
        <p:spPr>
          <a:xfrm>
            <a:off x="679652" y="3535222"/>
            <a:ext cx="5416348" cy="2778268"/>
          </a:xfrm>
          <a:prstGeom prst="rect">
            <a:avLst/>
          </a:prstGeom>
        </p:spPr>
      </p:pic>
      <p:sp>
        <p:nvSpPr>
          <p:cNvPr id="8" name="Rectangle 1">
            <a:extLst>
              <a:ext uri="{FF2B5EF4-FFF2-40B4-BE49-F238E27FC236}">
                <a16:creationId xmlns:a16="http://schemas.microsoft.com/office/drawing/2014/main" id="{C29B9ED2-3214-4E24-179F-4EC6E6683297}"/>
              </a:ext>
            </a:extLst>
          </p:cNvPr>
          <p:cNvSpPr>
            <a:spLocks noGrp="1" noChangeArrowheads="1"/>
          </p:cNvSpPr>
          <p:nvPr>
            <p:ph type="subTitle" idx="1"/>
          </p:nvPr>
        </p:nvSpPr>
        <p:spPr bwMode="auto">
          <a:xfrm>
            <a:off x="6381075" y="3527700"/>
            <a:ext cx="5277522" cy="27731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os</a:t>
            </a:r>
            <a:r>
              <a:rPr kumimoji="0" lang="en-US" altLang="tr-TR" sz="1000" b="0" i="0" u="none" strike="noStrike" cap="none" normalizeH="0" baseline="0">
                <a:ln>
                  <a:noFill/>
                </a:ln>
                <a:effectLst/>
              </a:rPr>
              <a:t>: Dosya ve dizin işlemleri (örneğin, dosya yollarını almak, klasörler oluşturmak).</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sys</a:t>
            </a:r>
            <a:r>
              <a:rPr kumimoji="0" lang="en-US" altLang="tr-TR" sz="1000" b="0" i="0" u="none" strike="noStrike" cap="none" normalizeH="0" baseline="0">
                <a:ln>
                  <a:noFill/>
                </a:ln>
                <a:effectLst/>
              </a:rPr>
              <a:t>: Python sistem işlevlerine erişim sağlar (örneğin, komut satırı argümanları).</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tempfile</a:t>
            </a:r>
            <a:r>
              <a:rPr kumimoji="0" lang="en-US" altLang="tr-TR" sz="1000" b="0" i="0" u="none" strike="noStrike" cap="none" normalizeH="0" baseline="0">
                <a:ln>
                  <a:noFill/>
                </a:ln>
                <a:effectLst/>
              </a:rPr>
              <a:t>: Geçici dosyalar oluşturmak için kullanılır.</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urllib.request</a:t>
            </a:r>
            <a:r>
              <a:rPr kumimoji="0" lang="en-US" altLang="tr-TR" sz="1000" b="0" i="0" u="none" strike="noStrike" cap="none" normalizeH="0" baseline="0">
                <a:ln>
                  <a:noFill/>
                </a:ln>
                <a:effectLst/>
              </a:rPr>
              <a:t>: URL'den veri indirme.</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urllib.parse</a:t>
            </a:r>
            <a:r>
              <a:rPr kumimoji="0" lang="en-US" altLang="tr-TR" sz="1000" b="0" i="0" u="none" strike="noStrike" cap="none" normalizeH="0" baseline="0">
                <a:ln>
                  <a:noFill/>
                </a:ln>
                <a:effectLst/>
              </a:rPr>
              <a:t>: URL ayrıştırma.</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urllib.error</a:t>
            </a:r>
            <a:r>
              <a:rPr kumimoji="0" lang="en-US" altLang="tr-TR" sz="1000" b="0" i="0" u="none" strike="noStrike" cap="none" normalizeH="0" baseline="0">
                <a:ln>
                  <a:noFill/>
                </a:ln>
                <a:effectLst/>
              </a:rPr>
              <a:t>: HTTP hatalarını işleme.</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zipfile</a:t>
            </a:r>
            <a:r>
              <a:rPr kumimoji="0" lang="en-US" altLang="tr-TR" sz="1000" b="0" i="0" u="none" strike="noStrike" cap="none" normalizeH="0" baseline="0">
                <a:ln>
                  <a:noFill/>
                </a:ln>
                <a:effectLst/>
              </a:rPr>
              <a:t>: ZIP dosyalarını açma ve içeriğini çıkarma.</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tarfile</a:t>
            </a:r>
            <a:r>
              <a:rPr kumimoji="0" lang="en-US" altLang="tr-TR" sz="1000" b="0" i="0" u="none" strike="noStrike" cap="none" normalizeH="0" baseline="0">
                <a:ln>
                  <a:noFill/>
                </a:ln>
                <a:effectLst/>
              </a:rPr>
              <a:t>: TAR dosyalarını açma ve içeriğini çıkarma.</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shutil</a:t>
            </a:r>
            <a:r>
              <a:rPr kumimoji="0" lang="en-US" altLang="tr-TR" sz="1000" b="0" i="0" u="none" strike="noStrike" cap="none" normalizeH="0" baseline="0">
                <a:ln>
                  <a:noFill/>
                </a:ln>
                <a:effectLst/>
              </a:rPr>
              <a:t>: Dosya işlemleri (kopyalama, taşıma).</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cv2 (OpenCV)</a:t>
            </a:r>
            <a:r>
              <a:rPr kumimoji="0" lang="en-US" altLang="tr-TR" sz="1000" b="0" i="0" u="none" strike="noStrike" cap="none" normalizeH="0" baseline="0">
                <a:ln>
                  <a:noFill/>
                </a:ln>
                <a:effectLst/>
              </a:rPr>
              <a:t>: Görüntü işleme ve bilgisayarla görme görevleri.</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numpy</a:t>
            </a:r>
            <a:r>
              <a:rPr kumimoji="0" lang="en-US" altLang="tr-TR" sz="1000" b="0" i="0" u="none" strike="noStrike" cap="none" normalizeH="0" baseline="0">
                <a:ln>
                  <a:noFill/>
                </a:ln>
                <a:effectLst/>
              </a:rPr>
              <a:t>: Bilimsel hesaplama ve veri işleme.</a:t>
            </a:r>
          </a:p>
          <a:p>
            <a:pPr marL="0" marR="0" lvl="0" indent="-228600" algn="l" fontAlgn="base">
              <a:spcBef>
                <a:spcPct val="0"/>
              </a:spcBef>
              <a:spcAft>
                <a:spcPts val="600"/>
              </a:spcAft>
              <a:buSzTx/>
              <a:buFontTx/>
              <a:buChar char="•"/>
              <a:tabLst/>
            </a:pPr>
            <a:r>
              <a:rPr kumimoji="0" lang="en-US" altLang="tr-TR" sz="1000" b="1" i="0" u="none" strike="noStrike" cap="none" normalizeH="0" baseline="0">
                <a:ln>
                  <a:noFill/>
                </a:ln>
                <a:effectLst/>
              </a:rPr>
              <a:t>tensorflow.keras</a:t>
            </a:r>
            <a:r>
              <a:rPr kumimoji="0" lang="en-US" altLang="tr-TR" sz="1000" b="0" i="0" u="none" strike="noStrike" cap="none" normalizeH="0" baseline="0">
                <a:ln>
                  <a:noFill/>
                </a:ln>
                <a:effectLst/>
              </a:rPr>
              <a:t>: Derin öğrenme modeli oluşturma ve eğitim. </a:t>
            </a:r>
          </a:p>
        </p:txBody>
      </p:sp>
    </p:spTree>
    <p:extLst>
      <p:ext uri="{BB962C8B-B14F-4D97-AF65-F5344CB8AC3E}">
        <p14:creationId xmlns:p14="http://schemas.microsoft.com/office/powerpoint/2010/main" val="348346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2" name="Rectangle 11">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4" name="Group 13">
            <a:extLst>
              <a:ext uri="{FF2B5EF4-FFF2-40B4-BE49-F238E27FC236}">
                <a16:creationId xmlns:a16="http://schemas.microsoft.com/office/drawing/2014/main" id="{AF7B2BB7-8E22-4794-9BDE-B71129D77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7697" y="189413"/>
            <a:ext cx="2019905" cy="1778845"/>
            <a:chOff x="207697" y="189413"/>
            <a:chExt cx="2019905" cy="1778845"/>
          </a:xfrm>
        </p:grpSpPr>
        <p:sp useBgFill="1">
          <p:nvSpPr>
            <p:cNvPr id="15" name="Graphic 10">
              <a:extLst>
                <a:ext uri="{FF2B5EF4-FFF2-40B4-BE49-F238E27FC236}">
                  <a16:creationId xmlns:a16="http://schemas.microsoft.com/office/drawing/2014/main" id="{F2CC297A-905C-42B8-BFEC-55FB2FCF2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07697" y="189413"/>
              <a:ext cx="1261009" cy="126100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6" name="Oval 15">
              <a:extLst>
                <a:ext uri="{FF2B5EF4-FFF2-40B4-BE49-F238E27FC236}">
                  <a16:creationId xmlns:a16="http://schemas.microsoft.com/office/drawing/2014/main" id="{895FAF0E-8EDF-4055-9578-394F1ACB3C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89661" y="1671181"/>
              <a:ext cx="297077" cy="29707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7" name="Oval 16">
              <a:extLst>
                <a:ext uri="{FF2B5EF4-FFF2-40B4-BE49-F238E27FC236}">
                  <a16:creationId xmlns:a16="http://schemas.microsoft.com/office/drawing/2014/main" id="{AEC4BAA7-1F27-4F25-9D16-9099BF9AC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2017290" y="592943"/>
              <a:ext cx="210312" cy="21031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3" name="Alt Başlık 2">
            <a:extLst>
              <a:ext uri="{FF2B5EF4-FFF2-40B4-BE49-F238E27FC236}">
                <a16:creationId xmlns:a16="http://schemas.microsoft.com/office/drawing/2014/main" id="{08B20C4F-BFE4-62BC-5B4E-D6EA8F4985BB}"/>
              </a:ext>
            </a:extLst>
          </p:cNvPr>
          <p:cNvSpPr>
            <a:spLocks noGrp="1"/>
          </p:cNvSpPr>
          <p:nvPr>
            <p:ph type="subTitle" idx="1"/>
          </p:nvPr>
        </p:nvSpPr>
        <p:spPr>
          <a:xfrm>
            <a:off x="365204" y="1283569"/>
            <a:ext cx="4316056" cy="4037461"/>
          </a:xfrm>
        </p:spPr>
        <p:txBody>
          <a:bodyPr>
            <a:noAutofit/>
          </a:bodyPr>
          <a:lstStyle/>
          <a:p>
            <a:pPr algn="just"/>
            <a:r>
              <a:rPr lang="tr-TR" sz="1800" dirty="0"/>
              <a:t>Sağdaki kodumuz sayesinde :</a:t>
            </a:r>
          </a:p>
          <a:p>
            <a:pPr algn="just"/>
            <a:r>
              <a:rPr lang="tr-TR" sz="1800" dirty="0"/>
              <a:t>1.Veri Kaynağı Haritasının Ayrıştırılması</a:t>
            </a:r>
          </a:p>
          <a:p>
            <a:pPr algn="just"/>
            <a:r>
              <a:rPr lang="tr-TR" sz="1800" dirty="0"/>
              <a:t>2. Kaynak ve URL Ayrıştırma</a:t>
            </a:r>
          </a:p>
          <a:p>
            <a:pPr algn="just"/>
            <a:r>
              <a:rPr lang="tr-TR" sz="1800" dirty="0"/>
              <a:t>3. Dosyanın İndirilmesi</a:t>
            </a:r>
          </a:p>
          <a:p>
            <a:pPr algn="just"/>
            <a:r>
              <a:rPr lang="tr-TR" sz="1800" dirty="0"/>
              <a:t>4. İndirme Durumunun İzlenmesi</a:t>
            </a:r>
          </a:p>
          <a:p>
            <a:pPr algn="just"/>
            <a:r>
              <a:rPr lang="tr-TR" sz="1800" dirty="0"/>
              <a:t>5. Dosyanın Çıkarılması,</a:t>
            </a:r>
          </a:p>
          <a:p>
            <a:pPr algn="just"/>
            <a:r>
              <a:rPr lang="tr-TR" sz="1800" dirty="0"/>
              <a:t>6. Hata Yönetimi</a:t>
            </a:r>
          </a:p>
          <a:p>
            <a:pPr algn="just"/>
            <a:r>
              <a:rPr lang="tr-TR" sz="1800" dirty="0"/>
              <a:t>Yukarıda verilen adımlar ile birlikte veri seti indirilip kullanılacak hale gelmektedir.</a:t>
            </a:r>
          </a:p>
        </p:txBody>
      </p:sp>
      <p:pic>
        <p:nvPicPr>
          <p:cNvPr id="5" name="Resim 4">
            <a:extLst>
              <a:ext uri="{FF2B5EF4-FFF2-40B4-BE49-F238E27FC236}">
                <a16:creationId xmlns:a16="http://schemas.microsoft.com/office/drawing/2014/main" id="{A8B5591E-63E4-A385-46D6-01D0449E0106}"/>
              </a:ext>
            </a:extLst>
          </p:cNvPr>
          <p:cNvPicPr>
            <a:picLocks noChangeAspect="1"/>
          </p:cNvPicPr>
          <p:nvPr/>
        </p:nvPicPr>
        <p:blipFill>
          <a:blip r:embed="rId2"/>
          <a:stretch>
            <a:fillRect/>
          </a:stretch>
        </p:blipFill>
        <p:spPr>
          <a:xfrm>
            <a:off x="4953000" y="648917"/>
            <a:ext cx="6689185" cy="5602191"/>
          </a:xfrm>
          <a:prstGeom prst="rect">
            <a:avLst/>
          </a:prstGeom>
        </p:spPr>
      </p:pic>
      <p:sp useBgFill="1">
        <p:nvSpPr>
          <p:cNvPr id="19" name="Oval 18">
            <a:extLst>
              <a:ext uri="{FF2B5EF4-FFF2-40B4-BE49-F238E27FC236}">
                <a16:creationId xmlns:a16="http://schemas.microsoft.com/office/drawing/2014/main" id="{8333FD0A-502E-4A24-8E99-5496F09DC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Tree>
    <p:extLst>
      <p:ext uri="{BB962C8B-B14F-4D97-AF65-F5344CB8AC3E}">
        <p14:creationId xmlns:p14="http://schemas.microsoft.com/office/powerpoint/2010/main" val="95754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4" name="Rectangle 13">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6" name="Group 15">
            <a:extLst>
              <a:ext uri="{FF2B5EF4-FFF2-40B4-BE49-F238E27FC236}">
                <a16:creationId xmlns:a16="http://schemas.microsoft.com/office/drawing/2014/main" id="{BD809E3A-D2D0-4AAA-8ECB-707AAAC3DD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5908" y="173174"/>
            <a:ext cx="1642536" cy="1668695"/>
            <a:chOff x="265908" y="173174"/>
            <a:chExt cx="1642536" cy="1668695"/>
          </a:xfrm>
        </p:grpSpPr>
        <p:sp useBgFill="1">
          <p:nvSpPr>
            <p:cNvPr id="17" name="Graphic 10">
              <a:extLst>
                <a:ext uri="{FF2B5EF4-FFF2-40B4-BE49-F238E27FC236}">
                  <a16:creationId xmlns:a16="http://schemas.microsoft.com/office/drawing/2014/main" id="{509B521B-2964-4854-B5C6-EC71A43BD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18" name="Oval 17">
              <a:extLst>
                <a:ext uri="{FF2B5EF4-FFF2-40B4-BE49-F238E27FC236}">
                  <a16:creationId xmlns:a16="http://schemas.microsoft.com/office/drawing/2014/main" id="{E4607DFD-11DB-4F03-B8EB-D5EB3BD2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9" name="Oval 18">
              <a:extLst>
                <a:ext uri="{FF2B5EF4-FFF2-40B4-BE49-F238E27FC236}">
                  <a16:creationId xmlns:a16="http://schemas.microsoft.com/office/drawing/2014/main" id="{8B85ADFF-7AD3-4562-BDC1-378B59229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559643" y="785159"/>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2" name="Başlık 1">
            <a:extLst>
              <a:ext uri="{FF2B5EF4-FFF2-40B4-BE49-F238E27FC236}">
                <a16:creationId xmlns:a16="http://schemas.microsoft.com/office/drawing/2014/main" id="{490AF16A-FB8E-FA2A-9728-370C7D8CCD65}"/>
              </a:ext>
            </a:extLst>
          </p:cNvPr>
          <p:cNvSpPr>
            <a:spLocks noGrp="1"/>
          </p:cNvSpPr>
          <p:nvPr>
            <p:ph type="ctrTitle"/>
          </p:nvPr>
        </p:nvSpPr>
        <p:spPr>
          <a:xfrm>
            <a:off x="452753" y="244726"/>
            <a:ext cx="5893683" cy="3184274"/>
          </a:xfrm>
        </p:spPr>
        <p:txBody>
          <a:bodyPr anchor="b">
            <a:normAutofit/>
          </a:bodyPr>
          <a:lstStyle/>
          <a:p>
            <a:pPr algn="l"/>
            <a:r>
              <a:rPr lang="tr-TR" sz="5400" dirty="0"/>
              <a:t>3.Model Oluşturma ve Eğitim</a:t>
            </a:r>
          </a:p>
        </p:txBody>
      </p:sp>
      <p:sp>
        <p:nvSpPr>
          <p:cNvPr id="3" name="Alt Başlık 2">
            <a:extLst>
              <a:ext uri="{FF2B5EF4-FFF2-40B4-BE49-F238E27FC236}">
                <a16:creationId xmlns:a16="http://schemas.microsoft.com/office/drawing/2014/main" id="{08B20C4F-BFE4-62BC-5B4E-D6EA8F4985BB}"/>
              </a:ext>
            </a:extLst>
          </p:cNvPr>
          <p:cNvSpPr>
            <a:spLocks noGrp="1"/>
          </p:cNvSpPr>
          <p:nvPr>
            <p:ph type="subTitle" idx="1"/>
          </p:nvPr>
        </p:nvSpPr>
        <p:spPr>
          <a:xfrm>
            <a:off x="452753" y="4072044"/>
            <a:ext cx="5643247" cy="2000797"/>
          </a:xfrm>
        </p:spPr>
        <p:txBody>
          <a:bodyPr>
            <a:normAutofit/>
          </a:bodyPr>
          <a:lstStyle/>
          <a:p>
            <a:pPr algn="just"/>
            <a:r>
              <a:rPr lang="tr-TR" dirty="0" err="1"/>
              <a:t>OpenCv</a:t>
            </a:r>
            <a:r>
              <a:rPr lang="tr-TR" dirty="0"/>
              <a:t> kütüphanesi kullanarak ilk olarak plaka tespitini içerecek olan  </a:t>
            </a:r>
            <a:r>
              <a:rPr lang="tr-TR" dirty="0" err="1"/>
              <a:t>diktörgeni</a:t>
            </a:r>
            <a:r>
              <a:rPr lang="tr-TR" dirty="0"/>
              <a:t> çiziyoruz.</a:t>
            </a:r>
          </a:p>
        </p:txBody>
      </p:sp>
      <p:pic>
        <p:nvPicPr>
          <p:cNvPr id="7" name="Resim 6">
            <a:extLst>
              <a:ext uri="{FF2B5EF4-FFF2-40B4-BE49-F238E27FC236}">
                <a16:creationId xmlns:a16="http://schemas.microsoft.com/office/drawing/2014/main" id="{E5B8FF10-B0BA-4B72-627F-6F9471FF9084}"/>
              </a:ext>
            </a:extLst>
          </p:cNvPr>
          <p:cNvPicPr>
            <a:picLocks noChangeAspect="1"/>
          </p:cNvPicPr>
          <p:nvPr/>
        </p:nvPicPr>
        <p:blipFill>
          <a:blip r:embed="rId2"/>
          <a:stretch>
            <a:fillRect/>
          </a:stretch>
        </p:blipFill>
        <p:spPr>
          <a:xfrm>
            <a:off x="6250411" y="575424"/>
            <a:ext cx="5395736" cy="3033537"/>
          </a:xfrm>
          <a:prstGeom prst="rect">
            <a:avLst/>
          </a:prstGeom>
        </p:spPr>
      </p:pic>
      <p:pic>
        <p:nvPicPr>
          <p:cNvPr id="9" name="Resim 8">
            <a:extLst>
              <a:ext uri="{FF2B5EF4-FFF2-40B4-BE49-F238E27FC236}">
                <a16:creationId xmlns:a16="http://schemas.microsoft.com/office/drawing/2014/main" id="{FEE15EF2-93B9-9185-23CE-20C47C2F9E08}"/>
              </a:ext>
            </a:extLst>
          </p:cNvPr>
          <p:cNvPicPr>
            <a:picLocks noChangeAspect="1"/>
          </p:cNvPicPr>
          <p:nvPr/>
        </p:nvPicPr>
        <p:blipFill>
          <a:blip r:embed="rId3"/>
          <a:stretch>
            <a:fillRect/>
          </a:stretch>
        </p:blipFill>
        <p:spPr>
          <a:xfrm>
            <a:off x="6250411" y="3847918"/>
            <a:ext cx="5488836" cy="1295581"/>
          </a:xfrm>
          <a:prstGeom prst="rect">
            <a:avLst/>
          </a:prstGeom>
        </p:spPr>
      </p:pic>
    </p:spTree>
    <p:extLst>
      <p:ext uri="{BB962C8B-B14F-4D97-AF65-F5344CB8AC3E}">
        <p14:creationId xmlns:p14="http://schemas.microsoft.com/office/powerpoint/2010/main" val="88869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38" name="Rectangle 37">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40" name="Group 39">
            <a:extLst>
              <a:ext uri="{FF2B5EF4-FFF2-40B4-BE49-F238E27FC236}">
                <a16:creationId xmlns:a16="http://schemas.microsoft.com/office/drawing/2014/main" id="{E10D8E5E-ECDE-47CA-A2A3-61245C65EF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5908" y="173174"/>
            <a:ext cx="11560468" cy="5812500"/>
            <a:chOff x="265908" y="173174"/>
            <a:chExt cx="11560468" cy="5812500"/>
          </a:xfrm>
        </p:grpSpPr>
        <p:sp useBgFill="1">
          <p:nvSpPr>
            <p:cNvPr id="41" name="Graphic 10">
              <a:extLst>
                <a:ext uri="{FF2B5EF4-FFF2-40B4-BE49-F238E27FC236}">
                  <a16:creationId xmlns:a16="http://schemas.microsoft.com/office/drawing/2014/main" id="{509B521B-2964-4854-B5C6-EC71A43BD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2" name="Oval 41">
              <a:extLst>
                <a:ext uri="{FF2B5EF4-FFF2-40B4-BE49-F238E27FC236}">
                  <a16:creationId xmlns:a16="http://schemas.microsoft.com/office/drawing/2014/main" id="{E4607DFD-11DB-4F03-B8EB-D5EB3BD2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43" name="Oval 42">
              <a:extLst>
                <a:ext uri="{FF2B5EF4-FFF2-40B4-BE49-F238E27FC236}">
                  <a16:creationId xmlns:a16="http://schemas.microsoft.com/office/drawing/2014/main" id="{469F7BD9-5E34-422A-A451-206EE09E8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1470962" y="5630260"/>
              <a:ext cx="355414" cy="35541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44" name="Oval 43">
              <a:extLst>
                <a:ext uri="{FF2B5EF4-FFF2-40B4-BE49-F238E27FC236}">
                  <a16:creationId xmlns:a16="http://schemas.microsoft.com/office/drawing/2014/main" id="{8B85ADFF-7AD3-4562-BDC1-378B59229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559643" y="785159"/>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3" name="Alt Başlık 2">
            <a:extLst>
              <a:ext uri="{FF2B5EF4-FFF2-40B4-BE49-F238E27FC236}">
                <a16:creationId xmlns:a16="http://schemas.microsoft.com/office/drawing/2014/main" id="{08B20C4F-BFE4-62BC-5B4E-D6EA8F4985BB}"/>
              </a:ext>
            </a:extLst>
          </p:cNvPr>
          <p:cNvSpPr>
            <a:spLocks noGrp="1"/>
          </p:cNvSpPr>
          <p:nvPr>
            <p:ph type="subTitle" idx="1"/>
          </p:nvPr>
        </p:nvSpPr>
        <p:spPr>
          <a:xfrm>
            <a:off x="365624" y="576134"/>
            <a:ext cx="4914811" cy="5048792"/>
          </a:xfrm>
        </p:spPr>
        <p:txBody>
          <a:bodyPr>
            <a:normAutofit/>
          </a:bodyPr>
          <a:lstStyle/>
          <a:p>
            <a:pPr algn="just"/>
            <a:r>
              <a:rPr lang="tr-TR" dirty="0"/>
              <a:t>Dikdörtgenimiz oluştuktan sonra CNN kullanarak verilerimizi hazırlıyoruz.</a:t>
            </a:r>
          </a:p>
          <a:p>
            <a:pPr algn="just"/>
            <a:endParaRPr lang="tr-TR" sz="1000" dirty="0"/>
          </a:p>
          <a:p>
            <a:pPr algn="just"/>
            <a:endParaRPr lang="tr-TR" sz="1000" dirty="0"/>
          </a:p>
          <a:p>
            <a:pPr algn="just"/>
            <a:endParaRPr lang="tr-TR" sz="1000" dirty="0"/>
          </a:p>
          <a:p>
            <a:pPr algn="just"/>
            <a:endParaRPr lang="tr-TR" sz="1000" dirty="0"/>
          </a:p>
          <a:p>
            <a:pPr algn="just"/>
            <a:r>
              <a:rPr lang="tr-TR" dirty="0" err="1"/>
              <a:t>Datasetimizi</a:t>
            </a:r>
            <a:r>
              <a:rPr lang="tr-TR" dirty="0"/>
              <a:t> ayırarak </a:t>
            </a:r>
            <a:r>
              <a:rPr lang="tr-TR" dirty="0" err="1"/>
              <a:t>eğitim,test</a:t>
            </a:r>
            <a:r>
              <a:rPr lang="tr-TR" dirty="0"/>
              <a:t> ve doğrulama parçalarımızı elde </a:t>
            </a:r>
            <a:r>
              <a:rPr lang="tr-TR" dirty="0" err="1"/>
              <a:t>ediyoruz.Bu</a:t>
            </a:r>
            <a:r>
              <a:rPr lang="tr-TR" dirty="0"/>
              <a:t> parçaların %20’si test verileri için kullanılırken %10 ‘nu doğrulama için kullanılıyor.</a:t>
            </a:r>
          </a:p>
        </p:txBody>
      </p:sp>
      <p:pic>
        <p:nvPicPr>
          <p:cNvPr id="9" name="Resim 8">
            <a:extLst>
              <a:ext uri="{FF2B5EF4-FFF2-40B4-BE49-F238E27FC236}">
                <a16:creationId xmlns:a16="http://schemas.microsoft.com/office/drawing/2014/main" id="{C706E446-3424-5EB5-886B-6447951C1A62}"/>
              </a:ext>
            </a:extLst>
          </p:cNvPr>
          <p:cNvPicPr>
            <a:picLocks noChangeAspect="1"/>
          </p:cNvPicPr>
          <p:nvPr/>
        </p:nvPicPr>
        <p:blipFill>
          <a:blip r:embed="rId2"/>
          <a:stretch>
            <a:fillRect/>
          </a:stretch>
        </p:blipFill>
        <p:spPr>
          <a:xfrm>
            <a:off x="5380151" y="576134"/>
            <a:ext cx="4086407" cy="2834640"/>
          </a:xfrm>
          <a:prstGeom prst="rect">
            <a:avLst/>
          </a:prstGeom>
        </p:spPr>
      </p:pic>
      <p:pic>
        <p:nvPicPr>
          <p:cNvPr id="11" name="Resim 10">
            <a:extLst>
              <a:ext uri="{FF2B5EF4-FFF2-40B4-BE49-F238E27FC236}">
                <a16:creationId xmlns:a16="http://schemas.microsoft.com/office/drawing/2014/main" id="{273556C2-C42D-11FE-FDE5-44CAF5531DF8}"/>
              </a:ext>
            </a:extLst>
          </p:cNvPr>
          <p:cNvPicPr>
            <a:picLocks noChangeAspect="1"/>
          </p:cNvPicPr>
          <p:nvPr/>
        </p:nvPicPr>
        <p:blipFill>
          <a:blip r:embed="rId3"/>
          <a:stretch>
            <a:fillRect/>
          </a:stretch>
        </p:blipFill>
        <p:spPr>
          <a:xfrm>
            <a:off x="5380151" y="3447227"/>
            <a:ext cx="6736271" cy="2009991"/>
          </a:xfrm>
          <a:prstGeom prst="rect">
            <a:avLst/>
          </a:prstGeom>
        </p:spPr>
      </p:pic>
    </p:spTree>
    <p:extLst>
      <p:ext uri="{BB962C8B-B14F-4D97-AF65-F5344CB8AC3E}">
        <p14:creationId xmlns:p14="http://schemas.microsoft.com/office/powerpoint/2010/main" val="219923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16" name="Rectangle 15">
            <a:extLst>
              <a:ext uri="{FF2B5EF4-FFF2-40B4-BE49-F238E27FC236}">
                <a16:creationId xmlns:a16="http://schemas.microsoft.com/office/drawing/2014/main" id="{361EA5BB-A258-4E22-94F4-C79A4413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alpha val="10000"/>
            </a:srgbClr>
          </a:solidFill>
          <a:ln w="3848" cap="flat">
            <a:noFill/>
            <a:prstDash val="solid"/>
            <a:miter/>
          </a:ln>
          <a:effectLst/>
        </p:spPr>
        <p:txBody>
          <a:bodyPr rtlCol="0" anchor="ctr"/>
          <a:lstStyle/>
          <a:p>
            <a:endParaRPr lang="en-US" dirty="0">
              <a:solidFill>
                <a:schemeClr val="tx1"/>
              </a:solidFill>
            </a:endParaRPr>
          </a:p>
        </p:txBody>
      </p:sp>
      <p:grpSp>
        <p:nvGrpSpPr>
          <p:cNvPr id="18" name="Group 17">
            <a:extLst>
              <a:ext uri="{FF2B5EF4-FFF2-40B4-BE49-F238E27FC236}">
                <a16:creationId xmlns:a16="http://schemas.microsoft.com/office/drawing/2014/main" id="{BD809E3A-D2D0-4AAA-8ECB-707AAAC3DD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5908" y="173174"/>
            <a:ext cx="1642536" cy="1668695"/>
            <a:chOff x="265908" y="173174"/>
            <a:chExt cx="1642536" cy="1668695"/>
          </a:xfrm>
        </p:grpSpPr>
        <p:sp useBgFill="1">
          <p:nvSpPr>
            <p:cNvPr id="19" name="Graphic 10">
              <a:extLst>
                <a:ext uri="{FF2B5EF4-FFF2-40B4-BE49-F238E27FC236}">
                  <a16:creationId xmlns:a16="http://schemas.microsoft.com/office/drawing/2014/main" id="{509B521B-2964-4854-B5C6-EC71A43BD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sp useBgFill="1">
          <p:nvSpPr>
            <p:cNvPr id="20" name="Oval 19">
              <a:extLst>
                <a:ext uri="{FF2B5EF4-FFF2-40B4-BE49-F238E27FC236}">
                  <a16:creationId xmlns:a16="http://schemas.microsoft.com/office/drawing/2014/main" id="{E4607DFD-11DB-4F03-B8EB-D5EB3BD2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1" name="Oval 20">
              <a:extLst>
                <a:ext uri="{FF2B5EF4-FFF2-40B4-BE49-F238E27FC236}">
                  <a16:creationId xmlns:a16="http://schemas.microsoft.com/office/drawing/2014/main" id="{8B85ADFF-7AD3-4562-BDC1-378B59229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559643" y="785159"/>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a:p>
          </p:txBody>
        </p:sp>
      </p:grpSp>
      <p:sp>
        <p:nvSpPr>
          <p:cNvPr id="3" name="Alt Başlık 2">
            <a:extLst>
              <a:ext uri="{FF2B5EF4-FFF2-40B4-BE49-F238E27FC236}">
                <a16:creationId xmlns:a16="http://schemas.microsoft.com/office/drawing/2014/main" id="{08B20C4F-BFE4-62BC-5B4E-D6EA8F4985BB}"/>
              </a:ext>
            </a:extLst>
          </p:cNvPr>
          <p:cNvSpPr>
            <a:spLocks noGrp="1"/>
          </p:cNvSpPr>
          <p:nvPr>
            <p:ph type="subTitle" idx="1"/>
          </p:nvPr>
        </p:nvSpPr>
        <p:spPr>
          <a:xfrm>
            <a:off x="265908" y="0"/>
            <a:ext cx="6757462" cy="949683"/>
          </a:xfrm>
        </p:spPr>
        <p:txBody>
          <a:bodyPr>
            <a:normAutofit lnSpcReduction="10000"/>
          </a:bodyPr>
          <a:lstStyle/>
          <a:p>
            <a:pPr algn="l"/>
            <a:r>
              <a:rPr lang="tr-TR" b="0" dirty="0">
                <a:solidFill>
                  <a:srgbClr val="CCCCCC"/>
                </a:solidFill>
                <a:effectLst/>
                <a:highlight>
                  <a:srgbClr val="1F1F1F"/>
                </a:highlight>
                <a:latin typeface="+mj-lt"/>
              </a:rPr>
              <a:t>	   </a:t>
            </a:r>
          </a:p>
          <a:p>
            <a:pPr algn="l"/>
            <a:r>
              <a:rPr lang="tr-TR" sz="3200" dirty="0"/>
              <a:t>     </a:t>
            </a:r>
            <a:r>
              <a:rPr lang="tr-TR" sz="3200" dirty="0" err="1"/>
              <a:t>Convolutionnal</a:t>
            </a:r>
            <a:r>
              <a:rPr lang="tr-TR" sz="3200" dirty="0"/>
              <a:t> </a:t>
            </a:r>
            <a:r>
              <a:rPr lang="tr-TR" sz="3200" dirty="0" err="1"/>
              <a:t>Neural</a:t>
            </a:r>
            <a:r>
              <a:rPr lang="tr-TR" sz="3200" dirty="0"/>
              <a:t> Network</a:t>
            </a:r>
          </a:p>
        </p:txBody>
      </p:sp>
      <p:pic>
        <p:nvPicPr>
          <p:cNvPr id="12" name="Resim 11">
            <a:extLst>
              <a:ext uri="{FF2B5EF4-FFF2-40B4-BE49-F238E27FC236}">
                <a16:creationId xmlns:a16="http://schemas.microsoft.com/office/drawing/2014/main" id="{3506EB8F-9BAC-C082-48A5-D7CD5C3B87C1}"/>
              </a:ext>
            </a:extLst>
          </p:cNvPr>
          <p:cNvPicPr>
            <a:picLocks noChangeAspect="1"/>
          </p:cNvPicPr>
          <p:nvPr/>
        </p:nvPicPr>
        <p:blipFill>
          <a:blip r:embed="rId2"/>
          <a:stretch>
            <a:fillRect/>
          </a:stretch>
        </p:blipFill>
        <p:spPr>
          <a:xfrm>
            <a:off x="918441" y="949683"/>
            <a:ext cx="9713917" cy="5799866"/>
          </a:xfrm>
          <a:prstGeom prst="rect">
            <a:avLst/>
          </a:prstGeom>
        </p:spPr>
      </p:pic>
    </p:spTree>
    <p:extLst>
      <p:ext uri="{BB962C8B-B14F-4D97-AF65-F5344CB8AC3E}">
        <p14:creationId xmlns:p14="http://schemas.microsoft.com/office/powerpoint/2010/main" val="203608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08B20C4F-BFE4-62BC-5B4E-D6EA8F4985BB}"/>
              </a:ext>
            </a:extLst>
          </p:cNvPr>
          <p:cNvSpPr>
            <a:spLocks noGrp="1"/>
          </p:cNvSpPr>
          <p:nvPr>
            <p:ph type="subTitle" idx="1"/>
          </p:nvPr>
        </p:nvSpPr>
        <p:spPr>
          <a:xfrm>
            <a:off x="560959" y="282102"/>
            <a:ext cx="10907951" cy="6031150"/>
          </a:xfrm>
        </p:spPr>
        <p:txBody>
          <a:bodyPr>
            <a:normAutofit/>
          </a:bodyPr>
          <a:lstStyle/>
          <a:p>
            <a:pPr algn="l"/>
            <a:r>
              <a:rPr lang="tr-TR" dirty="0"/>
              <a:t>Modelimizi burada </a:t>
            </a:r>
            <a:r>
              <a:rPr lang="tr-TR" dirty="0" err="1"/>
              <a:t>train</a:t>
            </a:r>
            <a:r>
              <a:rPr lang="tr-TR" dirty="0"/>
              <a:t> ediyoruz. </a:t>
            </a:r>
            <a:r>
              <a:rPr lang="tr-TR" dirty="0" err="1"/>
              <a:t>Epoch</a:t>
            </a:r>
            <a:r>
              <a:rPr lang="tr-TR" dirty="0"/>
              <a:t> değerini 10 ve </a:t>
            </a:r>
            <a:r>
              <a:rPr lang="tr-TR" dirty="0" err="1"/>
              <a:t>batch_size</a:t>
            </a:r>
            <a:r>
              <a:rPr lang="tr-TR" dirty="0"/>
              <a:t> değerini 32 olarak belirledik. </a:t>
            </a:r>
            <a:r>
              <a:rPr lang="tr-TR" dirty="0" err="1"/>
              <a:t>Epoch</a:t>
            </a:r>
            <a:r>
              <a:rPr lang="tr-TR" dirty="0"/>
              <a:t> değerini yükseltince </a:t>
            </a:r>
            <a:r>
              <a:rPr lang="tr-TR" dirty="0" err="1"/>
              <a:t>onuçta</a:t>
            </a:r>
            <a:r>
              <a:rPr lang="tr-TR" dirty="0"/>
              <a:t> iyileşmeyi hala gözlemleyebiliyor olsak da </a:t>
            </a:r>
            <a:r>
              <a:rPr lang="tr-TR" dirty="0" err="1"/>
              <a:t>train</a:t>
            </a:r>
            <a:r>
              <a:rPr lang="tr-TR" dirty="0"/>
              <a:t> süresi uzadığı için </a:t>
            </a:r>
            <a:r>
              <a:rPr lang="tr-TR" dirty="0" err="1"/>
              <a:t>colabde</a:t>
            </a:r>
            <a:r>
              <a:rPr lang="tr-TR" dirty="0"/>
              <a:t> hatalarla karşılaştık. bundan dolayı </a:t>
            </a:r>
            <a:r>
              <a:rPr lang="tr-TR" dirty="0" err="1"/>
              <a:t>epoch</a:t>
            </a:r>
            <a:r>
              <a:rPr lang="tr-TR" dirty="0"/>
              <a:t> değerimiz 10 olarak belirlendi.</a:t>
            </a:r>
          </a:p>
        </p:txBody>
      </p:sp>
      <p:pic>
        <p:nvPicPr>
          <p:cNvPr id="4" name="Resim 3">
            <a:extLst>
              <a:ext uri="{FF2B5EF4-FFF2-40B4-BE49-F238E27FC236}">
                <a16:creationId xmlns:a16="http://schemas.microsoft.com/office/drawing/2014/main" id="{99F8A5D2-9D61-FFF8-B794-478EAF49CF65}"/>
              </a:ext>
            </a:extLst>
          </p:cNvPr>
          <p:cNvPicPr>
            <a:picLocks noChangeAspect="1"/>
          </p:cNvPicPr>
          <p:nvPr/>
        </p:nvPicPr>
        <p:blipFill>
          <a:blip r:embed="rId2"/>
          <a:stretch>
            <a:fillRect/>
          </a:stretch>
        </p:blipFill>
        <p:spPr>
          <a:xfrm>
            <a:off x="457821" y="1945532"/>
            <a:ext cx="11276358" cy="4367720"/>
          </a:xfrm>
          <a:prstGeom prst="rect">
            <a:avLst/>
          </a:prstGeom>
        </p:spPr>
      </p:pic>
    </p:spTree>
    <p:extLst>
      <p:ext uri="{BB962C8B-B14F-4D97-AF65-F5344CB8AC3E}">
        <p14:creationId xmlns:p14="http://schemas.microsoft.com/office/powerpoint/2010/main" val="1903177357"/>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dea6aae-19bb-495a-93b1-c29b4ba500a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7EB8D8E1B103274A84B992EE7124C3C4" ma:contentTypeVersion="12" ma:contentTypeDescription="Yeni belge oluşturun." ma:contentTypeScope="" ma:versionID="3c971c99851c35e2e738c474b8983791">
  <xsd:schema xmlns:xsd="http://www.w3.org/2001/XMLSchema" xmlns:xs="http://www.w3.org/2001/XMLSchema" xmlns:p="http://schemas.microsoft.com/office/2006/metadata/properties" xmlns:ns3="2dea6aae-19bb-495a-93b1-c29b4ba500a9" xmlns:ns4="20bf165b-1055-43e0-8e94-d0760af8ec05" targetNamespace="http://schemas.microsoft.com/office/2006/metadata/properties" ma:root="true" ma:fieldsID="0ba91fb26c672591789bd17ef5f17199" ns3:_="" ns4:_="">
    <xsd:import namespace="2dea6aae-19bb-495a-93b1-c29b4ba500a9"/>
    <xsd:import namespace="20bf165b-1055-43e0-8e94-d0760af8ec0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ea6aae-19bb-495a-93b1-c29b4ba500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0bf165b-1055-43e0-8e94-d0760af8ec05" elementFormDefault="qualified">
    <xsd:import namespace="http://schemas.microsoft.com/office/2006/documentManagement/types"/>
    <xsd:import namespace="http://schemas.microsoft.com/office/infopath/2007/PartnerControls"/>
    <xsd:element name="SharedWithUsers" ma:index="10"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Ayrıntıları ile Paylaşıldı" ma:internalName="SharedWithDetails" ma:readOnly="true">
      <xsd:simpleType>
        <xsd:restriction base="dms:Note">
          <xsd:maxLength value="255"/>
        </xsd:restriction>
      </xsd:simpleType>
    </xsd:element>
    <xsd:element name="SharingHintHash" ma:index="12"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2B20C3-AF78-461E-8813-086707C78883}">
  <ds:schemaRefs>
    <ds:schemaRef ds:uri="20bf165b-1055-43e0-8e94-d0760af8ec05"/>
    <ds:schemaRef ds:uri="http://purl.org/dc/terms/"/>
    <ds:schemaRef ds:uri="http://purl.org/dc/dcmitype/"/>
    <ds:schemaRef ds:uri="2dea6aae-19bb-495a-93b1-c29b4ba500a9"/>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88EF573-0284-4E5D-9CB3-F1D78BEBC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ea6aae-19bb-495a-93b1-c29b4ba500a9"/>
    <ds:schemaRef ds:uri="20bf165b-1055-43e0-8e94-d0760af8ec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49B8CDA-D05E-4931-9076-10C8CC3E39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Minimal</Template>
  <TotalTime>147</TotalTime>
  <Words>429</Words>
  <Application>Microsoft Office PowerPoint</Application>
  <PresentationFormat>Geniş ekran</PresentationFormat>
  <Paragraphs>57</Paragraphs>
  <Slides>11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11</vt:i4>
      </vt:variant>
    </vt:vector>
  </HeadingPairs>
  <TitlesOfParts>
    <vt:vector size="16" baseType="lpstr">
      <vt:lpstr>Arial</vt:lpstr>
      <vt:lpstr>Courier New</vt:lpstr>
      <vt:lpstr>Open sans</vt:lpstr>
      <vt:lpstr>Segoe UI</vt:lpstr>
      <vt:lpstr>MinimalXOVTI</vt:lpstr>
      <vt:lpstr>Yapay Zeka Final Projesi</vt:lpstr>
      <vt:lpstr>Konu Başlıkları</vt:lpstr>
      <vt:lpstr>1.Problem Tanımı</vt:lpstr>
      <vt:lpstr>2.Kullanılan Kütüphaneler ve Veri Seti İndirme</vt:lpstr>
      <vt:lpstr>PowerPoint Sunusu</vt:lpstr>
      <vt:lpstr>3.Model Oluşturma ve Eğitim</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Beytullah Alkan</dc:creator>
  <cp:lastModifiedBy>Emre Şen</cp:lastModifiedBy>
  <cp:revision>2</cp:revision>
  <dcterms:created xsi:type="dcterms:W3CDTF">2024-06-07T21:34:39Z</dcterms:created>
  <dcterms:modified xsi:type="dcterms:W3CDTF">2024-06-08T20:10:23Z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0x0101007EB8D8E1B103274A84B992EE7124C3C4</vt:lpwstr>
  </property>
</Properties>
</file>