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F20F10-E5CD-DDCE-14F0-6FA40D8C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853DF7B-012E-067A-F7C2-6289B8486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826A2E-4DCE-CDF2-EF9D-D8A39F51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E72D-DAF7-4D00-ABD6-34A88B3764B5}" type="datetimeFigureOut">
              <a:rPr lang="tr-TR" smtClean="0"/>
              <a:t>11.10.2025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A87BA6A-666A-A4AF-1B4D-63D410BF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D26205-38E3-D4BB-E8AC-E580F49D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390B-35DD-4349-8C9A-687829541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98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13B4E8-D913-5C52-F9D1-BE68C551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45B1AE4-A773-9178-F3C6-C1ECFF34F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9DDECE5-75D1-4126-5C15-F1A7CDB2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E72D-DAF7-4D00-ABD6-34A88B3764B5}" type="datetimeFigureOut">
              <a:rPr lang="tr-TR" smtClean="0"/>
              <a:t>11.10.2025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B432A8-8BF8-214B-1B8D-BFF726FB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730771-FE18-BBE8-2AC9-AF53A6864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390B-35DD-4349-8C9A-687829541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11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812843D-2365-DBB0-1E88-540B68B50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7545EB2-5B81-096C-D0A7-135A97139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AB9BC65-1871-177D-E401-75CB5C5D4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E72D-DAF7-4D00-ABD6-34A88B3764B5}" type="datetimeFigureOut">
              <a:rPr lang="tr-TR" smtClean="0"/>
              <a:t>11.10.2025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466854-AFD2-99CB-3D5E-5F72D3FF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7C32A9-802F-A87E-A359-349B2892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390B-35DD-4349-8C9A-687829541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85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75207C-44E9-A2CE-799A-971DCF70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1C46F0-6799-EE0C-FF4B-9FA8E70CB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41484C-3915-54DB-9EDE-CF4DF35C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E72D-DAF7-4D00-ABD6-34A88B3764B5}" type="datetimeFigureOut">
              <a:rPr lang="tr-TR" smtClean="0"/>
              <a:t>11.10.2025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A395528-5B9E-00A9-6569-93FC53AF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F982A3-C6D8-B06F-2F3A-CECEC301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390B-35DD-4349-8C9A-687829541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5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96E624-8A6B-035F-C71B-0DB08830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63211A4-50A1-B603-D25D-D73D99BB4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A15FE5C-C642-361D-30A8-0494086B8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E72D-DAF7-4D00-ABD6-34A88B3764B5}" type="datetimeFigureOut">
              <a:rPr lang="tr-TR" smtClean="0"/>
              <a:t>11.10.2025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7436B6-4FE4-9DFA-6E24-46388E78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D6CFFD4-BCE0-20A0-3858-4DAF2798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390B-35DD-4349-8C9A-687829541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496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F0505C-DD2A-7D9C-160E-4E95C629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32255C-ED31-F060-B398-E801E5CCB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6FA8B8A-C4D2-4DFA-9179-A7EB67D5D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ECF5156-3DB9-0CD7-9BC0-F3FA8BF4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E72D-DAF7-4D00-ABD6-34A88B3764B5}" type="datetimeFigureOut">
              <a:rPr lang="tr-TR" smtClean="0"/>
              <a:t>11.10.2025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913404D-E4D9-16A4-D8ED-CB162C34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5FC282D-94BC-4235-883A-01A6342F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390B-35DD-4349-8C9A-687829541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603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D9E723-0A3D-7E3A-B349-E2DA1CE4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335AE59-3901-6635-7D8F-92F3720C9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379EB64-9EA8-6732-8B76-614D47281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6393C74-D6CB-3E78-44BB-B55B6D0330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656143C-FEED-6EDE-0186-5A1A9E034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A9B6F437-8980-0848-8E6F-4463E42E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E72D-DAF7-4D00-ABD6-34A88B3764B5}" type="datetimeFigureOut">
              <a:rPr lang="tr-TR" smtClean="0"/>
              <a:t>11.10.2025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C05E45A-63EF-3C15-95EF-8A7D3CFCE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355011C-132D-21DE-8431-93899F7D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390B-35DD-4349-8C9A-687829541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182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4CD5A0-D3B0-7412-1E9C-D24180BF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6E178BD4-ED2B-319F-05D1-39E64B7B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E72D-DAF7-4D00-ABD6-34A88B3764B5}" type="datetimeFigureOut">
              <a:rPr lang="tr-TR" smtClean="0"/>
              <a:t>11.10.2025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0730672-58F5-D19D-D433-6CC20DF2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C93ABCC-8F4E-77A5-DC14-8CCD7F52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390B-35DD-4349-8C9A-687829541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313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2207279-D8A9-109A-5291-2FAC0BDC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E72D-DAF7-4D00-ABD6-34A88B3764B5}" type="datetimeFigureOut">
              <a:rPr lang="tr-TR" smtClean="0"/>
              <a:t>11.10.2025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F7F75B2-94CE-2A49-F2FA-29C2C5FC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5EE00DE-4C57-0AD9-2BCF-0506F286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390B-35DD-4349-8C9A-687829541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782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AB8F0F-C412-8197-AFF1-19A30216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9FA864-2406-2E30-FBFC-B9872E40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938426F-FE4E-8DDC-A161-9E463AA0A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A89CB65-65C4-5000-C11F-B23558E8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E72D-DAF7-4D00-ABD6-34A88B3764B5}" type="datetimeFigureOut">
              <a:rPr lang="tr-TR" smtClean="0"/>
              <a:t>11.10.2025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DDEF9A2-8EC0-41AA-8939-1F99F9DD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43891D4-8606-8854-A2E0-A0C3D5FB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390B-35DD-4349-8C9A-687829541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862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EECCFD-5E88-07AE-DC38-E3A84519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47F21C2E-D959-3D13-4F20-38B9A4247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2FA802F-3037-F498-B5CA-09BA070E3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447FE7A-9791-F2BF-F460-A4B88893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E72D-DAF7-4D00-ABD6-34A88B3764B5}" type="datetimeFigureOut">
              <a:rPr lang="tr-TR" smtClean="0"/>
              <a:t>11.10.2025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E0BF163-14AB-D46A-F0E4-2A5F4BA5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BD2CA6D-EDE2-5F90-2BFC-FF7093CE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1390B-35DD-4349-8C9A-687829541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2530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0F7799A-19CD-408A-E169-0917E34C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06C5647-A061-6B7B-EADC-A4DB44263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18CF37-FFFF-9094-5150-629B8036D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2FE72D-DAF7-4D00-ABD6-34A88B3764B5}" type="datetimeFigureOut">
              <a:rPr lang="tr-TR" smtClean="0"/>
              <a:t>11.10.2025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7F729E-E6C4-E64C-6F47-8691F6164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022455-6992-20A5-8ABB-60913F035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1390B-35DD-4349-8C9A-687829541CA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223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1F2B94E-4427-D497-3866-E55B3CA0B0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50"/>
          <a:stretch>
            <a:fillRect/>
          </a:stretch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762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25098D3-E17F-9F9D-4D9A-153537B16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47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653BE0C-3A3B-46E8-8775-4C151AA57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3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B7BD8C4-6F46-B9E0-9149-87F0EA4124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9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409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4C5AAC5-0448-D64E-FA3A-CB45BCC5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38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8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83B3764-2671-9FA2-E593-BB85C52D5B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38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19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CA78233-83FD-1B50-738F-E8531ADA4E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38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41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C0B8ABE-4774-273B-D9F3-907317E5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3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B531F3A-B7F2-6F55-BEB0-ED7D8B81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429" b="736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1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0721DD8-055B-D5AB-0670-10F2C7B0ED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38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4A650D0-6B42-5824-AAAA-CBBB4474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382" y="0"/>
            <a:ext cx="123405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3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238CE37-2BA1-5251-0040-A35493F8B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7"/>
            <a:ext cx="12191999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6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1DE3737-F433-8F4A-0B8D-BC971202A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47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Geniş ekran</PresentationFormat>
  <Paragraphs>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emre efe yüksel</dc:creator>
  <cp:lastModifiedBy>emre efe yüksel</cp:lastModifiedBy>
  <cp:revision>1</cp:revision>
  <dcterms:created xsi:type="dcterms:W3CDTF">2025-10-11T10:29:06Z</dcterms:created>
  <dcterms:modified xsi:type="dcterms:W3CDTF">2025-10-11T10:34:48Z</dcterms:modified>
</cp:coreProperties>
</file>