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3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2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65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2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3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56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4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8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2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7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74E272-0C0F-4D09-B2CA-F4794F6EFC15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1072-49E7-41C6-83BE-1CF153501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19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abs.developers.google.com/codelabs/workbox-la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262553"/>
          </a:xfrm>
        </p:spPr>
        <p:txBody>
          <a:bodyPr/>
          <a:lstStyle/>
          <a:p>
            <a:r>
              <a:rPr lang="en-US" sz="4400" dirty="0" smtClean="0"/>
              <a:t>Progressive Web Apps(PWAs)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57572"/>
            <a:ext cx="8825658" cy="861420"/>
          </a:xfrm>
        </p:spPr>
        <p:txBody>
          <a:bodyPr/>
          <a:lstStyle/>
          <a:p>
            <a:r>
              <a:rPr lang="en-US" dirty="0" err="1" smtClean="0"/>
              <a:t>Hazırlayan</a:t>
            </a:r>
            <a:r>
              <a:rPr lang="en-US" dirty="0" smtClean="0"/>
              <a:t>: </a:t>
            </a:r>
            <a:r>
              <a:rPr lang="en-US" dirty="0" err="1" smtClean="0"/>
              <a:t>emre</a:t>
            </a:r>
            <a:r>
              <a:rPr lang="en-US" dirty="0" smtClean="0"/>
              <a:t> </a:t>
            </a:r>
            <a:r>
              <a:rPr lang="en-US" dirty="0" err="1" smtClean="0"/>
              <a:t>gedikoğlu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Manifest.json</a:t>
            </a:r>
            <a:r>
              <a:rPr lang="en-US" sz="3200" dirty="0" smtClean="0"/>
              <a:t> </a:t>
            </a:r>
            <a:r>
              <a:rPr lang="en-US" sz="3200" dirty="0" err="1" smtClean="0"/>
              <a:t>Dosyası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sitesinin</a:t>
            </a:r>
            <a:r>
              <a:rPr lang="en-US" dirty="0"/>
              <a:t> </a:t>
            </a:r>
            <a:r>
              <a:rPr lang="en-US" dirty="0" err="1"/>
              <a:t>tarayıcı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PWA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algılanması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manifest.json</a:t>
            </a:r>
            <a:r>
              <a:rPr lang="en-US" b="1" dirty="0"/>
              <a:t> </a:t>
            </a:r>
            <a:r>
              <a:rPr lang="en-US" dirty="0" err="1"/>
              <a:t>dosyasına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Bu </a:t>
            </a:r>
            <a:r>
              <a:rPr lang="en-US" dirty="0" err="1"/>
              <a:t>dosyada</a:t>
            </a:r>
            <a:r>
              <a:rPr lang="en-US" dirty="0"/>
              <a:t> </a:t>
            </a:r>
            <a:r>
              <a:rPr lang="en-US" dirty="0" err="1"/>
              <a:t>uygulamaya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(ad, </a:t>
            </a:r>
            <a:r>
              <a:rPr lang="en-US" dirty="0" err="1"/>
              <a:t>ikon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)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Bu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kısayol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ekrana</a:t>
            </a:r>
            <a:r>
              <a:rPr lang="en-US" dirty="0"/>
              <a:t> </a:t>
            </a:r>
            <a:r>
              <a:rPr lang="en-US" dirty="0" err="1"/>
              <a:t>eklemek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Örnek</a:t>
            </a:r>
            <a:r>
              <a:rPr lang="en-US" sz="3200" dirty="0" smtClean="0"/>
              <a:t> </a:t>
            </a:r>
            <a:r>
              <a:rPr lang="en-US" sz="3200" dirty="0" err="1" smtClean="0"/>
              <a:t>Bir</a:t>
            </a:r>
            <a:r>
              <a:rPr lang="en-US" sz="3200" dirty="0" smtClean="0"/>
              <a:t> </a:t>
            </a:r>
            <a:r>
              <a:rPr lang="en-US" sz="3200" dirty="0" err="1" smtClean="0"/>
              <a:t>manifest.json</a:t>
            </a:r>
            <a:r>
              <a:rPr lang="en-US" sz="3200" dirty="0" smtClean="0"/>
              <a:t> </a:t>
            </a:r>
            <a:r>
              <a:rPr lang="en-US" sz="3200" dirty="0" err="1" smtClean="0"/>
              <a:t>Dosyası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</a:t>
            </a:r>
            <a:r>
              <a:rPr lang="en-US" dirty="0" err="1"/>
              <a:t>short_name</a:t>
            </a:r>
            <a:r>
              <a:rPr lang="en-US" dirty="0"/>
              <a:t>": </a:t>
            </a:r>
            <a:r>
              <a:rPr lang="en-US" dirty="0" smtClean="0"/>
              <a:t>“</a:t>
            </a:r>
            <a:r>
              <a:rPr lang="en-US" dirty="0" err="1" smtClean="0"/>
              <a:t>Deneme</a:t>
            </a:r>
            <a:r>
              <a:rPr lang="en-US" dirty="0" smtClean="0"/>
              <a:t>",</a:t>
            </a:r>
            <a:endParaRPr lang="en-US" dirty="0"/>
          </a:p>
          <a:p>
            <a:r>
              <a:rPr lang="en-US" dirty="0"/>
              <a:t>    "name": </a:t>
            </a:r>
            <a:r>
              <a:rPr lang="en-US" dirty="0" smtClean="0"/>
              <a:t>“</a:t>
            </a:r>
            <a:r>
              <a:rPr lang="en-US" dirty="0" err="1" smtClean="0"/>
              <a:t>Deneme</a:t>
            </a:r>
            <a:r>
              <a:rPr lang="en-US" dirty="0" smtClean="0"/>
              <a:t>",</a:t>
            </a:r>
            <a:endParaRPr lang="en-US" dirty="0"/>
          </a:p>
          <a:p>
            <a:r>
              <a:rPr lang="en-US" dirty="0"/>
              <a:t>    "icons": [</a:t>
            </a:r>
          </a:p>
          <a:p>
            <a:r>
              <a:rPr lang="en-US" dirty="0"/>
              <a:t>      {</a:t>
            </a:r>
          </a:p>
          <a:p>
            <a:r>
              <a:rPr lang="en-US" dirty="0"/>
              <a:t>        "</a:t>
            </a:r>
            <a:r>
              <a:rPr lang="en-US" dirty="0" err="1"/>
              <a:t>src</a:t>
            </a:r>
            <a:r>
              <a:rPr lang="en-US" dirty="0"/>
              <a:t>":"</a:t>
            </a:r>
            <a:r>
              <a:rPr lang="en-US" dirty="0" smtClean="0"/>
              <a:t>images/icon/icon.png</a:t>
            </a:r>
            <a:r>
              <a:rPr lang="en-US" dirty="0"/>
              <a:t>",</a:t>
            </a:r>
          </a:p>
          <a:p>
            <a:r>
              <a:rPr lang="en-US" dirty="0"/>
              <a:t>        "sizes": "144x144",</a:t>
            </a:r>
          </a:p>
          <a:p>
            <a:r>
              <a:rPr lang="en-US" dirty="0"/>
              <a:t>        "type": "image/</a:t>
            </a:r>
            <a:r>
              <a:rPr lang="en-US" dirty="0" err="1"/>
              <a:t>png</a:t>
            </a:r>
            <a:r>
              <a:rPr lang="en-US" dirty="0"/>
              <a:t>"</a:t>
            </a:r>
          </a:p>
          <a:p>
            <a:r>
              <a:rPr lang="en-US" dirty="0"/>
              <a:t>  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],</a:t>
            </a:r>
          </a:p>
          <a:p>
            <a:r>
              <a:rPr lang="en-US" dirty="0"/>
              <a:t>    "</a:t>
            </a:r>
            <a:r>
              <a:rPr lang="en-US" dirty="0" err="1"/>
              <a:t>start_url</a:t>
            </a:r>
            <a:r>
              <a:rPr lang="en-US" dirty="0"/>
              <a:t>": "./index.html",</a:t>
            </a:r>
          </a:p>
          <a:p>
            <a:r>
              <a:rPr lang="en-US" dirty="0"/>
              <a:t>    "</a:t>
            </a:r>
            <a:r>
              <a:rPr lang="en-US" dirty="0" err="1"/>
              <a:t>background_color</a:t>
            </a:r>
            <a:r>
              <a:rPr lang="en-US" dirty="0"/>
              <a:t>": "#</a:t>
            </a:r>
            <a:r>
              <a:rPr lang="en-US" dirty="0" err="1"/>
              <a:t>ffffff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 err="1"/>
              <a:t>theme_color</a:t>
            </a:r>
            <a:r>
              <a:rPr lang="en-US" dirty="0"/>
              <a:t>": "#2196f3",</a:t>
            </a:r>
          </a:p>
          <a:p>
            <a:r>
              <a:rPr lang="en-US" dirty="0"/>
              <a:t>    "display": "standalone"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780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SON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79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Progressive Web Apps(PWA) </a:t>
            </a:r>
            <a:r>
              <a:rPr lang="en-US" sz="3200" dirty="0" err="1" smtClean="0"/>
              <a:t>Nedir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Progressive Web App</a:t>
            </a:r>
            <a:r>
              <a:rPr lang="en-US" dirty="0"/>
              <a:t>, web </a:t>
            </a:r>
            <a:r>
              <a:rPr lang="en-US" dirty="0" err="1"/>
              <a:t>sitelerinin</a:t>
            </a:r>
            <a:r>
              <a:rPr lang="en-US" dirty="0"/>
              <a:t> </a:t>
            </a:r>
            <a:r>
              <a:rPr lang="en-US" dirty="0" err="1"/>
              <a:t>görünümünü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deneyimini</a:t>
            </a:r>
            <a:r>
              <a:rPr lang="en-US" dirty="0"/>
              <a:t>,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uygulamalarla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seviyeye</a:t>
            </a:r>
            <a:r>
              <a:rPr lang="en-US" dirty="0"/>
              <a:t> </a:t>
            </a:r>
            <a:r>
              <a:rPr lang="en-US" dirty="0" err="1" smtClean="0"/>
              <a:t>getiren</a:t>
            </a:r>
            <a:r>
              <a:rPr lang="en-US" dirty="0" smtClean="0"/>
              <a:t> </a:t>
            </a:r>
            <a:r>
              <a:rPr lang="en-US" dirty="0" err="1"/>
              <a:t>uygulamalara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isimdir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yaklaşımla</a:t>
            </a:r>
            <a:r>
              <a:rPr lang="en-US" dirty="0"/>
              <a:t> </a:t>
            </a:r>
            <a:r>
              <a:rPr lang="en-US" dirty="0" err="1"/>
              <a:t>tasarlanan</a:t>
            </a:r>
            <a:r>
              <a:rPr lang="en-US" dirty="0"/>
              <a:t> web </a:t>
            </a:r>
            <a:r>
              <a:rPr lang="en-US" dirty="0" err="1" smtClean="0"/>
              <a:t>siteleri</a:t>
            </a:r>
            <a:r>
              <a:rPr lang="en-US" dirty="0" smtClean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tarayıcıdan</a:t>
            </a:r>
            <a:r>
              <a:rPr lang="en-US" dirty="0"/>
              <a:t> </a:t>
            </a:r>
            <a:r>
              <a:rPr lang="en-US" dirty="0" err="1"/>
              <a:t>ziyaret</a:t>
            </a:r>
            <a:r>
              <a:rPr lang="en-US" dirty="0"/>
              <a:t> </a:t>
            </a:r>
            <a:r>
              <a:rPr lang="en-US" dirty="0" err="1" smtClean="0"/>
              <a:t>edildiğinde</a:t>
            </a:r>
            <a:r>
              <a:rPr lang="en-US" dirty="0" smtClean="0"/>
              <a:t>, </a:t>
            </a:r>
            <a:r>
              <a:rPr lang="en-US" dirty="0" err="1"/>
              <a:t>sanki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sitesini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kullanıyormuş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deneyim</a:t>
            </a:r>
            <a:r>
              <a:rPr lang="en-US" dirty="0"/>
              <a:t> </a:t>
            </a:r>
            <a:r>
              <a:rPr lang="en-US" dirty="0" err="1" smtClean="0"/>
              <a:t>yaşanır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PWA’nın</a:t>
            </a:r>
            <a:r>
              <a:rPr lang="en-US" sz="3200" dirty="0" smtClean="0"/>
              <a:t> </a:t>
            </a:r>
            <a:r>
              <a:rPr lang="en-US" sz="3200" dirty="0" err="1" smtClean="0"/>
              <a:t>başlıca</a:t>
            </a:r>
            <a:r>
              <a:rPr lang="en-US" sz="3200" dirty="0" smtClean="0"/>
              <a:t> </a:t>
            </a:r>
            <a:r>
              <a:rPr lang="en-US" sz="3200" dirty="0" err="1" smtClean="0"/>
              <a:t>Özellikleri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 </a:t>
            </a:r>
            <a:r>
              <a:rPr lang="en-US" dirty="0" err="1" smtClean="0"/>
              <a:t>sitesinin</a:t>
            </a:r>
            <a:r>
              <a:rPr lang="en-US" dirty="0" smtClean="0"/>
              <a:t> </a:t>
            </a:r>
            <a:r>
              <a:rPr lang="en-US" dirty="0" err="1"/>
              <a:t>çevrimdışı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çalışabilmesini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, </a:t>
            </a:r>
            <a:r>
              <a:rPr lang="en-US" dirty="0" err="1"/>
              <a:t>kullanıcı</a:t>
            </a:r>
            <a:r>
              <a:rPr lang="en-US" dirty="0"/>
              <a:t> internet </a:t>
            </a:r>
            <a:r>
              <a:rPr lang="en-US" dirty="0" err="1"/>
              <a:t>bağlantısı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anlarda</a:t>
            </a:r>
            <a:r>
              <a:rPr lang="en-US" dirty="0"/>
              <a:t> bile PWA </a:t>
            </a:r>
            <a:r>
              <a:rPr lang="en-US" dirty="0" err="1"/>
              <a:t>sayesinde</a:t>
            </a:r>
            <a:r>
              <a:rPr lang="en-US" dirty="0"/>
              <a:t> web </a:t>
            </a:r>
            <a:r>
              <a:rPr lang="en-US" dirty="0" err="1" smtClean="0"/>
              <a:t>sitesinde</a:t>
            </a:r>
            <a:r>
              <a:rPr lang="en-US" dirty="0" smtClean="0"/>
              <a:t> </a:t>
            </a:r>
            <a:r>
              <a:rPr lang="en-US" dirty="0" err="1"/>
              <a:t>gezinebilir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Mobil </a:t>
            </a:r>
            <a:r>
              <a:rPr lang="en-US" dirty="0" err="1"/>
              <a:t>cihazların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ekranına</a:t>
            </a:r>
            <a:r>
              <a:rPr lang="en-US" dirty="0"/>
              <a:t> </a:t>
            </a:r>
            <a:r>
              <a:rPr lang="en-US" dirty="0" err="1"/>
              <a:t>kısayol</a:t>
            </a:r>
            <a:r>
              <a:rPr lang="en-US" dirty="0"/>
              <a:t> </a:t>
            </a:r>
            <a:r>
              <a:rPr lang="en-US" dirty="0" err="1"/>
              <a:t>eklenerek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 smtClean="0"/>
              <a:t>yapılabilir</a:t>
            </a:r>
            <a:r>
              <a:rPr lang="en-US" dirty="0"/>
              <a:t>.</a:t>
            </a:r>
          </a:p>
          <a:p>
            <a:r>
              <a:rPr lang="en-US" dirty="0" err="1"/>
              <a:t>Geleceğin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web </a:t>
            </a:r>
            <a:r>
              <a:rPr lang="en-US" dirty="0" err="1"/>
              <a:t>siteleridir</a:t>
            </a:r>
            <a:r>
              <a:rPr lang="en-US" dirty="0"/>
              <a:t>.</a:t>
            </a:r>
          </a:p>
          <a:p>
            <a:r>
              <a:rPr lang="en-US" dirty="0"/>
              <a:t>PWA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ekranın</a:t>
            </a:r>
            <a:r>
              <a:rPr lang="en-US" dirty="0"/>
              <a:t> </a:t>
            </a:r>
            <a:r>
              <a:rPr lang="en-US" dirty="0" err="1"/>
              <a:t>mükemmel</a:t>
            </a:r>
            <a:r>
              <a:rPr lang="en-US" dirty="0"/>
              <a:t> </a:t>
            </a:r>
            <a:r>
              <a:rPr lang="en-US" dirty="0" err="1"/>
              <a:t>oranda</a:t>
            </a:r>
            <a:r>
              <a:rPr lang="en-US" dirty="0"/>
              <a:t> </a:t>
            </a:r>
            <a:r>
              <a:rPr lang="en-US" dirty="0" err="1"/>
              <a:t>dolması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, tam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şeklinde</a:t>
            </a:r>
            <a:r>
              <a:rPr lang="en-US" dirty="0"/>
              <a:t> web </a:t>
            </a:r>
            <a:r>
              <a:rPr lang="en-US" dirty="0" err="1" smtClean="0"/>
              <a:t>sitesi</a:t>
            </a:r>
            <a:r>
              <a:rPr lang="en-US" dirty="0" smtClean="0"/>
              <a:t> </a:t>
            </a:r>
            <a:r>
              <a:rPr lang="en-US" dirty="0" err="1"/>
              <a:t>kullanılır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, </a:t>
            </a:r>
            <a:r>
              <a:rPr lang="en-US" dirty="0" err="1"/>
              <a:t>başkasına</a:t>
            </a:r>
            <a:r>
              <a:rPr lang="en-US" dirty="0"/>
              <a:t> da </a:t>
            </a:r>
            <a:r>
              <a:rPr lang="en-US" dirty="0" err="1"/>
              <a:t>kullandırtmak</a:t>
            </a:r>
            <a:r>
              <a:rPr lang="en-US" dirty="0"/>
              <a:t> </a:t>
            </a:r>
            <a:r>
              <a:rPr lang="en-US" dirty="0" err="1"/>
              <a:t>isterse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Download </a:t>
            </a:r>
            <a:r>
              <a:rPr lang="en-US" dirty="0" err="1"/>
              <a:t>yapmadan</a:t>
            </a:r>
            <a:r>
              <a:rPr lang="en-US" dirty="0"/>
              <a:t>, </a:t>
            </a:r>
            <a:r>
              <a:rPr lang="en-US" dirty="0" err="1"/>
              <a:t>linki</a:t>
            </a:r>
            <a:r>
              <a:rPr lang="en-US" dirty="0"/>
              <a:t> </a:t>
            </a:r>
            <a:r>
              <a:rPr lang="en-US" dirty="0" err="1"/>
              <a:t>göndererek</a:t>
            </a:r>
            <a:r>
              <a:rPr lang="en-US" dirty="0"/>
              <a:t> o </a:t>
            </a:r>
            <a:r>
              <a:rPr lang="en-US" dirty="0" err="1"/>
              <a:t>kişinin</a:t>
            </a:r>
            <a:r>
              <a:rPr lang="en-US" dirty="0"/>
              <a:t> de </a:t>
            </a:r>
            <a:r>
              <a:rPr lang="en-US" dirty="0" err="1"/>
              <a:t>erişmesini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/>
              <a:t>güncellendiğinde</a:t>
            </a:r>
            <a:r>
              <a:rPr lang="en-US" dirty="0"/>
              <a:t>,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cihazlardan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güncelleme</a:t>
            </a:r>
            <a:r>
              <a:rPr lang="en-US" dirty="0"/>
              <a:t> </a:t>
            </a:r>
            <a:r>
              <a:rPr lang="en-US" dirty="0" err="1" smtClean="0"/>
              <a:t>yapmaya</a:t>
            </a:r>
            <a:r>
              <a:rPr lang="en-US" dirty="0" smtClean="0"/>
              <a:t> </a:t>
            </a:r>
            <a:r>
              <a:rPr lang="en-US" dirty="0" err="1"/>
              <a:t>gerek</a:t>
            </a:r>
            <a:r>
              <a:rPr lang="en-US" dirty="0"/>
              <a:t> </a:t>
            </a:r>
            <a:r>
              <a:rPr lang="en-US" dirty="0" err="1"/>
              <a:t>kalmaz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PWA’nın</a:t>
            </a:r>
            <a:r>
              <a:rPr lang="en-US" sz="3200" dirty="0" smtClean="0"/>
              <a:t> </a:t>
            </a:r>
            <a:r>
              <a:rPr lang="en-US" sz="3200" dirty="0" err="1" smtClean="0"/>
              <a:t>Avantajları</a:t>
            </a:r>
            <a:r>
              <a:rPr lang="en-US" sz="3200" dirty="0" smtClean="0"/>
              <a:t> </a:t>
            </a:r>
            <a:r>
              <a:rPr lang="en-US" sz="3200" dirty="0" err="1" smtClean="0"/>
              <a:t>ve</a:t>
            </a:r>
            <a:r>
              <a:rPr lang="en-US" sz="3200" dirty="0" smtClean="0"/>
              <a:t> </a:t>
            </a:r>
            <a:r>
              <a:rPr lang="en-US" sz="3200" dirty="0" err="1" smtClean="0"/>
              <a:t>Dezavantajları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dirty="0" smtClean="0"/>
              <a:t>	</a:t>
            </a:r>
            <a:r>
              <a:rPr lang="en-US" sz="2200" b="1" dirty="0" err="1" smtClean="0"/>
              <a:t>Avantajlar</a:t>
            </a:r>
            <a:endParaRPr lang="en-US" sz="2200" b="1" dirty="0" smtClean="0"/>
          </a:p>
          <a:p>
            <a:r>
              <a:rPr lang="en-US" dirty="0" err="1" smtClean="0"/>
              <a:t>Mükemmel</a:t>
            </a:r>
            <a:r>
              <a:rPr lang="en-US" dirty="0" smtClean="0"/>
              <a:t> </a:t>
            </a:r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deneyimi</a:t>
            </a:r>
            <a:endParaRPr lang="en-US" dirty="0" smtClean="0"/>
          </a:p>
          <a:p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iyi</a:t>
            </a:r>
            <a:r>
              <a:rPr lang="en-US" dirty="0" smtClean="0"/>
              <a:t> </a:t>
            </a:r>
            <a:r>
              <a:rPr lang="en-US" dirty="0" err="1" smtClean="0"/>
              <a:t>performans</a:t>
            </a:r>
            <a:endParaRPr lang="en-US" dirty="0" smtClean="0"/>
          </a:p>
          <a:p>
            <a:r>
              <a:rPr lang="en-US" dirty="0" err="1" smtClean="0"/>
              <a:t>Hızlı</a:t>
            </a:r>
            <a:r>
              <a:rPr lang="en-US" dirty="0" smtClean="0"/>
              <a:t> </a:t>
            </a:r>
            <a:r>
              <a:rPr lang="en-US" dirty="0" err="1" smtClean="0"/>
              <a:t>yüklenebilme</a:t>
            </a:r>
            <a:endParaRPr lang="en-US" dirty="0"/>
          </a:p>
          <a:p>
            <a:r>
              <a:rPr lang="en-US" dirty="0" err="1" smtClean="0"/>
              <a:t>Anlık</a:t>
            </a:r>
            <a:r>
              <a:rPr lang="en-US" dirty="0" smtClean="0"/>
              <a:t> </a:t>
            </a:r>
            <a:r>
              <a:rPr lang="en-US" dirty="0" err="1" smtClean="0"/>
              <a:t>bildirim</a:t>
            </a:r>
            <a:r>
              <a:rPr lang="en-US" dirty="0" smtClean="0"/>
              <a:t> </a:t>
            </a:r>
            <a:r>
              <a:rPr lang="en-US" dirty="0" err="1" smtClean="0"/>
              <a:t>gönderimi</a:t>
            </a:r>
            <a:endParaRPr lang="en-US" dirty="0" smtClean="0"/>
          </a:p>
          <a:p>
            <a:r>
              <a:rPr lang="en-US" dirty="0" smtClean="0"/>
              <a:t>Offline </a:t>
            </a:r>
            <a:r>
              <a:rPr lang="en-US" dirty="0" err="1" smtClean="0"/>
              <a:t>çalışma</a:t>
            </a:r>
            <a:r>
              <a:rPr lang="en-US" dirty="0" smtClean="0"/>
              <a:t> </a:t>
            </a:r>
            <a:r>
              <a:rPr lang="en-US" dirty="0" err="1" smtClean="0"/>
              <a:t>özelliği</a:t>
            </a:r>
            <a:endParaRPr lang="en-US" dirty="0" smtClean="0"/>
          </a:p>
          <a:p>
            <a:pPr marL="0" indent="0">
              <a:buNone/>
            </a:pPr>
            <a:r>
              <a:rPr lang="en-US" sz="2200" b="1" dirty="0" smtClean="0"/>
              <a:t>	</a:t>
            </a:r>
            <a:r>
              <a:rPr lang="en-US" sz="2200" b="1" dirty="0" err="1" smtClean="0"/>
              <a:t>Dezavantajlar</a:t>
            </a:r>
            <a:endParaRPr lang="en-US" sz="2200" b="1" dirty="0" smtClean="0"/>
          </a:p>
          <a:p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mağazalarında</a:t>
            </a:r>
            <a:r>
              <a:rPr lang="en-US" dirty="0" smtClean="0"/>
              <a:t> </a:t>
            </a:r>
            <a:r>
              <a:rPr lang="en-US" dirty="0" err="1" smtClean="0"/>
              <a:t>yer</a:t>
            </a:r>
            <a:r>
              <a:rPr lang="en-US" dirty="0" smtClean="0"/>
              <a:t> </a:t>
            </a:r>
            <a:r>
              <a:rPr lang="en-US" dirty="0" err="1" smtClean="0"/>
              <a:t>almaz</a:t>
            </a:r>
            <a:endParaRPr lang="en-US" dirty="0"/>
          </a:p>
          <a:p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teknoloji</a:t>
            </a:r>
            <a:r>
              <a:rPr lang="en-US" dirty="0" smtClean="0"/>
              <a:t> </a:t>
            </a:r>
            <a:r>
              <a:rPr lang="en-US" dirty="0" err="1" smtClean="0"/>
              <a:t>olduğundan</a:t>
            </a:r>
            <a:r>
              <a:rPr lang="en-US" dirty="0" smtClean="0"/>
              <a:t> </a:t>
            </a:r>
            <a:r>
              <a:rPr lang="en-US" dirty="0" err="1" smtClean="0"/>
              <a:t>tecrübe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kaynak</a:t>
            </a:r>
            <a:r>
              <a:rPr lang="en-US" dirty="0" smtClean="0"/>
              <a:t> </a:t>
            </a:r>
            <a:r>
              <a:rPr lang="en-US" dirty="0" err="1" smtClean="0"/>
              <a:t>yetersizliği</a:t>
            </a:r>
            <a:r>
              <a:rPr lang="en-US" dirty="0" smtClean="0"/>
              <a:t> </a:t>
            </a:r>
            <a:r>
              <a:rPr lang="en-US" dirty="0" err="1" smtClean="0"/>
              <a:t>yaşanabilir</a:t>
            </a:r>
            <a:endParaRPr lang="en-US" dirty="0" smtClean="0"/>
          </a:p>
          <a:p>
            <a:r>
              <a:rPr lang="en-US" dirty="0" smtClean="0"/>
              <a:t>PWA </a:t>
            </a:r>
            <a:r>
              <a:rPr lang="en-US" dirty="0" err="1" smtClean="0"/>
              <a:t>telefonların</a:t>
            </a:r>
            <a:r>
              <a:rPr lang="en-US" dirty="0" smtClean="0"/>
              <a:t> </a:t>
            </a:r>
            <a:r>
              <a:rPr lang="en-US" dirty="0" err="1" smtClean="0"/>
              <a:t>donanımsal</a:t>
            </a:r>
            <a:r>
              <a:rPr lang="en-US" dirty="0" smtClean="0"/>
              <a:t> </a:t>
            </a:r>
            <a:r>
              <a:rPr lang="en-US" dirty="0" err="1" smtClean="0"/>
              <a:t>özelliklerinin</a:t>
            </a:r>
            <a:r>
              <a:rPr lang="en-US" dirty="0" smtClean="0"/>
              <a:t> %100’ünü </a:t>
            </a:r>
            <a:r>
              <a:rPr lang="en-US" dirty="0" err="1" smtClean="0"/>
              <a:t>kullanamaz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2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PWA’nın</a:t>
            </a:r>
            <a:r>
              <a:rPr lang="en-US" sz="3200" dirty="0" smtClean="0"/>
              <a:t> </a:t>
            </a:r>
            <a:r>
              <a:rPr lang="en-US" sz="3200" dirty="0" err="1" smtClean="0"/>
              <a:t>SEO’ya</a:t>
            </a:r>
            <a:r>
              <a:rPr lang="en-US" sz="3200" dirty="0" smtClean="0"/>
              <a:t> </a:t>
            </a:r>
            <a:r>
              <a:rPr lang="en-US" sz="3200" dirty="0" err="1" smtClean="0"/>
              <a:t>Etkileri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İçerik</a:t>
            </a:r>
            <a:r>
              <a:rPr lang="en-US" dirty="0" smtClean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taranabilir</a:t>
            </a:r>
            <a:r>
              <a:rPr lang="en-US" dirty="0"/>
              <a:t>.</a:t>
            </a:r>
          </a:p>
          <a:p>
            <a:r>
              <a:rPr lang="en-US" dirty="0"/>
              <a:t>Schema.org </a:t>
            </a:r>
            <a:r>
              <a:rPr lang="en-US" dirty="0" err="1"/>
              <a:t>uyumludur</a:t>
            </a:r>
            <a:r>
              <a:rPr lang="en-US" dirty="0"/>
              <a:t>.</a:t>
            </a:r>
          </a:p>
          <a:p>
            <a:r>
              <a:rPr lang="en-US" dirty="0"/>
              <a:t>Open Graph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uyumludur</a:t>
            </a:r>
            <a:r>
              <a:rPr lang="en-US" dirty="0"/>
              <a:t>.</a:t>
            </a:r>
          </a:p>
          <a:p>
            <a:r>
              <a:rPr lang="en-US" dirty="0" err="1"/>
              <a:t>Temiz</a:t>
            </a:r>
            <a:r>
              <a:rPr lang="en-US" dirty="0"/>
              <a:t> URL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açılış</a:t>
            </a:r>
            <a:r>
              <a:rPr lang="en-US" dirty="0"/>
              <a:t> </a:t>
            </a:r>
            <a:r>
              <a:rPr lang="en-US" dirty="0" err="1"/>
              <a:t>hızı</a:t>
            </a:r>
            <a:r>
              <a:rPr lang="en-US" dirty="0"/>
              <a:t> </a:t>
            </a:r>
            <a:r>
              <a:rPr lang="en-US" dirty="0" err="1"/>
              <a:t>artar</a:t>
            </a:r>
            <a:r>
              <a:rPr lang="en-US" dirty="0"/>
              <a:t>.</a:t>
            </a:r>
          </a:p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etkileşimi</a:t>
            </a:r>
            <a:r>
              <a:rPr lang="en-US" dirty="0"/>
              <a:t> </a:t>
            </a:r>
            <a:r>
              <a:rPr lang="en-US" dirty="0" err="1"/>
              <a:t>artar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PWA </a:t>
            </a:r>
            <a:r>
              <a:rPr lang="en-US" sz="3200" dirty="0" err="1" smtClean="0"/>
              <a:t>Kullananlar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 smtClean="0"/>
              <a:t>	Starbucks</a:t>
            </a:r>
          </a:p>
          <a:p>
            <a:r>
              <a:rPr lang="en-US" dirty="0" smtClean="0"/>
              <a:t>Starbucks PWA </a:t>
            </a:r>
            <a:r>
              <a:rPr lang="en-US" dirty="0" err="1" smtClean="0"/>
              <a:t>erişimlerini</a:t>
            </a:r>
            <a:r>
              <a:rPr lang="en-US" dirty="0" smtClean="0"/>
              <a:t> </a:t>
            </a:r>
            <a:r>
              <a:rPr lang="en-US" dirty="0" err="1" smtClean="0"/>
              <a:t>genişletiyor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sipariş</a:t>
            </a:r>
            <a:r>
              <a:rPr lang="en-US" dirty="0" smtClean="0"/>
              <a:t> </a:t>
            </a:r>
            <a:r>
              <a:rPr lang="en-US" dirty="0" err="1" smtClean="0"/>
              <a:t>verme</a:t>
            </a:r>
            <a:r>
              <a:rPr lang="en-US" dirty="0" smtClean="0"/>
              <a:t> </a:t>
            </a:r>
            <a:r>
              <a:rPr lang="en-US" dirty="0" err="1" smtClean="0"/>
              <a:t>deneyimini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hızlı</a:t>
            </a:r>
            <a:r>
              <a:rPr lang="en-US" dirty="0" smtClean="0"/>
              <a:t> hale </a:t>
            </a:r>
            <a:r>
              <a:rPr lang="en-US" dirty="0" err="1" smtClean="0"/>
              <a:t>getiriyor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200" b="1" dirty="0" smtClean="0"/>
              <a:t>	Pinterest</a:t>
            </a:r>
          </a:p>
          <a:p>
            <a:r>
              <a:rPr lang="en-US" dirty="0" smtClean="0"/>
              <a:t>Pinterest </a:t>
            </a:r>
            <a:r>
              <a:rPr lang="en-US" dirty="0" err="1" smtClean="0"/>
              <a:t>bir</a:t>
            </a:r>
            <a:r>
              <a:rPr lang="en-US" dirty="0" smtClean="0"/>
              <a:t> PWA </a:t>
            </a:r>
            <a:r>
              <a:rPr lang="en-US" dirty="0" err="1" smtClean="0"/>
              <a:t>oluşturdu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genel</a:t>
            </a:r>
            <a:r>
              <a:rPr lang="en-US" dirty="0" smtClean="0"/>
              <a:t> </a:t>
            </a:r>
            <a:r>
              <a:rPr lang="en-US" dirty="0" err="1" smtClean="0"/>
              <a:t>reklam</a:t>
            </a:r>
            <a:r>
              <a:rPr lang="en-US" dirty="0" smtClean="0"/>
              <a:t> </a:t>
            </a:r>
            <a:r>
              <a:rPr lang="en-US" dirty="0" err="1" smtClean="0"/>
              <a:t>gelirlerinde</a:t>
            </a:r>
            <a:r>
              <a:rPr lang="en-US" dirty="0" smtClean="0"/>
              <a:t> %44’lük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artış</a:t>
            </a:r>
            <a:r>
              <a:rPr lang="en-US" dirty="0" smtClean="0"/>
              <a:t> </a:t>
            </a:r>
            <a:r>
              <a:rPr lang="en-US" dirty="0" err="1" smtClean="0"/>
              <a:t>gördü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200" b="1" dirty="0" smtClean="0"/>
              <a:t>	Uber</a:t>
            </a:r>
          </a:p>
          <a:p>
            <a:r>
              <a:rPr lang="en-US" dirty="0" smtClean="0"/>
              <a:t>Uber,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pazarlara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bölgelere</a:t>
            </a:r>
            <a:r>
              <a:rPr lang="en-US" dirty="0" smtClean="0"/>
              <a:t> </a:t>
            </a:r>
            <a:r>
              <a:rPr lang="en-US" dirty="0" err="1" smtClean="0"/>
              <a:t>genişledikçe</a:t>
            </a:r>
            <a:r>
              <a:rPr lang="en-US" dirty="0" smtClean="0"/>
              <a:t> </a:t>
            </a:r>
            <a:r>
              <a:rPr lang="en-US" dirty="0" err="1" smtClean="0"/>
              <a:t>müşterilere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iyi</a:t>
            </a:r>
            <a:r>
              <a:rPr lang="en-US" dirty="0" smtClean="0"/>
              <a:t> </a:t>
            </a:r>
            <a:r>
              <a:rPr lang="en-US" dirty="0" err="1" smtClean="0"/>
              <a:t>hizmet</a:t>
            </a:r>
            <a:r>
              <a:rPr lang="en-US" dirty="0" smtClean="0"/>
              <a:t> </a:t>
            </a:r>
            <a:r>
              <a:rPr lang="en-US" dirty="0" err="1" smtClean="0"/>
              <a:t>vermek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PWA’larını</a:t>
            </a:r>
            <a:r>
              <a:rPr lang="en-US" dirty="0" smtClean="0"/>
              <a:t> </a:t>
            </a:r>
            <a:r>
              <a:rPr lang="en-US" dirty="0" err="1" smtClean="0"/>
              <a:t>kurdu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200" b="1" dirty="0" smtClean="0"/>
              <a:t>	Twitter</a:t>
            </a:r>
          </a:p>
          <a:p>
            <a:r>
              <a:rPr lang="en-US" dirty="0" err="1" smtClean="0"/>
              <a:t>Twitter’ın</a:t>
            </a:r>
            <a:r>
              <a:rPr lang="en-US" dirty="0" smtClean="0"/>
              <a:t> </a:t>
            </a:r>
            <a:r>
              <a:rPr lang="en-US" dirty="0" err="1" smtClean="0"/>
              <a:t>PWA’sı</a:t>
            </a:r>
            <a:r>
              <a:rPr lang="en-US" dirty="0" smtClean="0"/>
              <a:t> </a:t>
            </a:r>
            <a:r>
              <a:rPr lang="en-US" dirty="0" err="1" smtClean="0"/>
              <a:t>seans</a:t>
            </a:r>
            <a:r>
              <a:rPr lang="en-US" dirty="0" smtClean="0"/>
              <a:t> </a:t>
            </a:r>
            <a:r>
              <a:rPr lang="en-US" dirty="0" err="1" smtClean="0"/>
              <a:t>başına</a:t>
            </a:r>
            <a:r>
              <a:rPr lang="en-US" dirty="0" smtClean="0"/>
              <a:t> </a:t>
            </a:r>
            <a:r>
              <a:rPr lang="en-US" dirty="0" err="1" smtClean="0"/>
              <a:t>sayfalarda</a:t>
            </a:r>
            <a:r>
              <a:rPr lang="en-US" dirty="0" smtClean="0"/>
              <a:t> %65, </a:t>
            </a:r>
            <a:r>
              <a:rPr lang="en-US" dirty="0" err="1" smtClean="0"/>
              <a:t>tweetlerde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%75 </a:t>
            </a:r>
            <a:r>
              <a:rPr lang="en-US" dirty="0" err="1" smtClean="0"/>
              <a:t>artış</a:t>
            </a:r>
            <a:r>
              <a:rPr lang="en-US" dirty="0" smtClean="0"/>
              <a:t> </a:t>
            </a:r>
            <a:r>
              <a:rPr lang="en-US" dirty="0" err="1" smtClean="0"/>
              <a:t>gösterdi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4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PWA </a:t>
            </a:r>
            <a:r>
              <a:rPr lang="en-US" sz="3200" dirty="0" err="1" smtClean="0"/>
              <a:t>Nasıl</a:t>
            </a:r>
            <a:r>
              <a:rPr lang="en-US" sz="3200" dirty="0" smtClean="0"/>
              <a:t> </a:t>
            </a:r>
            <a:r>
              <a:rPr lang="en-US" sz="3200" dirty="0" err="1" smtClean="0"/>
              <a:t>Çalışır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PWA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tasarlanmış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sitesine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 smtClean="0"/>
              <a:t>cihazdaki</a:t>
            </a:r>
            <a:r>
              <a:rPr lang="en-US" dirty="0" smtClean="0"/>
              <a:t> </a:t>
            </a:r>
            <a:r>
              <a:rPr lang="en-US" dirty="0" err="1"/>
              <a:t>güncel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b="1" dirty="0"/>
              <a:t>Chrome</a:t>
            </a:r>
            <a:r>
              <a:rPr lang="en-US" dirty="0"/>
              <a:t> </a:t>
            </a:r>
            <a:r>
              <a:rPr lang="en-US" dirty="0" err="1"/>
              <a:t>tarayıcıyla</a:t>
            </a:r>
            <a:r>
              <a:rPr lang="en-US" dirty="0"/>
              <a:t> </a:t>
            </a:r>
            <a:r>
              <a:rPr lang="en-US" dirty="0" err="1" smtClean="0"/>
              <a:t>girildiğinde</a:t>
            </a:r>
            <a:r>
              <a:rPr lang="en-US" dirty="0" smtClean="0"/>
              <a:t>, </a:t>
            </a:r>
            <a:r>
              <a:rPr lang="en-US" dirty="0" err="1" smtClean="0"/>
              <a:t>tarayıcı</a:t>
            </a:r>
            <a:r>
              <a:rPr lang="en-US" dirty="0" smtClean="0"/>
              <a:t>; </a:t>
            </a:r>
            <a:r>
              <a:rPr lang="en-US" dirty="0"/>
              <a:t>B</a:t>
            </a:r>
            <a:r>
              <a:rPr lang="en-US" dirty="0" smtClean="0"/>
              <a:t>u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kısayol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ekranınıza</a:t>
            </a:r>
            <a:r>
              <a:rPr lang="en-US" dirty="0"/>
              <a:t> </a:t>
            </a:r>
            <a:r>
              <a:rPr lang="en-US" dirty="0" err="1"/>
              <a:t>eklemek</a:t>
            </a:r>
            <a:r>
              <a:rPr lang="en-US" dirty="0"/>
              <a:t> </a:t>
            </a:r>
            <a:r>
              <a:rPr lang="en-US" dirty="0" err="1"/>
              <a:t>ister</a:t>
            </a:r>
            <a:r>
              <a:rPr lang="en-US" dirty="0"/>
              <a:t> </a:t>
            </a:r>
            <a:r>
              <a:rPr lang="en-US" dirty="0" err="1" smtClean="0"/>
              <a:t>misiniz</a:t>
            </a:r>
            <a:r>
              <a:rPr lang="en-US" dirty="0" smtClean="0"/>
              <a:t>?, </a:t>
            </a:r>
            <a:r>
              <a:rPr lang="en-US" dirty="0" err="1"/>
              <a:t>diye</a:t>
            </a:r>
            <a:r>
              <a:rPr lang="en-US" dirty="0"/>
              <a:t> </a:t>
            </a:r>
            <a:r>
              <a:rPr lang="en-US" dirty="0" err="1" smtClean="0"/>
              <a:t>sorar</a:t>
            </a:r>
            <a:r>
              <a:rPr lang="en-US" dirty="0" smtClean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 smtClean="0"/>
              <a:t>edilirse</a:t>
            </a:r>
            <a:r>
              <a:rPr lang="en-US" dirty="0" smtClean="0"/>
              <a:t> </a:t>
            </a:r>
            <a:r>
              <a:rPr lang="en-US" dirty="0"/>
              <a:t>web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 smtClean="0"/>
              <a:t>telefonun</a:t>
            </a:r>
            <a:r>
              <a:rPr lang="en-US" dirty="0" smtClean="0"/>
              <a:t> </a:t>
            </a:r>
            <a:r>
              <a:rPr lang="en-US" dirty="0" err="1"/>
              <a:t>ekranının</a:t>
            </a:r>
            <a:r>
              <a:rPr lang="en-US" dirty="0"/>
              <a:t> </a:t>
            </a:r>
            <a:r>
              <a:rPr lang="en-US" dirty="0" err="1"/>
              <a:t>tamamını</a:t>
            </a:r>
            <a:r>
              <a:rPr lang="en-US" dirty="0"/>
              <a:t> </a:t>
            </a:r>
            <a:r>
              <a:rPr lang="en-US" dirty="0" err="1" smtClean="0"/>
              <a:t>kaplar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normal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çalışmaya</a:t>
            </a:r>
            <a:r>
              <a:rPr lang="en-US" dirty="0"/>
              <a:t> </a:t>
            </a:r>
            <a:r>
              <a:rPr lang="en-US" dirty="0" err="1" smtClean="0"/>
              <a:t>başlar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Bir</a:t>
            </a:r>
            <a:r>
              <a:rPr lang="en-US" dirty="0" smtClean="0"/>
              <a:t> web </a:t>
            </a:r>
            <a:r>
              <a:rPr lang="en-US" dirty="0" err="1" smtClean="0"/>
              <a:t>sitesinin</a:t>
            </a:r>
            <a:r>
              <a:rPr lang="en-US" dirty="0" smtClean="0"/>
              <a:t> PWA </a:t>
            </a:r>
            <a:r>
              <a:rPr lang="en-US" dirty="0" err="1" smtClean="0"/>
              <a:t>özellikleri</a:t>
            </a:r>
            <a:r>
              <a:rPr lang="en-US" dirty="0" smtClean="0"/>
              <a:t> </a:t>
            </a:r>
            <a:r>
              <a:rPr lang="en-US" dirty="0" err="1" smtClean="0"/>
              <a:t>bakımından</a:t>
            </a:r>
            <a:r>
              <a:rPr lang="en-US" dirty="0" smtClean="0"/>
              <a:t> ne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başarılı</a:t>
            </a:r>
            <a:r>
              <a:rPr lang="en-US" dirty="0" smtClean="0"/>
              <a:t> </a:t>
            </a:r>
            <a:r>
              <a:rPr lang="en-US" dirty="0" err="1" smtClean="0"/>
              <a:t>olduğunu</a:t>
            </a:r>
            <a:r>
              <a:rPr lang="en-US" dirty="0" smtClean="0"/>
              <a:t> test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Google </a:t>
            </a:r>
            <a:r>
              <a:rPr lang="en-US" dirty="0" err="1" smtClean="0"/>
              <a:t>Chrome’un</a:t>
            </a:r>
            <a:r>
              <a:rPr lang="en-US" dirty="0" smtClean="0"/>
              <a:t> Lighthouse </a:t>
            </a:r>
            <a:r>
              <a:rPr lang="en-US" dirty="0" err="1" smtClean="0"/>
              <a:t>eklentisi</a:t>
            </a:r>
            <a:r>
              <a:rPr lang="en-US" dirty="0"/>
              <a:t> </a:t>
            </a:r>
            <a:r>
              <a:rPr lang="en-US" dirty="0" err="1" smtClean="0"/>
              <a:t>kullanılabilir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Bir</a:t>
            </a:r>
            <a:r>
              <a:rPr lang="en-US" dirty="0" smtClean="0"/>
              <a:t> web </a:t>
            </a:r>
            <a:r>
              <a:rPr lang="en-US" dirty="0" err="1" smtClean="0"/>
              <a:t>sitesini</a:t>
            </a:r>
            <a:r>
              <a:rPr lang="en-US" dirty="0" smtClean="0"/>
              <a:t> PWA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tasarlamak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gerekli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önemli</a:t>
            </a:r>
            <a:r>
              <a:rPr lang="en-US" dirty="0" smtClean="0"/>
              <a:t> </a:t>
            </a:r>
            <a:r>
              <a:rPr lang="en-US" dirty="0" err="1" smtClean="0"/>
              <a:t>bileşen</a:t>
            </a:r>
            <a:r>
              <a:rPr lang="en-US" dirty="0" smtClean="0"/>
              <a:t> </a:t>
            </a:r>
            <a:r>
              <a:rPr lang="en-US" dirty="0" err="1" smtClean="0"/>
              <a:t>vardır</a:t>
            </a:r>
            <a:r>
              <a:rPr lang="en-US" dirty="0" smtClean="0"/>
              <a:t>. </a:t>
            </a:r>
            <a:r>
              <a:rPr lang="en-US" dirty="0" err="1" smtClean="0"/>
              <a:t>Bunlar</a:t>
            </a:r>
            <a:r>
              <a:rPr lang="en-US" dirty="0" smtClean="0"/>
              <a:t> </a:t>
            </a:r>
            <a:r>
              <a:rPr lang="en-US" b="1" dirty="0" smtClean="0"/>
              <a:t>service workers </a:t>
            </a:r>
            <a:r>
              <a:rPr lang="en-US" b="1" dirty="0" err="1" smtClean="0"/>
              <a:t>ve</a:t>
            </a:r>
            <a:r>
              <a:rPr lang="en-US" b="1" dirty="0" smtClean="0"/>
              <a:t> </a:t>
            </a:r>
            <a:r>
              <a:rPr lang="en-US" b="1" dirty="0" err="1" smtClean="0"/>
              <a:t>manifest.json</a:t>
            </a:r>
            <a:r>
              <a:rPr lang="en-US" b="1" dirty="0" smtClean="0"/>
              <a:t>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2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Service Workers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PWA’nın</a:t>
            </a:r>
            <a:r>
              <a:rPr lang="en-US" dirty="0"/>
              <a:t> </a:t>
            </a:r>
            <a:r>
              <a:rPr lang="en-US" dirty="0" err="1" smtClean="0"/>
              <a:t>önemli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bileşeni</a:t>
            </a:r>
            <a:r>
              <a:rPr lang="en-US" dirty="0"/>
              <a:t> 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b="1" dirty="0" smtClean="0"/>
              <a:t>Service Workers</a:t>
            </a:r>
            <a:r>
              <a:rPr lang="en-US" dirty="0" smtClean="0"/>
              <a:t>; </a:t>
            </a:r>
            <a:r>
              <a:rPr lang="en-US" dirty="0"/>
              <a:t>web site </a:t>
            </a:r>
            <a:r>
              <a:rPr lang="en-US" dirty="0" err="1"/>
              <a:t>içeriğinin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cihaza</a:t>
            </a:r>
            <a:r>
              <a:rPr lang="en-US" dirty="0"/>
              <a:t> </a:t>
            </a:r>
            <a:r>
              <a:rPr lang="en-US" dirty="0" err="1"/>
              <a:t>yüklenmesini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 smtClean="0"/>
              <a:t>Kullanıcının</a:t>
            </a:r>
            <a:r>
              <a:rPr lang="en-US" dirty="0" smtClean="0"/>
              <a:t> web </a:t>
            </a:r>
            <a:r>
              <a:rPr lang="en-US" dirty="0" err="1" smtClean="0"/>
              <a:t>sitesinde</a:t>
            </a:r>
            <a:r>
              <a:rPr lang="en-US" dirty="0" smtClean="0"/>
              <a:t> her </a:t>
            </a:r>
            <a:r>
              <a:rPr lang="en-US" dirty="0" err="1" smtClean="0"/>
              <a:t>girdiği</a:t>
            </a:r>
            <a:r>
              <a:rPr lang="en-US" dirty="0" smtClean="0"/>
              <a:t> </a:t>
            </a:r>
            <a:r>
              <a:rPr lang="en-US" dirty="0" err="1" smtClean="0"/>
              <a:t>sayfayı</a:t>
            </a:r>
            <a:r>
              <a:rPr lang="en-US" dirty="0" smtClean="0"/>
              <a:t>, service workers </a:t>
            </a:r>
            <a:r>
              <a:rPr lang="en-US" dirty="0" err="1" smtClean="0"/>
              <a:t>kendi</a:t>
            </a:r>
            <a:r>
              <a:rPr lang="en-US" dirty="0" smtClean="0"/>
              <a:t> </a:t>
            </a:r>
            <a:r>
              <a:rPr lang="en-US" dirty="0" err="1" smtClean="0"/>
              <a:t>önbelleğine</a:t>
            </a:r>
            <a:r>
              <a:rPr lang="en-US" dirty="0" smtClean="0"/>
              <a:t> </a:t>
            </a:r>
            <a:r>
              <a:rPr lang="en-US" dirty="0" err="1" smtClean="0"/>
              <a:t>atar</a:t>
            </a:r>
            <a:r>
              <a:rPr lang="en-US" dirty="0" smtClean="0"/>
              <a:t>. </a:t>
            </a:r>
            <a:r>
              <a:rPr lang="en-US" dirty="0" err="1" smtClean="0"/>
              <a:t>Böylece</a:t>
            </a:r>
            <a:r>
              <a:rPr lang="en-US" dirty="0" smtClean="0"/>
              <a:t> </a:t>
            </a:r>
            <a:r>
              <a:rPr lang="en-US" dirty="0" err="1" smtClean="0"/>
              <a:t>cihaz</a:t>
            </a:r>
            <a:r>
              <a:rPr lang="en-US" dirty="0" smtClean="0"/>
              <a:t> </a:t>
            </a:r>
            <a:r>
              <a:rPr lang="en-US" dirty="0" err="1" smtClean="0"/>
              <a:t>internete</a:t>
            </a:r>
            <a:r>
              <a:rPr lang="en-US" dirty="0" smtClean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olmasa</a:t>
            </a:r>
            <a:r>
              <a:rPr lang="en-US" dirty="0"/>
              <a:t> bile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açıldığında</a:t>
            </a:r>
            <a:r>
              <a:rPr lang="en-US" dirty="0"/>
              <a:t> </a:t>
            </a:r>
            <a:r>
              <a:rPr lang="en-US" dirty="0" err="1" smtClean="0"/>
              <a:t>önbelleğe</a:t>
            </a:r>
            <a:r>
              <a:rPr lang="en-US" dirty="0" smtClean="0"/>
              <a:t> </a:t>
            </a:r>
            <a:r>
              <a:rPr lang="en-US" dirty="0" err="1" smtClean="0"/>
              <a:t>alınan</a:t>
            </a:r>
            <a:r>
              <a:rPr lang="en-US" dirty="0" smtClean="0"/>
              <a:t>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/>
              <a:t>içerik</a:t>
            </a:r>
            <a:r>
              <a:rPr lang="en-US" dirty="0"/>
              <a:t> </a:t>
            </a:r>
            <a:r>
              <a:rPr lang="en-US" dirty="0" err="1"/>
              <a:t>ziyaret</a:t>
            </a:r>
            <a:r>
              <a:rPr lang="en-US" dirty="0"/>
              <a:t> </a:t>
            </a:r>
            <a:r>
              <a:rPr lang="en-US" dirty="0" err="1"/>
              <a:t>edilebilir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Service Worker </a:t>
            </a:r>
            <a:r>
              <a:rPr lang="en-US" sz="3200" dirty="0" err="1" smtClean="0"/>
              <a:t>Nasıl</a:t>
            </a:r>
            <a:r>
              <a:rPr lang="en-US" sz="3200" dirty="0" smtClean="0"/>
              <a:t> </a:t>
            </a:r>
            <a:r>
              <a:rPr lang="en-US" sz="3200" dirty="0" err="1" smtClean="0"/>
              <a:t>Oluşturulur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Workbox </a:t>
            </a:r>
            <a:r>
              <a:rPr lang="en-US" dirty="0" err="1" smtClean="0"/>
              <a:t>kullanmak</a:t>
            </a:r>
            <a:r>
              <a:rPr lang="en-US" dirty="0" smtClean="0"/>
              <a:t>, service worker </a:t>
            </a:r>
            <a:r>
              <a:rPr lang="en-US" dirty="0" err="1" smtClean="0"/>
              <a:t>oluşturmanın</a:t>
            </a:r>
            <a:r>
              <a:rPr lang="en-US" dirty="0" smtClean="0"/>
              <a:t> </a:t>
            </a:r>
            <a:r>
              <a:rPr lang="en-US" dirty="0" err="1" smtClean="0"/>
              <a:t>yollarından</a:t>
            </a:r>
            <a:r>
              <a:rPr lang="en-US" dirty="0" smtClean="0"/>
              <a:t> </a:t>
            </a:r>
            <a:r>
              <a:rPr lang="en-US" dirty="0" err="1" smtClean="0"/>
              <a:t>biridir</a:t>
            </a:r>
            <a:r>
              <a:rPr lang="en-US" dirty="0" smtClean="0"/>
              <a:t>. Workbox; service worker </a:t>
            </a:r>
            <a:r>
              <a:rPr lang="en-US" dirty="0" err="1"/>
              <a:t>oluşturmak</a:t>
            </a:r>
            <a:r>
              <a:rPr lang="en-US" dirty="0"/>
              <a:t>, </a:t>
            </a:r>
            <a:r>
              <a:rPr lang="en-US" dirty="0" err="1"/>
              <a:t>önbelleğe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, </a:t>
            </a:r>
            <a:r>
              <a:rPr lang="en-US" dirty="0" err="1"/>
              <a:t>yönlendirmek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 smtClean="0"/>
              <a:t>zamanını</a:t>
            </a:r>
            <a:r>
              <a:rPr lang="en-US" dirty="0" smtClean="0"/>
              <a:t> </a:t>
            </a:r>
            <a:r>
              <a:rPr lang="en-US" dirty="0" err="1"/>
              <a:t>önbelleğe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kitaplık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araç</a:t>
            </a:r>
            <a:r>
              <a:rPr lang="en-US" dirty="0"/>
              <a:t> </a:t>
            </a:r>
            <a:r>
              <a:rPr lang="en-US" dirty="0" err="1"/>
              <a:t>koleksiyonudur</a:t>
            </a:r>
            <a:r>
              <a:rPr lang="en-US" dirty="0"/>
              <a:t>. Workbox </a:t>
            </a:r>
            <a:r>
              <a:rPr lang="en-US" dirty="0" err="1"/>
              <a:t>ayrıca</a:t>
            </a:r>
            <a:r>
              <a:rPr lang="en-US" dirty="0"/>
              <a:t> </a:t>
            </a:r>
            <a:r>
              <a:rPr lang="en-US" dirty="0" err="1"/>
              <a:t>arka</a:t>
            </a:r>
            <a:r>
              <a:rPr lang="en-US" dirty="0"/>
              <a:t> plan </a:t>
            </a:r>
            <a:r>
              <a:rPr lang="en-US" dirty="0" err="1" smtClean="0"/>
              <a:t>senkronizasyonu</a:t>
            </a:r>
            <a:r>
              <a:rPr lang="en-US" dirty="0"/>
              <a:t> </a:t>
            </a:r>
            <a:r>
              <a:rPr lang="en-US" dirty="0" err="1"/>
              <a:t>ve</a:t>
            </a:r>
            <a:r>
              <a:rPr lang="en-US" dirty="0"/>
              <a:t> Google </a:t>
            </a:r>
            <a:r>
              <a:rPr lang="en-US" dirty="0" err="1"/>
              <a:t>Analytics'i</a:t>
            </a:r>
            <a:r>
              <a:rPr lang="en-US" dirty="0"/>
              <a:t> </a:t>
            </a:r>
            <a:r>
              <a:rPr lang="en-US" dirty="0" smtClean="0"/>
              <a:t>service </a:t>
            </a:r>
            <a:r>
              <a:rPr lang="en-US" dirty="0" err="1" smtClean="0"/>
              <a:t>worker’a</a:t>
            </a:r>
            <a:r>
              <a:rPr lang="en-US" dirty="0"/>
              <a:t> 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modüller</a:t>
            </a:r>
            <a:r>
              <a:rPr lang="en-US" dirty="0"/>
              <a:t> de </a:t>
            </a:r>
            <a:r>
              <a:rPr lang="en-US" dirty="0" err="1"/>
              <a:t>içerir</a:t>
            </a:r>
            <a:r>
              <a:rPr lang="en-US" dirty="0"/>
              <a:t> 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codelabs.developers.google.com/codelabs/workbox-lab</a:t>
            </a:r>
            <a:r>
              <a:rPr lang="en-US" dirty="0"/>
              <a:t> </a:t>
            </a:r>
            <a:r>
              <a:rPr lang="en-US" dirty="0" err="1" smtClean="0"/>
              <a:t>adresinde</a:t>
            </a:r>
            <a:r>
              <a:rPr lang="en-US" dirty="0" smtClean="0"/>
              <a:t> </a:t>
            </a:r>
            <a:r>
              <a:rPr lang="en-US" dirty="0" err="1" smtClean="0"/>
              <a:t>uygulamalı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service worker </a:t>
            </a:r>
            <a:r>
              <a:rPr lang="en-US" dirty="0" err="1" smtClean="0"/>
              <a:t>oluşturulabilir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59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363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Progressive Web Apps(PWAs)</vt:lpstr>
      <vt:lpstr>Progressive Web Apps(PWA) Nedir?</vt:lpstr>
      <vt:lpstr>PWA’nın başlıca Özellikleri</vt:lpstr>
      <vt:lpstr>PWA’nın Avantajları ve Dezavantajları</vt:lpstr>
      <vt:lpstr>PWA’nın SEO’ya Etkileri</vt:lpstr>
      <vt:lpstr>PWA Kullananlar</vt:lpstr>
      <vt:lpstr>PWA Nasıl Çalışır?</vt:lpstr>
      <vt:lpstr>Service Workers</vt:lpstr>
      <vt:lpstr>Service Worker Nasıl Oluşturulur?</vt:lpstr>
      <vt:lpstr>Manifest.json Dosyası</vt:lpstr>
      <vt:lpstr>Örnek Bir manifest.json Dosyası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Progrressive Web Apps(PWAs)</dc:title>
  <dc:creator>yazilim_stajer</dc:creator>
  <cp:lastModifiedBy>yazilim_stajer</cp:lastModifiedBy>
  <cp:revision>13</cp:revision>
  <dcterms:created xsi:type="dcterms:W3CDTF">2018-06-12T11:23:07Z</dcterms:created>
  <dcterms:modified xsi:type="dcterms:W3CDTF">2018-06-12T13:41:25Z</dcterms:modified>
</cp:coreProperties>
</file>