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89" r:id="rId4"/>
    <p:sldId id="292" r:id="rId5"/>
    <p:sldId id="293" r:id="rId6"/>
    <p:sldId id="301" r:id="rId7"/>
    <p:sldId id="297" r:id="rId8"/>
    <p:sldId id="296" r:id="rId9"/>
    <p:sldId id="299" r:id="rId10"/>
    <p:sldId id="300" r:id="rId11"/>
    <p:sldId id="291" r:id="rId12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DDDDDD"/>
    <a:srgbClr val="FFCD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 varScale="1">
        <p:scale>
          <a:sx n="150" d="100"/>
          <a:sy n="150" d="100"/>
        </p:scale>
        <p:origin x="1938" y="108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Click to edit Master text styles</a:t>
            </a:r>
          </a:p>
          <a:p>
            <a:pPr lvl="1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Second level</a:t>
            </a:r>
          </a:p>
          <a:p>
            <a:pPr lvl="2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Third level</a:t>
            </a:r>
          </a:p>
          <a:p>
            <a:pPr lvl="3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Fourth level</a:t>
            </a:r>
          </a:p>
          <a:p>
            <a:pPr lvl="4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Fifth level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09/01/20 | Emre Gezer, Tobias Volze, Jonas Roosen | CGI Stocks App – TU.BS team project</a:t>
            </a:r>
          </a:p>
          <a:p>
            <a:endParaRPr lang="de-DE" sz="800" dirty="0"/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96E95130-5D86-4781-B8EE-55870685981D}"/>
              </a:ext>
            </a:extLst>
          </p:cNvPr>
          <p:cNvSpPr txBox="1"/>
          <p:nvPr userDrawn="1"/>
        </p:nvSpPr>
        <p:spPr>
          <a:xfrm>
            <a:off x="8171700" y="4605337"/>
            <a:ext cx="6357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Page </a:t>
            </a:r>
            <a:fld id="{ECD651D8-8AB1-4033-8A29-1A9278438409}" type="slidenum">
              <a:rPr lang="de-DE" sz="800" smtClean="0">
                <a:solidFill>
                  <a:schemeClr val="bg1">
                    <a:lumMod val="65000"/>
                  </a:schemeClr>
                </a:solidFill>
              </a:rPr>
              <a:t>‹Nr.›</a:t>
            </a:fld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38.png"/><Relationship Id="rId18" Type="http://schemas.openxmlformats.org/officeDocument/2006/relationships/image" Target="../media/image20.svg"/><Relationship Id="rId3" Type="http://schemas.openxmlformats.org/officeDocument/2006/relationships/image" Target="../media/image55.svg"/><Relationship Id="rId7" Type="http://schemas.openxmlformats.org/officeDocument/2006/relationships/image" Target="../media/image32.png"/><Relationship Id="rId12" Type="http://schemas.openxmlformats.org/officeDocument/2006/relationships/image" Target="../media/image61.svg"/><Relationship Id="rId17" Type="http://schemas.openxmlformats.org/officeDocument/2006/relationships/image" Target="../media/image19.png"/><Relationship Id="rId2" Type="http://schemas.openxmlformats.org/officeDocument/2006/relationships/image" Target="../media/image54.png"/><Relationship Id="rId16" Type="http://schemas.openxmlformats.org/officeDocument/2006/relationships/image" Target="../media/image63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36.png"/><Relationship Id="rId5" Type="http://schemas.openxmlformats.org/officeDocument/2006/relationships/image" Target="../media/image57.png"/><Relationship Id="rId15" Type="http://schemas.openxmlformats.org/officeDocument/2006/relationships/image" Target="../media/image40.png"/><Relationship Id="rId10" Type="http://schemas.openxmlformats.org/officeDocument/2006/relationships/image" Target="../media/image60.svg"/><Relationship Id="rId19" Type="http://schemas.openxmlformats.org/officeDocument/2006/relationships/image" Target="../media/image11.png"/><Relationship Id="rId4" Type="http://schemas.openxmlformats.org/officeDocument/2006/relationships/image" Target="../media/image56.svg"/><Relationship Id="rId9" Type="http://schemas.openxmlformats.org/officeDocument/2006/relationships/image" Target="../media/image34.png"/><Relationship Id="rId14" Type="http://schemas.openxmlformats.org/officeDocument/2006/relationships/image" Target="../media/image6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3" Type="http://schemas.openxmlformats.org/officeDocument/2006/relationships/image" Target="../media/image8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image" Target="../media/image7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10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9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7.png"/><Relationship Id="rId18" Type="http://schemas.openxmlformats.org/officeDocument/2006/relationships/image" Target="../media/image52.svg"/><Relationship Id="rId3" Type="http://schemas.openxmlformats.org/officeDocument/2006/relationships/image" Target="../media/image47.sv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18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15.png"/><Relationship Id="rId5" Type="http://schemas.openxmlformats.org/officeDocument/2006/relationships/image" Target="../media/image49.png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19" Type="http://schemas.openxmlformats.org/officeDocument/2006/relationships/image" Target="../media/image44.png"/><Relationship Id="rId4" Type="http://schemas.openxmlformats.org/officeDocument/2006/relationships/image" Target="../media/image48.svg"/><Relationship Id="rId9" Type="http://schemas.openxmlformats.org/officeDocument/2006/relationships/image" Target="../media/image1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Emre Gezer, Tobias Volze, Jonas Roosen | 09/01/20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TU.BS team project – in cooperation with CGI</a:t>
            </a:r>
            <a:br>
              <a:rPr lang="de-DE" dirty="0"/>
            </a:br>
            <a:r>
              <a:rPr lang="de-DE" sz="2000" b="0" dirty="0"/>
              <a:t>Stocks App</a:t>
            </a:r>
            <a:endParaRPr lang="de-DE" b="0" dirty="0"/>
          </a:p>
        </p:txBody>
      </p:sp>
      <p:pic>
        <p:nvPicPr>
          <p:cNvPr id="2" name="Picture 2" descr="C:\Users\Jonas\Documents\Seafile\WINFO-DC\Logo\exports\Logo_Decision_Support_v1.png">
            <a:extLst>
              <a:ext uri="{FF2B5EF4-FFF2-40B4-BE49-F238E27FC236}">
                <a16:creationId xmlns:a16="http://schemas.microsoft.com/office/drawing/2014/main" id="{A8382638-BF46-4758-9D6A-F76C2FB6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9550"/>
            <a:ext cx="1860550" cy="8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7">
            <a:extLst>
              <a:ext uri="{FF2B5EF4-FFF2-40B4-BE49-F238E27FC236}">
                <a16:creationId xmlns:a16="http://schemas.microsoft.com/office/drawing/2014/main" id="{C819733C-BA6C-4E87-A5F0-B447B3AD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5BA3A10C-5BFA-4A95-BD0C-07D9133C7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3A65298D-91C5-4101-AA4F-8B107A913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76D73FAB-6389-403E-90AD-B9BD3D243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40" name="Graphic 39" descr="Document">
            <a:extLst>
              <a:ext uri="{FF2B5EF4-FFF2-40B4-BE49-F238E27FC236}">
                <a16:creationId xmlns:a16="http://schemas.microsoft.com/office/drawing/2014/main" id="{56236B79-F655-4A8D-9FC0-E5FB37FF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2943D4-0F59-4D5E-8D62-0F69CBF5E239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44" name="Graphic 43" descr="Filter">
            <a:extLst>
              <a:ext uri="{FF2B5EF4-FFF2-40B4-BE49-F238E27FC236}">
                <a16:creationId xmlns:a16="http://schemas.microsoft.com/office/drawing/2014/main" id="{5BF4D869-9675-4703-80EF-71C52236A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F7D1CB-5314-4463-BBF1-49FF889D6843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F4BB6-8186-4553-9473-0351DE559AA3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160623E8-8CD1-4974-8526-4BC9767B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DB8196C5-3D09-4EE8-B6D2-9D2ADCA8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E02DBDBA-8ED6-4F8C-8BBC-6489B5F9D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40E6FCCC-060F-465A-9DFB-9839AFF6BFB3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0FB35690-7B99-4B8D-9153-4A7D936DBAD5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Dollar">
            <a:extLst>
              <a:ext uri="{FF2B5EF4-FFF2-40B4-BE49-F238E27FC236}">
                <a16:creationId xmlns:a16="http://schemas.microsoft.com/office/drawing/2014/main" id="{2B0113AD-172D-46B1-92E2-4DE189242C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77" name="Graphic 76" descr="Dollar">
            <a:extLst>
              <a:ext uri="{FF2B5EF4-FFF2-40B4-BE49-F238E27FC236}">
                <a16:creationId xmlns:a16="http://schemas.microsoft.com/office/drawing/2014/main" id="{6C1CF9FE-D03A-4ED9-8471-CDFC9F8889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8B6AB518-CC55-4D88-A5F8-4CC92590B89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81" name="Graphic 80" descr="Document">
            <a:extLst>
              <a:ext uri="{FF2B5EF4-FFF2-40B4-BE49-F238E27FC236}">
                <a16:creationId xmlns:a16="http://schemas.microsoft.com/office/drawing/2014/main" id="{4EB0E741-1C03-42AD-A2C9-4CAC3FE91A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83" name="Graphic 82" descr="Open folder">
            <a:extLst>
              <a:ext uri="{FF2B5EF4-FFF2-40B4-BE49-F238E27FC236}">
                <a16:creationId xmlns:a16="http://schemas.microsoft.com/office/drawing/2014/main" id="{847D54F3-42DF-4C57-90CC-7BCA9595A5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3A2D293-FA71-4A12-BE88-B03DCCFE75C6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7" name="Rectangle 37">
            <a:extLst>
              <a:ext uri="{FF2B5EF4-FFF2-40B4-BE49-F238E27FC236}">
                <a16:creationId xmlns:a16="http://schemas.microsoft.com/office/drawing/2014/main" id="{1979EA47-F396-4AC0-AE2D-5303F50B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89" name="Rectangle 37">
            <a:extLst>
              <a:ext uri="{FF2B5EF4-FFF2-40B4-BE49-F238E27FC236}">
                <a16:creationId xmlns:a16="http://schemas.microsoft.com/office/drawing/2014/main" id="{7C0C9852-049A-4783-B642-DC01878F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584840BC-25BE-4A7D-84C3-D080EE339EA3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Graphic 92" descr="Research">
            <a:extLst>
              <a:ext uri="{FF2B5EF4-FFF2-40B4-BE49-F238E27FC236}">
                <a16:creationId xmlns:a16="http://schemas.microsoft.com/office/drawing/2014/main" id="{279F3C99-C59A-4368-8642-50BCB29B52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95" name="Graphic 94" descr="Man">
            <a:extLst>
              <a:ext uri="{FF2B5EF4-FFF2-40B4-BE49-F238E27FC236}">
                <a16:creationId xmlns:a16="http://schemas.microsoft.com/office/drawing/2014/main" id="{D593EE2F-9F81-4C4C-B9CA-8076AF75F1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EFB656B-0411-4EE8-B3CF-02381F32E523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810DC2-903C-4AF6-8DBC-EFDFFE4B6EED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675507-CC93-40D3-B141-64A7941D8CD0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14041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6C44-18FC-4B12-9B42-796ED669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F02-DE79-4A4F-A0B0-AD75201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AEE6FF0F-050A-46C0-B22B-75ADC2D4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27603"/>
            <a:ext cx="45974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F1BF2DF9-A2D0-4482-A190-1D526DD9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406434"/>
            <a:ext cx="45974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t">
            <a:normAutofit/>
          </a:bodyPr>
          <a:lstStyle/>
          <a:p>
            <a:pPr algn="ctr"/>
            <a:endParaRPr lang="en-US" sz="1800" b="0" i="0" u="none" strike="noStrike" baseline="0" dirty="0">
              <a:solidFill>
                <a:srgbClr val="C0C0C0"/>
              </a:solidFill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C0C0C0"/>
                </a:solidFill>
              </a:rPr>
              <a:t> “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You will have to develop a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Stock Market App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Backend prototype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As part of the prototype it should be possible to have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brokerage overviews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Open API Data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the possibility to create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custom filters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The App should fetch the relevant stocks from a Backend which has been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learning the users’ interests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their </a:t>
            </a:r>
            <a:r>
              <a:rPr lang="en-US" sz="1800" b="0" i="0" u="none" strike="noStrike" baseline="0" dirty="0">
                <a:solidFill>
                  <a:srgbClr val="C0C0C0"/>
                </a:solidFill>
              </a:rPr>
              <a:t>behavior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during brokerage.” </a:t>
            </a:r>
            <a:endParaRPr lang="en-US" sz="18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336144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FD196EEB-47EF-4524-B6CE-A831551D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819150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Original idea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5AD91F-D0F6-45DF-BA68-6FFB0DE6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693" y="819149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Actual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E5026-23A6-43D3-887B-384D8F572C1D}"/>
              </a:ext>
            </a:extLst>
          </p:cNvPr>
          <p:cNvSpPr txBox="1"/>
          <p:nvPr/>
        </p:nvSpPr>
        <p:spPr>
          <a:xfrm>
            <a:off x="313231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brokerage based on Open API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674F-6682-47E7-B040-40BAD5A7258C}"/>
              </a:ext>
            </a:extLst>
          </p:cNvPr>
          <p:cNvSpPr txBox="1"/>
          <p:nvPr/>
        </p:nvSpPr>
        <p:spPr>
          <a:xfrm>
            <a:off x="314138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Stock Market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AE668-2B72-4DA4-AB8C-8947A2A21210}"/>
              </a:ext>
            </a:extLst>
          </p:cNvPr>
          <p:cNvSpPr txBox="1"/>
          <p:nvPr/>
        </p:nvSpPr>
        <p:spPr>
          <a:xfrm>
            <a:off x="313231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Custom filters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0EDAA-312E-4E08-9F07-57DA04AD545F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AA21E-522A-4122-8A00-31195642F085}"/>
              </a:ext>
            </a:extLst>
          </p:cNvPr>
          <p:cNvSpPr txBox="1"/>
          <p:nvPr/>
        </p:nvSpPr>
        <p:spPr>
          <a:xfrm>
            <a:off x="4809032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to look up stock information and trade them virtually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65C42-4666-463B-B08C-2533B4F1CC01}"/>
              </a:ext>
            </a:extLst>
          </p:cNvPr>
          <p:cNvSpPr txBox="1"/>
          <p:nvPr/>
        </p:nvSpPr>
        <p:spPr>
          <a:xfrm>
            <a:off x="4811501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Mobile friendly frontend for Web-App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6031D-6CDD-460B-82F7-ED47144D7D73}"/>
              </a:ext>
            </a:extLst>
          </p:cNvPr>
          <p:cNvSpPr txBox="1"/>
          <p:nvPr/>
        </p:nvSpPr>
        <p:spPr>
          <a:xfrm>
            <a:off x="4809032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Search for stocks by name / symbol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6123C-748D-43F2-B24F-A015F21C5A2E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33514-7ECF-4FA2-9BFE-E7D73ED3B9C2}"/>
              </a:ext>
            </a:extLst>
          </p:cNvPr>
          <p:cNvSpPr txBox="1"/>
          <p:nvPr/>
        </p:nvSpPr>
        <p:spPr>
          <a:xfrm>
            <a:off x="4799693" y="3764856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Public deployment of Web-App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5BB4D1-F443-4370-B397-0B5C10F6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1" y="1372753"/>
            <a:ext cx="387957" cy="38795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63BB554-6A6A-4FD2-BE2A-374B4447C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0" y="1963917"/>
            <a:ext cx="387957" cy="38795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84504505-4EA1-428C-8786-90A9FD4DE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906" y="2555081"/>
            <a:ext cx="387957" cy="387957"/>
          </a:xfrm>
          <a:prstGeom prst="rect">
            <a:avLst/>
          </a:prstGeom>
        </p:spPr>
      </p:pic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B1B919EC-48FF-4911-ABC7-A52DE8D15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8019" y="3740154"/>
            <a:ext cx="387957" cy="387957"/>
          </a:xfrm>
          <a:prstGeom prst="rect">
            <a:avLst/>
          </a:prstGeom>
        </p:spPr>
      </p:pic>
      <p:pic>
        <p:nvPicPr>
          <p:cNvPr id="37" name="Graphic 36" descr="Exclamation mark">
            <a:extLst>
              <a:ext uri="{FF2B5EF4-FFF2-40B4-BE49-F238E27FC236}">
                <a16:creationId xmlns:a16="http://schemas.microsoft.com/office/drawing/2014/main" id="{CAE858E2-535C-46B7-877D-6FFB248B2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6086" y="3072538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 - Deviation</a:t>
            </a:r>
          </a:p>
        </p:txBody>
      </p:sp>
      <p:pic>
        <p:nvPicPr>
          <p:cNvPr id="7" name="Graphic 6" descr="Lightning bolt">
            <a:extLst>
              <a:ext uri="{FF2B5EF4-FFF2-40B4-BE49-F238E27FC236}">
                <a16:creationId xmlns:a16="http://schemas.microsoft.com/office/drawing/2014/main" id="{63471A98-13EB-4252-BC72-FB6DC8A8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346" y="2114550"/>
            <a:ext cx="914400" cy="914400"/>
          </a:xfrm>
          <a:prstGeom prst="rect">
            <a:avLst/>
          </a:prstGeom>
        </p:spPr>
      </p:pic>
      <p:pic>
        <p:nvPicPr>
          <p:cNvPr id="12" name="Graphic 11" descr="Chevron arrows">
            <a:extLst>
              <a:ext uri="{FF2B5EF4-FFF2-40B4-BE49-F238E27FC236}">
                <a16:creationId xmlns:a16="http://schemas.microsoft.com/office/drawing/2014/main" id="{1510DC4C-B6B1-491F-86E2-262F925CD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03" y="2885768"/>
            <a:ext cx="493486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87DCE6-608D-42B2-8E26-034643496332}"/>
              </a:ext>
            </a:extLst>
          </p:cNvPr>
          <p:cNvSpPr txBox="1"/>
          <p:nvPr/>
        </p:nvSpPr>
        <p:spPr>
          <a:xfrm>
            <a:off x="1028246" y="1091632"/>
            <a:ext cx="7086600" cy="923330"/>
          </a:xfrm>
          <a:prstGeom prst="rect">
            <a:avLst/>
          </a:prstGeom>
          <a:noFill/>
          <a:ln>
            <a:solidFill>
              <a:srgbClr val="FA6E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Very limited user base makes it hard to generate sufficient data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Developing a sophisticated AI model with 3 people in 4 months is challenging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BA45D-59B2-455B-971B-8E240DB91855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BEF29B-0F3E-4C97-BF88-FB72A777C2D4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</p:spTree>
    <p:extLst>
      <p:ext uri="{BB962C8B-B14F-4D97-AF65-F5344CB8AC3E}">
        <p14:creationId xmlns:p14="http://schemas.microsoft.com/office/powerpoint/2010/main" val="30683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391E8B8-C97F-4F6C-B490-78499960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“I like this app.” - Kevin</a:t>
            </a:r>
          </a:p>
        </p:txBody>
      </p:sp>
      <p:pic>
        <p:nvPicPr>
          <p:cNvPr id="5" name="Content Placeholder 4" descr="Disabled business man happy">
            <a:extLst>
              <a:ext uri="{FF2B5EF4-FFF2-40B4-BE49-F238E27FC236}">
                <a16:creationId xmlns:a16="http://schemas.microsoft.com/office/drawing/2014/main" id="{AA5E179E-F69D-40AA-A0B6-9CA00EE7D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 r="1" b="77581"/>
          <a:stretch/>
        </p:blipFill>
        <p:spPr>
          <a:xfrm>
            <a:off x="431800" y="900000"/>
            <a:ext cx="8375650" cy="3456000"/>
          </a:xfrm>
          <a:noFill/>
        </p:spPr>
      </p:pic>
    </p:spTree>
    <p:extLst>
      <p:ext uri="{BB962C8B-B14F-4D97-AF65-F5344CB8AC3E}">
        <p14:creationId xmlns:p14="http://schemas.microsoft.com/office/powerpoint/2010/main" val="41110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404938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799CAAF3-C8C6-4E7B-A3D4-C2373618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04B38589-9ADD-4681-A910-BA9E33FD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BDABA71-145D-4472-A43F-2ED6A9B752EB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2A86555C-BBAD-48B6-8D04-C95A08CA3A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E4630E54-01FD-496D-BCD4-ABBEC05CC55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58FDA-5CB7-4504-97CF-6AF423C922D8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F4C67-9D35-43DF-B6CB-B8B5C32ECB9F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533C2-2A0B-4BD5-BA9F-2B8F0EC13169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78032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384032316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Bildschirmpräsentation (16:9)</PresentationFormat>
  <Paragraphs>104</Paragraphs>
  <Slides>11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TUBraunschweig_PPT2007_Folienpool_16_9</vt:lpstr>
      <vt:lpstr>TU.BS team project – in cooperation with CGI Stocks App</vt:lpstr>
      <vt:lpstr>Original task definition</vt:lpstr>
      <vt:lpstr>PowerPoint-Präsentation</vt:lpstr>
      <vt:lpstr>Original tasks vs. what we tackled</vt:lpstr>
      <vt:lpstr>Original tasks vs. what we tackled - Deviation</vt:lpstr>
      <vt:lpstr>“I like this app.” - Kevin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TU.BS team project – in cooperation with CGI Stocks App</dc:title>
  <dc:creator>Jonas Roosen</dc:creator>
  <cp:lastModifiedBy>Tobias Volze</cp:lastModifiedBy>
  <cp:revision>4</cp:revision>
  <dcterms:created xsi:type="dcterms:W3CDTF">2020-08-31T13:22:20Z</dcterms:created>
  <dcterms:modified xsi:type="dcterms:W3CDTF">2020-08-31T22:01:24Z</dcterms:modified>
</cp:coreProperties>
</file>