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4231" r:id="rId5"/>
  </p:sldMasterIdLst>
  <p:notesMasterIdLst>
    <p:notesMasterId r:id="rId25"/>
  </p:notesMasterIdLst>
  <p:handoutMasterIdLst>
    <p:handoutMasterId r:id="rId26"/>
  </p:handoutMasterIdLst>
  <p:sldIdLst>
    <p:sldId id="2681" r:id="rId6"/>
    <p:sldId id="2686" r:id="rId7"/>
    <p:sldId id="2688" r:id="rId8"/>
    <p:sldId id="2739" r:id="rId9"/>
    <p:sldId id="2740" r:id="rId10"/>
    <p:sldId id="2743" r:id="rId11"/>
    <p:sldId id="2744" r:id="rId12"/>
    <p:sldId id="2737" r:id="rId13"/>
    <p:sldId id="2733" r:id="rId14"/>
    <p:sldId id="2690" r:id="rId15"/>
    <p:sldId id="2732" r:id="rId16"/>
    <p:sldId id="2734" r:id="rId17"/>
    <p:sldId id="2735" r:id="rId18"/>
    <p:sldId id="2745" r:id="rId19"/>
    <p:sldId id="2746" r:id="rId20"/>
    <p:sldId id="2747" r:id="rId21"/>
    <p:sldId id="2748" r:id="rId22"/>
    <p:sldId id="2749" r:id="rId23"/>
    <p:sldId id="2750" r:id="rId2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16" userDrawn="1">
          <p15:clr>
            <a:srgbClr val="A4A3A4"/>
          </p15:clr>
        </p15:guide>
        <p15:guide id="4" pos="526" userDrawn="1">
          <p15:clr>
            <a:srgbClr val="A4A3A4"/>
          </p15:clr>
        </p15:guide>
        <p15:guide id="8" orient="horz" pos="480" userDrawn="1">
          <p15:clr>
            <a:srgbClr val="A4A3A4"/>
          </p15:clr>
        </p15:guide>
        <p15:guide id="10" pos="7006" userDrawn="1">
          <p15:clr>
            <a:srgbClr val="A4A3A4"/>
          </p15:clr>
        </p15:guide>
        <p15:guide id="12" orient="horz" pos="4224" userDrawn="1">
          <p15:clr>
            <a:srgbClr val="A4A3A4"/>
          </p15:clr>
        </p15:guide>
        <p15:guide id="13" pos="147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dim Dianov" initials="VD" lastIdx="0" clrIdx="0">
    <p:extLst>
      <p:ext uri="{19B8F6BF-5375-455C-9EA6-DF929625EA0E}">
        <p15:presenceInfo xmlns:p15="http://schemas.microsoft.com/office/powerpoint/2012/main" userId="c0e40506cef35c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E52B38"/>
    <a:srgbClr val="133459"/>
    <a:srgbClr val="66677C"/>
    <a:srgbClr val="149FDA"/>
    <a:srgbClr val="525368"/>
    <a:srgbClr val="4D555B"/>
    <a:srgbClr val="1463B0"/>
    <a:srgbClr val="143459"/>
    <a:srgbClr val="1E5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2" autoAdjust="0"/>
    <p:restoredTop sz="95033" autoAdjust="0"/>
  </p:normalViewPr>
  <p:slideViewPr>
    <p:cSldViewPr snapToObjects="1">
      <p:cViewPr varScale="1">
        <p:scale>
          <a:sx n="37" d="100"/>
          <a:sy n="37" d="100"/>
        </p:scale>
        <p:origin x="994" y="72"/>
      </p:cViewPr>
      <p:guideLst>
        <p:guide orient="horz" pos="8016"/>
        <p:guide pos="526"/>
        <p:guide orient="horz" pos="480"/>
        <p:guide pos="7006"/>
        <p:guide orient="horz" pos="4224"/>
        <p:guide pos="14782"/>
      </p:guideLst>
    </p:cSldViewPr>
  </p:slideViewPr>
  <p:outlineViewPr>
    <p:cViewPr>
      <p:scale>
        <a:sx n="33" d="100"/>
        <a:sy n="33" d="100"/>
      </p:scale>
      <p:origin x="0" y="-27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20390"/>
    </p:cViewPr>
  </p:sorterViewPr>
  <p:notesViewPr>
    <p:cSldViewPr snapToObjects="1" showGuides="1">
      <p:cViewPr varScale="1">
        <p:scale>
          <a:sx n="62" d="100"/>
          <a:sy n="62" d="100"/>
        </p:scale>
        <p:origin x="2477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7A611-2048-4605-8D03-E3095CC75915}" type="datetimeFigureOut">
              <a:rPr lang="ru-RU" smtClean="0"/>
              <a:pPr/>
              <a:t>22.07.2025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5B5DF-ECC1-4884-9553-BC4B4E4A44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355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C9CADB1-D29A-EC73-8EFE-266536506F9F}"/>
              </a:ext>
            </a:extLst>
          </p:cNvPr>
          <p:cNvSpPr/>
          <p:nvPr userDrawn="1"/>
        </p:nvSpPr>
        <p:spPr>
          <a:xfrm>
            <a:off x="835025" y="12344400"/>
            <a:ext cx="7723925" cy="1066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D1304CC-34B1-FEF1-574D-20F80B9E4D62}"/>
              </a:ext>
            </a:extLst>
          </p:cNvPr>
          <p:cNvSpPr/>
          <p:nvPr/>
        </p:nvSpPr>
        <p:spPr>
          <a:xfrm>
            <a:off x="81884" y="70763"/>
            <a:ext cx="15635005" cy="13594273"/>
          </a:xfrm>
          <a:custGeom>
            <a:avLst/>
            <a:gdLst>
              <a:gd name="connsiteX0" fmla="*/ 249963 w 15845316"/>
              <a:gd name="connsiteY0" fmla="*/ 0 h 13566054"/>
              <a:gd name="connsiteX1" fmla="*/ 13115815 w 15845316"/>
              <a:gd name="connsiteY1" fmla="*/ 306 h 13566054"/>
              <a:gd name="connsiteX2" fmla="*/ 13254386 w 15845316"/>
              <a:gd name="connsiteY2" fmla="*/ 47926 h 13566054"/>
              <a:gd name="connsiteX3" fmla="*/ 13279879 w 15845316"/>
              <a:gd name="connsiteY3" fmla="*/ 71582 h 13566054"/>
              <a:gd name="connsiteX4" fmla="*/ 15774608 w 15845316"/>
              <a:gd name="connsiteY4" fmla="*/ 2698374 h 13566054"/>
              <a:gd name="connsiteX5" fmla="*/ 15779432 w 15845316"/>
              <a:gd name="connsiteY5" fmla="*/ 3021756 h 13566054"/>
              <a:gd name="connsiteX6" fmla="*/ 5315213 w 15845316"/>
              <a:gd name="connsiteY6" fmla="*/ 13499831 h 13566054"/>
              <a:gd name="connsiteX7" fmla="*/ 5155512 w 15845316"/>
              <a:gd name="connsiteY7" fmla="*/ 13566054 h 13566054"/>
              <a:gd name="connsiteX8" fmla="*/ 225617 w 15845316"/>
              <a:gd name="connsiteY8" fmla="*/ 13566054 h 13566054"/>
              <a:gd name="connsiteX9" fmla="*/ 0 w 15845316"/>
              <a:gd name="connsiteY9" fmla="*/ 13343117 h 13566054"/>
              <a:gd name="connsiteX10" fmla="*/ 24346 w 15845316"/>
              <a:gd name="connsiteY10" fmla="*/ 228220 h 13566054"/>
              <a:gd name="connsiteX11" fmla="*/ 249963 w 15845316"/>
              <a:gd name="connsiteY11" fmla="*/ 0 h 13566054"/>
              <a:gd name="connsiteX0" fmla="*/ 249963 w 15845316"/>
              <a:gd name="connsiteY0" fmla="*/ 0 h 13587319"/>
              <a:gd name="connsiteX1" fmla="*/ 13115815 w 15845316"/>
              <a:gd name="connsiteY1" fmla="*/ 306 h 13587319"/>
              <a:gd name="connsiteX2" fmla="*/ 13254386 w 15845316"/>
              <a:gd name="connsiteY2" fmla="*/ 47926 h 13587319"/>
              <a:gd name="connsiteX3" fmla="*/ 13279879 w 15845316"/>
              <a:gd name="connsiteY3" fmla="*/ 71582 h 13587319"/>
              <a:gd name="connsiteX4" fmla="*/ 15774608 w 15845316"/>
              <a:gd name="connsiteY4" fmla="*/ 2698374 h 13587319"/>
              <a:gd name="connsiteX5" fmla="*/ 15779432 w 15845316"/>
              <a:gd name="connsiteY5" fmla="*/ 3021756 h 13587319"/>
              <a:gd name="connsiteX6" fmla="*/ 5315213 w 15845316"/>
              <a:gd name="connsiteY6" fmla="*/ 13499831 h 13587319"/>
              <a:gd name="connsiteX7" fmla="*/ 5155512 w 15845316"/>
              <a:gd name="connsiteY7" fmla="*/ 13566054 h 13587319"/>
              <a:gd name="connsiteX8" fmla="*/ 565859 w 15845316"/>
              <a:gd name="connsiteY8" fmla="*/ 13587319 h 13587319"/>
              <a:gd name="connsiteX9" fmla="*/ 0 w 15845316"/>
              <a:gd name="connsiteY9" fmla="*/ 13343117 h 13587319"/>
              <a:gd name="connsiteX10" fmla="*/ 24346 w 15845316"/>
              <a:gd name="connsiteY10" fmla="*/ 228220 h 13587319"/>
              <a:gd name="connsiteX11" fmla="*/ 249963 w 15845316"/>
              <a:gd name="connsiteY11" fmla="*/ 0 h 13587319"/>
              <a:gd name="connsiteX0" fmla="*/ 226218 w 15821571"/>
              <a:gd name="connsiteY0" fmla="*/ 0 h 13587319"/>
              <a:gd name="connsiteX1" fmla="*/ 13092070 w 15821571"/>
              <a:gd name="connsiteY1" fmla="*/ 306 h 13587319"/>
              <a:gd name="connsiteX2" fmla="*/ 13230641 w 15821571"/>
              <a:gd name="connsiteY2" fmla="*/ 47926 h 13587319"/>
              <a:gd name="connsiteX3" fmla="*/ 13256134 w 15821571"/>
              <a:gd name="connsiteY3" fmla="*/ 71582 h 13587319"/>
              <a:gd name="connsiteX4" fmla="*/ 15750863 w 15821571"/>
              <a:gd name="connsiteY4" fmla="*/ 2698374 h 13587319"/>
              <a:gd name="connsiteX5" fmla="*/ 15755687 w 15821571"/>
              <a:gd name="connsiteY5" fmla="*/ 3021756 h 13587319"/>
              <a:gd name="connsiteX6" fmla="*/ 5291468 w 15821571"/>
              <a:gd name="connsiteY6" fmla="*/ 13499831 h 13587319"/>
              <a:gd name="connsiteX7" fmla="*/ 5131767 w 15821571"/>
              <a:gd name="connsiteY7" fmla="*/ 13566054 h 13587319"/>
              <a:gd name="connsiteX8" fmla="*/ 542114 w 15821571"/>
              <a:gd name="connsiteY8" fmla="*/ 13587319 h 13587319"/>
              <a:gd name="connsiteX9" fmla="*/ 61315 w 15821571"/>
              <a:gd name="connsiteY9" fmla="*/ 13364382 h 13587319"/>
              <a:gd name="connsiteX10" fmla="*/ 601 w 15821571"/>
              <a:gd name="connsiteY10" fmla="*/ 228220 h 13587319"/>
              <a:gd name="connsiteX11" fmla="*/ 226218 w 15821571"/>
              <a:gd name="connsiteY11" fmla="*/ 0 h 13587319"/>
              <a:gd name="connsiteX0" fmla="*/ 226218 w 15821571"/>
              <a:gd name="connsiteY0" fmla="*/ 0 h 13587319"/>
              <a:gd name="connsiteX1" fmla="*/ 13092070 w 15821571"/>
              <a:gd name="connsiteY1" fmla="*/ 306 h 13587319"/>
              <a:gd name="connsiteX2" fmla="*/ 13230641 w 15821571"/>
              <a:gd name="connsiteY2" fmla="*/ 47926 h 13587319"/>
              <a:gd name="connsiteX3" fmla="*/ 13256134 w 15821571"/>
              <a:gd name="connsiteY3" fmla="*/ 71582 h 13587319"/>
              <a:gd name="connsiteX4" fmla="*/ 15750863 w 15821571"/>
              <a:gd name="connsiteY4" fmla="*/ 2698374 h 13587319"/>
              <a:gd name="connsiteX5" fmla="*/ 15755687 w 15821571"/>
              <a:gd name="connsiteY5" fmla="*/ 3021756 h 13587319"/>
              <a:gd name="connsiteX6" fmla="*/ 5291468 w 15821571"/>
              <a:gd name="connsiteY6" fmla="*/ 13499831 h 13587319"/>
              <a:gd name="connsiteX7" fmla="*/ 5131767 w 15821571"/>
              <a:gd name="connsiteY7" fmla="*/ 13566054 h 13587319"/>
              <a:gd name="connsiteX8" fmla="*/ 542114 w 15821571"/>
              <a:gd name="connsiteY8" fmla="*/ 13587319 h 13587319"/>
              <a:gd name="connsiteX9" fmla="*/ 61315 w 15821571"/>
              <a:gd name="connsiteY9" fmla="*/ 13194261 h 13587319"/>
              <a:gd name="connsiteX10" fmla="*/ 601 w 15821571"/>
              <a:gd name="connsiteY10" fmla="*/ 228220 h 13587319"/>
              <a:gd name="connsiteX11" fmla="*/ 226218 w 15821571"/>
              <a:gd name="connsiteY11" fmla="*/ 0 h 13587319"/>
              <a:gd name="connsiteX0" fmla="*/ 332544 w 15821571"/>
              <a:gd name="connsiteY0" fmla="*/ 0 h 13587319"/>
              <a:gd name="connsiteX1" fmla="*/ 13092070 w 15821571"/>
              <a:gd name="connsiteY1" fmla="*/ 306 h 13587319"/>
              <a:gd name="connsiteX2" fmla="*/ 13230641 w 15821571"/>
              <a:gd name="connsiteY2" fmla="*/ 47926 h 13587319"/>
              <a:gd name="connsiteX3" fmla="*/ 13256134 w 15821571"/>
              <a:gd name="connsiteY3" fmla="*/ 71582 h 13587319"/>
              <a:gd name="connsiteX4" fmla="*/ 15750863 w 15821571"/>
              <a:gd name="connsiteY4" fmla="*/ 2698374 h 13587319"/>
              <a:gd name="connsiteX5" fmla="*/ 15755687 w 15821571"/>
              <a:gd name="connsiteY5" fmla="*/ 3021756 h 13587319"/>
              <a:gd name="connsiteX6" fmla="*/ 5291468 w 15821571"/>
              <a:gd name="connsiteY6" fmla="*/ 13499831 h 13587319"/>
              <a:gd name="connsiteX7" fmla="*/ 5131767 w 15821571"/>
              <a:gd name="connsiteY7" fmla="*/ 13566054 h 13587319"/>
              <a:gd name="connsiteX8" fmla="*/ 542114 w 15821571"/>
              <a:gd name="connsiteY8" fmla="*/ 13587319 h 13587319"/>
              <a:gd name="connsiteX9" fmla="*/ 61315 w 15821571"/>
              <a:gd name="connsiteY9" fmla="*/ 13194261 h 13587319"/>
              <a:gd name="connsiteX10" fmla="*/ 601 w 15821571"/>
              <a:gd name="connsiteY10" fmla="*/ 228220 h 13587319"/>
              <a:gd name="connsiteX11" fmla="*/ 332544 w 15821571"/>
              <a:gd name="connsiteY11" fmla="*/ 0 h 13587319"/>
              <a:gd name="connsiteX0" fmla="*/ 271229 w 15760256"/>
              <a:gd name="connsiteY0" fmla="*/ 0 h 13587319"/>
              <a:gd name="connsiteX1" fmla="*/ 13030755 w 15760256"/>
              <a:gd name="connsiteY1" fmla="*/ 306 h 13587319"/>
              <a:gd name="connsiteX2" fmla="*/ 13169326 w 15760256"/>
              <a:gd name="connsiteY2" fmla="*/ 47926 h 13587319"/>
              <a:gd name="connsiteX3" fmla="*/ 13194819 w 15760256"/>
              <a:gd name="connsiteY3" fmla="*/ 71582 h 13587319"/>
              <a:gd name="connsiteX4" fmla="*/ 15689548 w 15760256"/>
              <a:gd name="connsiteY4" fmla="*/ 2698374 h 13587319"/>
              <a:gd name="connsiteX5" fmla="*/ 15694372 w 15760256"/>
              <a:gd name="connsiteY5" fmla="*/ 3021756 h 13587319"/>
              <a:gd name="connsiteX6" fmla="*/ 5230153 w 15760256"/>
              <a:gd name="connsiteY6" fmla="*/ 13499831 h 13587319"/>
              <a:gd name="connsiteX7" fmla="*/ 5070452 w 15760256"/>
              <a:gd name="connsiteY7" fmla="*/ 13566054 h 13587319"/>
              <a:gd name="connsiteX8" fmla="*/ 480799 w 15760256"/>
              <a:gd name="connsiteY8" fmla="*/ 13587319 h 13587319"/>
              <a:gd name="connsiteX9" fmla="*/ 0 w 15760256"/>
              <a:gd name="connsiteY9" fmla="*/ 13194261 h 13587319"/>
              <a:gd name="connsiteX10" fmla="*/ 24346 w 15760256"/>
              <a:gd name="connsiteY10" fmla="*/ 228220 h 13587319"/>
              <a:gd name="connsiteX11" fmla="*/ 271229 w 15760256"/>
              <a:gd name="connsiteY11" fmla="*/ 0 h 13587319"/>
              <a:gd name="connsiteX0" fmla="*/ 271229 w 15760256"/>
              <a:gd name="connsiteY0" fmla="*/ 0 h 13587319"/>
              <a:gd name="connsiteX1" fmla="*/ 13030755 w 15760256"/>
              <a:gd name="connsiteY1" fmla="*/ 306 h 13587319"/>
              <a:gd name="connsiteX2" fmla="*/ 13169326 w 15760256"/>
              <a:gd name="connsiteY2" fmla="*/ 47926 h 13587319"/>
              <a:gd name="connsiteX3" fmla="*/ 13194819 w 15760256"/>
              <a:gd name="connsiteY3" fmla="*/ 71582 h 13587319"/>
              <a:gd name="connsiteX4" fmla="*/ 15689548 w 15760256"/>
              <a:gd name="connsiteY4" fmla="*/ 2698374 h 13587319"/>
              <a:gd name="connsiteX5" fmla="*/ 15694372 w 15760256"/>
              <a:gd name="connsiteY5" fmla="*/ 3021756 h 13587319"/>
              <a:gd name="connsiteX6" fmla="*/ 5230153 w 15760256"/>
              <a:gd name="connsiteY6" fmla="*/ 13499831 h 13587319"/>
              <a:gd name="connsiteX7" fmla="*/ 5070452 w 15760256"/>
              <a:gd name="connsiteY7" fmla="*/ 13566054 h 13587319"/>
              <a:gd name="connsiteX8" fmla="*/ 480799 w 15760256"/>
              <a:gd name="connsiteY8" fmla="*/ 13587319 h 13587319"/>
              <a:gd name="connsiteX9" fmla="*/ 0 w 15760256"/>
              <a:gd name="connsiteY9" fmla="*/ 13194261 h 13587319"/>
              <a:gd name="connsiteX10" fmla="*/ 24346 w 15760256"/>
              <a:gd name="connsiteY10" fmla="*/ 228220 h 13587319"/>
              <a:gd name="connsiteX11" fmla="*/ 271229 w 15760256"/>
              <a:gd name="connsiteY11" fmla="*/ 0 h 13587319"/>
              <a:gd name="connsiteX0" fmla="*/ 271229 w 15760256"/>
              <a:gd name="connsiteY0" fmla="*/ 0 h 13587319"/>
              <a:gd name="connsiteX1" fmla="*/ 13030755 w 15760256"/>
              <a:gd name="connsiteY1" fmla="*/ 306 h 13587319"/>
              <a:gd name="connsiteX2" fmla="*/ 13169326 w 15760256"/>
              <a:gd name="connsiteY2" fmla="*/ 47926 h 13587319"/>
              <a:gd name="connsiteX3" fmla="*/ 13194819 w 15760256"/>
              <a:gd name="connsiteY3" fmla="*/ 71582 h 13587319"/>
              <a:gd name="connsiteX4" fmla="*/ 15689548 w 15760256"/>
              <a:gd name="connsiteY4" fmla="*/ 2698374 h 13587319"/>
              <a:gd name="connsiteX5" fmla="*/ 15694372 w 15760256"/>
              <a:gd name="connsiteY5" fmla="*/ 3021756 h 13587319"/>
              <a:gd name="connsiteX6" fmla="*/ 5230153 w 15760256"/>
              <a:gd name="connsiteY6" fmla="*/ 13499831 h 13587319"/>
              <a:gd name="connsiteX7" fmla="*/ 5070452 w 15760256"/>
              <a:gd name="connsiteY7" fmla="*/ 13566054 h 13587319"/>
              <a:gd name="connsiteX8" fmla="*/ 480799 w 15760256"/>
              <a:gd name="connsiteY8" fmla="*/ 13587319 h 13587319"/>
              <a:gd name="connsiteX9" fmla="*/ 0 w 15760256"/>
              <a:gd name="connsiteY9" fmla="*/ 13194261 h 13587319"/>
              <a:gd name="connsiteX10" fmla="*/ 24346 w 15760256"/>
              <a:gd name="connsiteY10" fmla="*/ 228220 h 13587319"/>
              <a:gd name="connsiteX11" fmla="*/ 271229 w 15760256"/>
              <a:gd name="connsiteY11" fmla="*/ 0 h 13587319"/>
              <a:gd name="connsiteX0" fmla="*/ 271229 w 15760256"/>
              <a:gd name="connsiteY0" fmla="*/ 0 h 13588837"/>
              <a:gd name="connsiteX1" fmla="*/ 13030755 w 15760256"/>
              <a:gd name="connsiteY1" fmla="*/ 306 h 13588837"/>
              <a:gd name="connsiteX2" fmla="*/ 13169326 w 15760256"/>
              <a:gd name="connsiteY2" fmla="*/ 47926 h 13588837"/>
              <a:gd name="connsiteX3" fmla="*/ 13194819 w 15760256"/>
              <a:gd name="connsiteY3" fmla="*/ 71582 h 13588837"/>
              <a:gd name="connsiteX4" fmla="*/ 15689548 w 15760256"/>
              <a:gd name="connsiteY4" fmla="*/ 2698374 h 13588837"/>
              <a:gd name="connsiteX5" fmla="*/ 15694372 w 15760256"/>
              <a:gd name="connsiteY5" fmla="*/ 3021756 h 13588837"/>
              <a:gd name="connsiteX6" fmla="*/ 5230153 w 15760256"/>
              <a:gd name="connsiteY6" fmla="*/ 13499831 h 13588837"/>
              <a:gd name="connsiteX7" fmla="*/ 5070452 w 15760256"/>
              <a:gd name="connsiteY7" fmla="*/ 13566054 h 13588837"/>
              <a:gd name="connsiteX8" fmla="*/ 480799 w 15760256"/>
              <a:gd name="connsiteY8" fmla="*/ 13587319 h 13588837"/>
              <a:gd name="connsiteX9" fmla="*/ 0 w 15760256"/>
              <a:gd name="connsiteY9" fmla="*/ 13194261 h 13588837"/>
              <a:gd name="connsiteX10" fmla="*/ 24346 w 15760256"/>
              <a:gd name="connsiteY10" fmla="*/ 228220 h 13588837"/>
              <a:gd name="connsiteX11" fmla="*/ 271229 w 15760256"/>
              <a:gd name="connsiteY11" fmla="*/ 0 h 13588837"/>
              <a:gd name="connsiteX0" fmla="*/ 271229 w 15760256"/>
              <a:gd name="connsiteY0" fmla="*/ 0 h 13588837"/>
              <a:gd name="connsiteX1" fmla="*/ 13030755 w 15760256"/>
              <a:gd name="connsiteY1" fmla="*/ 306 h 13588837"/>
              <a:gd name="connsiteX2" fmla="*/ 12750226 w 15760256"/>
              <a:gd name="connsiteY2" fmla="*/ 47926 h 13588837"/>
              <a:gd name="connsiteX3" fmla="*/ 13194819 w 15760256"/>
              <a:gd name="connsiteY3" fmla="*/ 71582 h 13588837"/>
              <a:gd name="connsiteX4" fmla="*/ 15689548 w 15760256"/>
              <a:gd name="connsiteY4" fmla="*/ 2698374 h 13588837"/>
              <a:gd name="connsiteX5" fmla="*/ 15694372 w 15760256"/>
              <a:gd name="connsiteY5" fmla="*/ 3021756 h 13588837"/>
              <a:gd name="connsiteX6" fmla="*/ 5230153 w 15760256"/>
              <a:gd name="connsiteY6" fmla="*/ 13499831 h 13588837"/>
              <a:gd name="connsiteX7" fmla="*/ 5070452 w 15760256"/>
              <a:gd name="connsiteY7" fmla="*/ 13566054 h 13588837"/>
              <a:gd name="connsiteX8" fmla="*/ 480799 w 15760256"/>
              <a:gd name="connsiteY8" fmla="*/ 13587319 h 13588837"/>
              <a:gd name="connsiteX9" fmla="*/ 0 w 15760256"/>
              <a:gd name="connsiteY9" fmla="*/ 13194261 h 13588837"/>
              <a:gd name="connsiteX10" fmla="*/ 24346 w 15760256"/>
              <a:gd name="connsiteY10" fmla="*/ 228220 h 13588837"/>
              <a:gd name="connsiteX11" fmla="*/ 271229 w 15760256"/>
              <a:gd name="connsiteY11" fmla="*/ 0 h 13588837"/>
              <a:gd name="connsiteX0" fmla="*/ 271229 w 15760256"/>
              <a:gd name="connsiteY0" fmla="*/ 0 h 13588837"/>
              <a:gd name="connsiteX1" fmla="*/ 13030755 w 15760256"/>
              <a:gd name="connsiteY1" fmla="*/ 306 h 13588837"/>
              <a:gd name="connsiteX2" fmla="*/ 12750226 w 15760256"/>
              <a:gd name="connsiteY2" fmla="*/ 47926 h 13588837"/>
              <a:gd name="connsiteX3" fmla="*/ 13061469 w 15760256"/>
              <a:gd name="connsiteY3" fmla="*/ 71582 h 13588837"/>
              <a:gd name="connsiteX4" fmla="*/ 15689548 w 15760256"/>
              <a:gd name="connsiteY4" fmla="*/ 2698374 h 13588837"/>
              <a:gd name="connsiteX5" fmla="*/ 15694372 w 15760256"/>
              <a:gd name="connsiteY5" fmla="*/ 3021756 h 13588837"/>
              <a:gd name="connsiteX6" fmla="*/ 5230153 w 15760256"/>
              <a:gd name="connsiteY6" fmla="*/ 13499831 h 13588837"/>
              <a:gd name="connsiteX7" fmla="*/ 5070452 w 15760256"/>
              <a:gd name="connsiteY7" fmla="*/ 13566054 h 13588837"/>
              <a:gd name="connsiteX8" fmla="*/ 480799 w 15760256"/>
              <a:gd name="connsiteY8" fmla="*/ 13587319 h 13588837"/>
              <a:gd name="connsiteX9" fmla="*/ 0 w 15760256"/>
              <a:gd name="connsiteY9" fmla="*/ 13194261 h 13588837"/>
              <a:gd name="connsiteX10" fmla="*/ 24346 w 15760256"/>
              <a:gd name="connsiteY10" fmla="*/ 228220 h 13588837"/>
              <a:gd name="connsiteX11" fmla="*/ 271229 w 15760256"/>
              <a:gd name="connsiteY11" fmla="*/ 0 h 13588837"/>
              <a:gd name="connsiteX0" fmla="*/ 271229 w 15708825"/>
              <a:gd name="connsiteY0" fmla="*/ 0 h 13588837"/>
              <a:gd name="connsiteX1" fmla="*/ 13030755 w 15708825"/>
              <a:gd name="connsiteY1" fmla="*/ 306 h 13588837"/>
              <a:gd name="connsiteX2" fmla="*/ 12750226 w 15708825"/>
              <a:gd name="connsiteY2" fmla="*/ 47926 h 13588837"/>
              <a:gd name="connsiteX3" fmla="*/ 13061469 w 15708825"/>
              <a:gd name="connsiteY3" fmla="*/ 71582 h 13588837"/>
              <a:gd name="connsiteX4" fmla="*/ 15689548 w 15708825"/>
              <a:gd name="connsiteY4" fmla="*/ 2698374 h 13588837"/>
              <a:gd name="connsiteX5" fmla="*/ 15427672 w 15708825"/>
              <a:gd name="connsiteY5" fmla="*/ 3288456 h 13588837"/>
              <a:gd name="connsiteX6" fmla="*/ 5230153 w 15708825"/>
              <a:gd name="connsiteY6" fmla="*/ 13499831 h 13588837"/>
              <a:gd name="connsiteX7" fmla="*/ 5070452 w 15708825"/>
              <a:gd name="connsiteY7" fmla="*/ 13566054 h 13588837"/>
              <a:gd name="connsiteX8" fmla="*/ 480799 w 15708825"/>
              <a:gd name="connsiteY8" fmla="*/ 13587319 h 13588837"/>
              <a:gd name="connsiteX9" fmla="*/ 0 w 15708825"/>
              <a:gd name="connsiteY9" fmla="*/ 13194261 h 13588837"/>
              <a:gd name="connsiteX10" fmla="*/ 24346 w 15708825"/>
              <a:gd name="connsiteY10" fmla="*/ 228220 h 13588837"/>
              <a:gd name="connsiteX11" fmla="*/ 271229 w 15708825"/>
              <a:gd name="connsiteY11" fmla="*/ 0 h 13588837"/>
              <a:gd name="connsiteX0" fmla="*/ 271229 w 15673166"/>
              <a:gd name="connsiteY0" fmla="*/ 0 h 13588837"/>
              <a:gd name="connsiteX1" fmla="*/ 13030755 w 15673166"/>
              <a:gd name="connsiteY1" fmla="*/ 306 h 13588837"/>
              <a:gd name="connsiteX2" fmla="*/ 12750226 w 15673166"/>
              <a:gd name="connsiteY2" fmla="*/ 47926 h 13588837"/>
              <a:gd name="connsiteX3" fmla="*/ 13061469 w 15673166"/>
              <a:gd name="connsiteY3" fmla="*/ 71582 h 13588837"/>
              <a:gd name="connsiteX4" fmla="*/ 15651448 w 15673166"/>
              <a:gd name="connsiteY4" fmla="*/ 2869824 h 13588837"/>
              <a:gd name="connsiteX5" fmla="*/ 15427672 w 15673166"/>
              <a:gd name="connsiteY5" fmla="*/ 3288456 h 13588837"/>
              <a:gd name="connsiteX6" fmla="*/ 5230153 w 15673166"/>
              <a:gd name="connsiteY6" fmla="*/ 13499831 h 13588837"/>
              <a:gd name="connsiteX7" fmla="*/ 5070452 w 15673166"/>
              <a:gd name="connsiteY7" fmla="*/ 13566054 h 13588837"/>
              <a:gd name="connsiteX8" fmla="*/ 480799 w 15673166"/>
              <a:gd name="connsiteY8" fmla="*/ 13587319 h 13588837"/>
              <a:gd name="connsiteX9" fmla="*/ 0 w 15673166"/>
              <a:gd name="connsiteY9" fmla="*/ 13194261 h 13588837"/>
              <a:gd name="connsiteX10" fmla="*/ 24346 w 15673166"/>
              <a:gd name="connsiteY10" fmla="*/ 228220 h 13588837"/>
              <a:gd name="connsiteX11" fmla="*/ 271229 w 15673166"/>
              <a:gd name="connsiteY11" fmla="*/ 0 h 13588837"/>
              <a:gd name="connsiteX0" fmla="*/ 271229 w 15673166"/>
              <a:gd name="connsiteY0" fmla="*/ 0 h 13588837"/>
              <a:gd name="connsiteX1" fmla="*/ 12364005 w 15673166"/>
              <a:gd name="connsiteY1" fmla="*/ 19356 h 13588837"/>
              <a:gd name="connsiteX2" fmla="*/ 12750226 w 15673166"/>
              <a:gd name="connsiteY2" fmla="*/ 47926 h 13588837"/>
              <a:gd name="connsiteX3" fmla="*/ 13061469 w 15673166"/>
              <a:gd name="connsiteY3" fmla="*/ 71582 h 13588837"/>
              <a:gd name="connsiteX4" fmla="*/ 15651448 w 15673166"/>
              <a:gd name="connsiteY4" fmla="*/ 2869824 h 13588837"/>
              <a:gd name="connsiteX5" fmla="*/ 15427672 w 15673166"/>
              <a:gd name="connsiteY5" fmla="*/ 3288456 h 13588837"/>
              <a:gd name="connsiteX6" fmla="*/ 5230153 w 15673166"/>
              <a:gd name="connsiteY6" fmla="*/ 13499831 h 13588837"/>
              <a:gd name="connsiteX7" fmla="*/ 5070452 w 15673166"/>
              <a:gd name="connsiteY7" fmla="*/ 13566054 h 13588837"/>
              <a:gd name="connsiteX8" fmla="*/ 480799 w 15673166"/>
              <a:gd name="connsiteY8" fmla="*/ 13587319 h 13588837"/>
              <a:gd name="connsiteX9" fmla="*/ 0 w 15673166"/>
              <a:gd name="connsiteY9" fmla="*/ 13194261 h 13588837"/>
              <a:gd name="connsiteX10" fmla="*/ 24346 w 15673166"/>
              <a:gd name="connsiteY10" fmla="*/ 228220 h 13588837"/>
              <a:gd name="connsiteX11" fmla="*/ 271229 w 15673166"/>
              <a:gd name="connsiteY11" fmla="*/ 0 h 13588837"/>
              <a:gd name="connsiteX0" fmla="*/ 271229 w 15673166"/>
              <a:gd name="connsiteY0" fmla="*/ 0 h 13588837"/>
              <a:gd name="connsiteX1" fmla="*/ 12364005 w 15673166"/>
              <a:gd name="connsiteY1" fmla="*/ 19356 h 13588837"/>
              <a:gd name="connsiteX2" fmla="*/ 12769276 w 15673166"/>
              <a:gd name="connsiteY2" fmla="*/ 9826 h 13588837"/>
              <a:gd name="connsiteX3" fmla="*/ 13061469 w 15673166"/>
              <a:gd name="connsiteY3" fmla="*/ 71582 h 13588837"/>
              <a:gd name="connsiteX4" fmla="*/ 15651448 w 15673166"/>
              <a:gd name="connsiteY4" fmla="*/ 2869824 h 13588837"/>
              <a:gd name="connsiteX5" fmla="*/ 15427672 w 15673166"/>
              <a:gd name="connsiteY5" fmla="*/ 3288456 h 13588837"/>
              <a:gd name="connsiteX6" fmla="*/ 5230153 w 15673166"/>
              <a:gd name="connsiteY6" fmla="*/ 13499831 h 13588837"/>
              <a:gd name="connsiteX7" fmla="*/ 5070452 w 15673166"/>
              <a:gd name="connsiteY7" fmla="*/ 13566054 h 13588837"/>
              <a:gd name="connsiteX8" fmla="*/ 480799 w 15673166"/>
              <a:gd name="connsiteY8" fmla="*/ 13587319 h 13588837"/>
              <a:gd name="connsiteX9" fmla="*/ 0 w 15673166"/>
              <a:gd name="connsiteY9" fmla="*/ 13194261 h 13588837"/>
              <a:gd name="connsiteX10" fmla="*/ 24346 w 15673166"/>
              <a:gd name="connsiteY10" fmla="*/ 228220 h 13588837"/>
              <a:gd name="connsiteX11" fmla="*/ 271229 w 15673166"/>
              <a:gd name="connsiteY11" fmla="*/ 0 h 13588837"/>
              <a:gd name="connsiteX0" fmla="*/ 271229 w 15541538"/>
              <a:gd name="connsiteY0" fmla="*/ 0 h 13588837"/>
              <a:gd name="connsiteX1" fmla="*/ 12364005 w 15541538"/>
              <a:gd name="connsiteY1" fmla="*/ 19356 h 13588837"/>
              <a:gd name="connsiteX2" fmla="*/ 12769276 w 15541538"/>
              <a:gd name="connsiteY2" fmla="*/ 9826 h 13588837"/>
              <a:gd name="connsiteX3" fmla="*/ 13061469 w 15541538"/>
              <a:gd name="connsiteY3" fmla="*/ 71582 h 13588837"/>
              <a:gd name="connsiteX4" fmla="*/ 15499048 w 15541538"/>
              <a:gd name="connsiteY4" fmla="*/ 2708459 h 13588837"/>
              <a:gd name="connsiteX5" fmla="*/ 15427672 w 15541538"/>
              <a:gd name="connsiteY5" fmla="*/ 3288456 h 13588837"/>
              <a:gd name="connsiteX6" fmla="*/ 5230153 w 15541538"/>
              <a:gd name="connsiteY6" fmla="*/ 13499831 h 13588837"/>
              <a:gd name="connsiteX7" fmla="*/ 5070452 w 15541538"/>
              <a:gd name="connsiteY7" fmla="*/ 13566054 h 13588837"/>
              <a:gd name="connsiteX8" fmla="*/ 480799 w 15541538"/>
              <a:gd name="connsiteY8" fmla="*/ 13587319 h 13588837"/>
              <a:gd name="connsiteX9" fmla="*/ 0 w 15541538"/>
              <a:gd name="connsiteY9" fmla="*/ 13194261 h 13588837"/>
              <a:gd name="connsiteX10" fmla="*/ 24346 w 15541538"/>
              <a:gd name="connsiteY10" fmla="*/ 228220 h 13588837"/>
              <a:gd name="connsiteX11" fmla="*/ 271229 w 15541538"/>
              <a:gd name="connsiteY11" fmla="*/ 0 h 13588837"/>
              <a:gd name="connsiteX0" fmla="*/ 271229 w 15637148"/>
              <a:gd name="connsiteY0" fmla="*/ 0 h 13588837"/>
              <a:gd name="connsiteX1" fmla="*/ 12364005 w 15637148"/>
              <a:gd name="connsiteY1" fmla="*/ 19356 h 13588837"/>
              <a:gd name="connsiteX2" fmla="*/ 12769276 w 15637148"/>
              <a:gd name="connsiteY2" fmla="*/ 9826 h 13588837"/>
              <a:gd name="connsiteX3" fmla="*/ 13061469 w 15637148"/>
              <a:gd name="connsiteY3" fmla="*/ 71582 h 13588837"/>
              <a:gd name="connsiteX4" fmla="*/ 15499048 w 15637148"/>
              <a:gd name="connsiteY4" fmla="*/ 2708459 h 13588837"/>
              <a:gd name="connsiteX5" fmla="*/ 15427672 w 15637148"/>
              <a:gd name="connsiteY5" fmla="*/ 3288456 h 13588837"/>
              <a:gd name="connsiteX6" fmla="*/ 5230153 w 15637148"/>
              <a:gd name="connsiteY6" fmla="*/ 13499831 h 13588837"/>
              <a:gd name="connsiteX7" fmla="*/ 5070452 w 15637148"/>
              <a:gd name="connsiteY7" fmla="*/ 13566054 h 13588837"/>
              <a:gd name="connsiteX8" fmla="*/ 480799 w 15637148"/>
              <a:gd name="connsiteY8" fmla="*/ 13587319 h 13588837"/>
              <a:gd name="connsiteX9" fmla="*/ 0 w 15637148"/>
              <a:gd name="connsiteY9" fmla="*/ 13194261 h 13588837"/>
              <a:gd name="connsiteX10" fmla="*/ 24346 w 15637148"/>
              <a:gd name="connsiteY10" fmla="*/ 228220 h 13588837"/>
              <a:gd name="connsiteX11" fmla="*/ 271229 w 15637148"/>
              <a:gd name="connsiteY11" fmla="*/ 0 h 13588837"/>
              <a:gd name="connsiteX0" fmla="*/ 271229 w 15646914"/>
              <a:gd name="connsiteY0" fmla="*/ 0 h 13588837"/>
              <a:gd name="connsiteX1" fmla="*/ 12364005 w 15646914"/>
              <a:gd name="connsiteY1" fmla="*/ 19356 h 13588837"/>
              <a:gd name="connsiteX2" fmla="*/ 12769276 w 15646914"/>
              <a:gd name="connsiteY2" fmla="*/ 9826 h 13588837"/>
              <a:gd name="connsiteX3" fmla="*/ 13061469 w 15646914"/>
              <a:gd name="connsiteY3" fmla="*/ 71582 h 13588837"/>
              <a:gd name="connsiteX4" fmla="*/ 15499048 w 15646914"/>
              <a:gd name="connsiteY4" fmla="*/ 2708459 h 13588837"/>
              <a:gd name="connsiteX5" fmla="*/ 15463531 w 15646914"/>
              <a:gd name="connsiteY5" fmla="*/ 3234668 h 13588837"/>
              <a:gd name="connsiteX6" fmla="*/ 5230153 w 15646914"/>
              <a:gd name="connsiteY6" fmla="*/ 13499831 h 13588837"/>
              <a:gd name="connsiteX7" fmla="*/ 5070452 w 15646914"/>
              <a:gd name="connsiteY7" fmla="*/ 13566054 h 13588837"/>
              <a:gd name="connsiteX8" fmla="*/ 480799 w 15646914"/>
              <a:gd name="connsiteY8" fmla="*/ 13587319 h 13588837"/>
              <a:gd name="connsiteX9" fmla="*/ 0 w 15646914"/>
              <a:gd name="connsiteY9" fmla="*/ 13194261 h 13588837"/>
              <a:gd name="connsiteX10" fmla="*/ 24346 w 15646914"/>
              <a:gd name="connsiteY10" fmla="*/ 228220 h 13588837"/>
              <a:gd name="connsiteX11" fmla="*/ 271229 w 15646914"/>
              <a:gd name="connsiteY11" fmla="*/ 0 h 13588837"/>
              <a:gd name="connsiteX0" fmla="*/ 271229 w 15635005"/>
              <a:gd name="connsiteY0" fmla="*/ 0 h 13588837"/>
              <a:gd name="connsiteX1" fmla="*/ 12364005 w 15635005"/>
              <a:gd name="connsiteY1" fmla="*/ 19356 h 13588837"/>
              <a:gd name="connsiteX2" fmla="*/ 12769276 w 15635005"/>
              <a:gd name="connsiteY2" fmla="*/ 9826 h 13588837"/>
              <a:gd name="connsiteX3" fmla="*/ 13061469 w 15635005"/>
              <a:gd name="connsiteY3" fmla="*/ 71582 h 13588837"/>
              <a:gd name="connsiteX4" fmla="*/ 15499048 w 15635005"/>
              <a:gd name="connsiteY4" fmla="*/ 2708459 h 13588837"/>
              <a:gd name="connsiteX5" fmla="*/ 15463531 w 15635005"/>
              <a:gd name="connsiteY5" fmla="*/ 3234668 h 13588837"/>
              <a:gd name="connsiteX6" fmla="*/ 5230153 w 15635005"/>
              <a:gd name="connsiteY6" fmla="*/ 13499831 h 13588837"/>
              <a:gd name="connsiteX7" fmla="*/ 5070452 w 15635005"/>
              <a:gd name="connsiteY7" fmla="*/ 13566054 h 13588837"/>
              <a:gd name="connsiteX8" fmla="*/ 480799 w 15635005"/>
              <a:gd name="connsiteY8" fmla="*/ 13587319 h 13588837"/>
              <a:gd name="connsiteX9" fmla="*/ 0 w 15635005"/>
              <a:gd name="connsiteY9" fmla="*/ 13194261 h 13588837"/>
              <a:gd name="connsiteX10" fmla="*/ 24346 w 15635005"/>
              <a:gd name="connsiteY10" fmla="*/ 228220 h 13588837"/>
              <a:gd name="connsiteX11" fmla="*/ 271229 w 15635005"/>
              <a:gd name="connsiteY11" fmla="*/ 0 h 13588837"/>
              <a:gd name="connsiteX0" fmla="*/ 271229 w 15635005"/>
              <a:gd name="connsiteY0" fmla="*/ 0 h 13588837"/>
              <a:gd name="connsiteX1" fmla="*/ 12364005 w 15635005"/>
              <a:gd name="connsiteY1" fmla="*/ 19356 h 13588837"/>
              <a:gd name="connsiteX2" fmla="*/ 12867598 w 15635005"/>
              <a:gd name="connsiteY2" fmla="*/ 14742 h 13588837"/>
              <a:gd name="connsiteX3" fmla="*/ 13061469 w 15635005"/>
              <a:gd name="connsiteY3" fmla="*/ 71582 h 13588837"/>
              <a:gd name="connsiteX4" fmla="*/ 15499048 w 15635005"/>
              <a:gd name="connsiteY4" fmla="*/ 2708459 h 13588837"/>
              <a:gd name="connsiteX5" fmla="*/ 15463531 w 15635005"/>
              <a:gd name="connsiteY5" fmla="*/ 3234668 h 13588837"/>
              <a:gd name="connsiteX6" fmla="*/ 5230153 w 15635005"/>
              <a:gd name="connsiteY6" fmla="*/ 13499831 h 13588837"/>
              <a:gd name="connsiteX7" fmla="*/ 5070452 w 15635005"/>
              <a:gd name="connsiteY7" fmla="*/ 13566054 h 13588837"/>
              <a:gd name="connsiteX8" fmla="*/ 480799 w 15635005"/>
              <a:gd name="connsiteY8" fmla="*/ 13587319 h 13588837"/>
              <a:gd name="connsiteX9" fmla="*/ 0 w 15635005"/>
              <a:gd name="connsiteY9" fmla="*/ 13194261 h 13588837"/>
              <a:gd name="connsiteX10" fmla="*/ 24346 w 15635005"/>
              <a:gd name="connsiteY10" fmla="*/ 228220 h 13588837"/>
              <a:gd name="connsiteX11" fmla="*/ 271229 w 15635005"/>
              <a:gd name="connsiteY11" fmla="*/ 0 h 13588837"/>
              <a:gd name="connsiteX0" fmla="*/ 271229 w 15635005"/>
              <a:gd name="connsiteY0" fmla="*/ 0 h 13588837"/>
              <a:gd name="connsiteX1" fmla="*/ 12364005 w 15635005"/>
              <a:gd name="connsiteY1" fmla="*/ 19356 h 13588837"/>
              <a:gd name="connsiteX2" fmla="*/ 12867598 w 15635005"/>
              <a:gd name="connsiteY2" fmla="*/ 14742 h 13588837"/>
              <a:gd name="connsiteX3" fmla="*/ 13061469 w 15635005"/>
              <a:gd name="connsiteY3" fmla="*/ 71582 h 13588837"/>
              <a:gd name="connsiteX4" fmla="*/ 15499048 w 15635005"/>
              <a:gd name="connsiteY4" fmla="*/ 2708459 h 13588837"/>
              <a:gd name="connsiteX5" fmla="*/ 15463531 w 15635005"/>
              <a:gd name="connsiteY5" fmla="*/ 3234668 h 13588837"/>
              <a:gd name="connsiteX6" fmla="*/ 5230153 w 15635005"/>
              <a:gd name="connsiteY6" fmla="*/ 13499831 h 13588837"/>
              <a:gd name="connsiteX7" fmla="*/ 5070452 w 15635005"/>
              <a:gd name="connsiteY7" fmla="*/ 13566054 h 13588837"/>
              <a:gd name="connsiteX8" fmla="*/ 480799 w 15635005"/>
              <a:gd name="connsiteY8" fmla="*/ 13587319 h 13588837"/>
              <a:gd name="connsiteX9" fmla="*/ 0 w 15635005"/>
              <a:gd name="connsiteY9" fmla="*/ 13194261 h 13588837"/>
              <a:gd name="connsiteX10" fmla="*/ 24346 w 15635005"/>
              <a:gd name="connsiteY10" fmla="*/ 228220 h 13588837"/>
              <a:gd name="connsiteX11" fmla="*/ 271229 w 15635005"/>
              <a:gd name="connsiteY11" fmla="*/ 0 h 13588837"/>
              <a:gd name="connsiteX0" fmla="*/ 271229 w 15635005"/>
              <a:gd name="connsiteY0" fmla="*/ 0 h 13588837"/>
              <a:gd name="connsiteX1" fmla="*/ 12364005 w 15635005"/>
              <a:gd name="connsiteY1" fmla="*/ 19356 h 13588837"/>
              <a:gd name="connsiteX2" fmla="*/ 12867598 w 15635005"/>
              <a:gd name="connsiteY2" fmla="*/ 14742 h 13588837"/>
              <a:gd name="connsiteX3" fmla="*/ 13061469 w 15635005"/>
              <a:gd name="connsiteY3" fmla="*/ 71582 h 13588837"/>
              <a:gd name="connsiteX4" fmla="*/ 15499048 w 15635005"/>
              <a:gd name="connsiteY4" fmla="*/ 2708459 h 13588837"/>
              <a:gd name="connsiteX5" fmla="*/ 15463531 w 15635005"/>
              <a:gd name="connsiteY5" fmla="*/ 3234668 h 13588837"/>
              <a:gd name="connsiteX6" fmla="*/ 5230153 w 15635005"/>
              <a:gd name="connsiteY6" fmla="*/ 13499831 h 13588837"/>
              <a:gd name="connsiteX7" fmla="*/ 5070452 w 15635005"/>
              <a:gd name="connsiteY7" fmla="*/ 13566054 h 13588837"/>
              <a:gd name="connsiteX8" fmla="*/ 480799 w 15635005"/>
              <a:gd name="connsiteY8" fmla="*/ 13587319 h 13588837"/>
              <a:gd name="connsiteX9" fmla="*/ 0 w 15635005"/>
              <a:gd name="connsiteY9" fmla="*/ 13194261 h 13588837"/>
              <a:gd name="connsiteX10" fmla="*/ 24346 w 15635005"/>
              <a:gd name="connsiteY10" fmla="*/ 228220 h 13588837"/>
              <a:gd name="connsiteX11" fmla="*/ 271229 w 15635005"/>
              <a:gd name="connsiteY11" fmla="*/ 0 h 13588837"/>
              <a:gd name="connsiteX0" fmla="*/ 271229 w 15635005"/>
              <a:gd name="connsiteY0" fmla="*/ 0 h 13588837"/>
              <a:gd name="connsiteX1" fmla="*/ 12364005 w 15635005"/>
              <a:gd name="connsiteY1" fmla="*/ 19356 h 13588837"/>
              <a:gd name="connsiteX2" fmla="*/ 12867598 w 15635005"/>
              <a:gd name="connsiteY2" fmla="*/ 14742 h 13588837"/>
              <a:gd name="connsiteX3" fmla="*/ 13149959 w 15635005"/>
              <a:gd name="connsiteY3" fmla="*/ 155156 h 13588837"/>
              <a:gd name="connsiteX4" fmla="*/ 15499048 w 15635005"/>
              <a:gd name="connsiteY4" fmla="*/ 2708459 h 13588837"/>
              <a:gd name="connsiteX5" fmla="*/ 15463531 w 15635005"/>
              <a:gd name="connsiteY5" fmla="*/ 3234668 h 13588837"/>
              <a:gd name="connsiteX6" fmla="*/ 5230153 w 15635005"/>
              <a:gd name="connsiteY6" fmla="*/ 13499831 h 13588837"/>
              <a:gd name="connsiteX7" fmla="*/ 5070452 w 15635005"/>
              <a:gd name="connsiteY7" fmla="*/ 13566054 h 13588837"/>
              <a:gd name="connsiteX8" fmla="*/ 480799 w 15635005"/>
              <a:gd name="connsiteY8" fmla="*/ 13587319 h 13588837"/>
              <a:gd name="connsiteX9" fmla="*/ 0 w 15635005"/>
              <a:gd name="connsiteY9" fmla="*/ 13194261 h 13588837"/>
              <a:gd name="connsiteX10" fmla="*/ 24346 w 15635005"/>
              <a:gd name="connsiteY10" fmla="*/ 228220 h 13588837"/>
              <a:gd name="connsiteX11" fmla="*/ 271229 w 15635005"/>
              <a:gd name="connsiteY11" fmla="*/ 0 h 13588837"/>
              <a:gd name="connsiteX0" fmla="*/ 271229 w 15635005"/>
              <a:gd name="connsiteY0" fmla="*/ 0 h 13588837"/>
              <a:gd name="connsiteX1" fmla="*/ 12364005 w 15635005"/>
              <a:gd name="connsiteY1" fmla="*/ 19356 h 13588837"/>
              <a:gd name="connsiteX2" fmla="*/ 12867598 w 15635005"/>
              <a:gd name="connsiteY2" fmla="*/ 14742 h 13588837"/>
              <a:gd name="connsiteX3" fmla="*/ 13149959 w 15635005"/>
              <a:gd name="connsiteY3" fmla="*/ 155156 h 13588837"/>
              <a:gd name="connsiteX4" fmla="*/ 15499048 w 15635005"/>
              <a:gd name="connsiteY4" fmla="*/ 2708459 h 13588837"/>
              <a:gd name="connsiteX5" fmla="*/ 15463531 w 15635005"/>
              <a:gd name="connsiteY5" fmla="*/ 3234668 h 13588837"/>
              <a:gd name="connsiteX6" fmla="*/ 5230153 w 15635005"/>
              <a:gd name="connsiteY6" fmla="*/ 13499831 h 13588837"/>
              <a:gd name="connsiteX7" fmla="*/ 5070452 w 15635005"/>
              <a:gd name="connsiteY7" fmla="*/ 13566054 h 13588837"/>
              <a:gd name="connsiteX8" fmla="*/ 480799 w 15635005"/>
              <a:gd name="connsiteY8" fmla="*/ 13587319 h 13588837"/>
              <a:gd name="connsiteX9" fmla="*/ 0 w 15635005"/>
              <a:gd name="connsiteY9" fmla="*/ 13194261 h 13588837"/>
              <a:gd name="connsiteX10" fmla="*/ 24346 w 15635005"/>
              <a:gd name="connsiteY10" fmla="*/ 228220 h 13588837"/>
              <a:gd name="connsiteX11" fmla="*/ 271229 w 15635005"/>
              <a:gd name="connsiteY11" fmla="*/ 0 h 13588837"/>
              <a:gd name="connsiteX0" fmla="*/ 271229 w 15635005"/>
              <a:gd name="connsiteY0" fmla="*/ 0 h 13588837"/>
              <a:gd name="connsiteX1" fmla="*/ 12364005 w 15635005"/>
              <a:gd name="connsiteY1" fmla="*/ 19356 h 13588837"/>
              <a:gd name="connsiteX2" fmla="*/ 12867598 w 15635005"/>
              <a:gd name="connsiteY2" fmla="*/ 14742 h 13588837"/>
              <a:gd name="connsiteX3" fmla="*/ 13149959 w 15635005"/>
              <a:gd name="connsiteY3" fmla="*/ 155156 h 13588837"/>
              <a:gd name="connsiteX4" fmla="*/ 15499048 w 15635005"/>
              <a:gd name="connsiteY4" fmla="*/ 2708459 h 13588837"/>
              <a:gd name="connsiteX5" fmla="*/ 15463531 w 15635005"/>
              <a:gd name="connsiteY5" fmla="*/ 3234668 h 13588837"/>
              <a:gd name="connsiteX6" fmla="*/ 5230153 w 15635005"/>
              <a:gd name="connsiteY6" fmla="*/ 13499831 h 13588837"/>
              <a:gd name="connsiteX7" fmla="*/ 5070452 w 15635005"/>
              <a:gd name="connsiteY7" fmla="*/ 13566054 h 13588837"/>
              <a:gd name="connsiteX8" fmla="*/ 480799 w 15635005"/>
              <a:gd name="connsiteY8" fmla="*/ 13587319 h 13588837"/>
              <a:gd name="connsiteX9" fmla="*/ 0 w 15635005"/>
              <a:gd name="connsiteY9" fmla="*/ 13194261 h 13588837"/>
              <a:gd name="connsiteX10" fmla="*/ 24346 w 15635005"/>
              <a:gd name="connsiteY10" fmla="*/ 228220 h 13588837"/>
              <a:gd name="connsiteX11" fmla="*/ 271229 w 15635005"/>
              <a:gd name="connsiteY11" fmla="*/ 0 h 13588837"/>
              <a:gd name="connsiteX0" fmla="*/ 271229 w 15635005"/>
              <a:gd name="connsiteY0" fmla="*/ 0 h 13588837"/>
              <a:gd name="connsiteX1" fmla="*/ 12364005 w 15635005"/>
              <a:gd name="connsiteY1" fmla="*/ 19356 h 13588837"/>
              <a:gd name="connsiteX2" fmla="*/ 12867598 w 15635005"/>
              <a:gd name="connsiteY2" fmla="*/ 14742 h 13588837"/>
              <a:gd name="connsiteX3" fmla="*/ 13149959 w 15635005"/>
              <a:gd name="connsiteY3" fmla="*/ 155156 h 13588837"/>
              <a:gd name="connsiteX4" fmla="*/ 15499048 w 15635005"/>
              <a:gd name="connsiteY4" fmla="*/ 2708459 h 13588837"/>
              <a:gd name="connsiteX5" fmla="*/ 15463531 w 15635005"/>
              <a:gd name="connsiteY5" fmla="*/ 3234668 h 13588837"/>
              <a:gd name="connsiteX6" fmla="*/ 5230153 w 15635005"/>
              <a:gd name="connsiteY6" fmla="*/ 13499831 h 13588837"/>
              <a:gd name="connsiteX7" fmla="*/ 5070452 w 15635005"/>
              <a:gd name="connsiteY7" fmla="*/ 13566054 h 13588837"/>
              <a:gd name="connsiteX8" fmla="*/ 480799 w 15635005"/>
              <a:gd name="connsiteY8" fmla="*/ 13587319 h 13588837"/>
              <a:gd name="connsiteX9" fmla="*/ 0 w 15635005"/>
              <a:gd name="connsiteY9" fmla="*/ 13194261 h 13588837"/>
              <a:gd name="connsiteX10" fmla="*/ 24346 w 15635005"/>
              <a:gd name="connsiteY10" fmla="*/ 228220 h 13588837"/>
              <a:gd name="connsiteX11" fmla="*/ 271229 w 15635005"/>
              <a:gd name="connsiteY11" fmla="*/ 0 h 13588837"/>
              <a:gd name="connsiteX0" fmla="*/ 271229 w 15635005"/>
              <a:gd name="connsiteY0" fmla="*/ 0 h 13588837"/>
              <a:gd name="connsiteX1" fmla="*/ 12216521 w 15635005"/>
              <a:gd name="connsiteY1" fmla="*/ 9524 h 13588837"/>
              <a:gd name="connsiteX2" fmla="*/ 12867598 w 15635005"/>
              <a:gd name="connsiteY2" fmla="*/ 14742 h 13588837"/>
              <a:gd name="connsiteX3" fmla="*/ 13149959 w 15635005"/>
              <a:gd name="connsiteY3" fmla="*/ 155156 h 13588837"/>
              <a:gd name="connsiteX4" fmla="*/ 15499048 w 15635005"/>
              <a:gd name="connsiteY4" fmla="*/ 2708459 h 13588837"/>
              <a:gd name="connsiteX5" fmla="*/ 15463531 w 15635005"/>
              <a:gd name="connsiteY5" fmla="*/ 3234668 h 13588837"/>
              <a:gd name="connsiteX6" fmla="*/ 5230153 w 15635005"/>
              <a:gd name="connsiteY6" fmla="*/ 13499831 h 13588837"/>
              <a:gd name="connsiteX7" fmla="*/ 5070452 w 15635005"/>
              <a:gd name="connsiteY7" fmla="*/ 13566054 h 13588837"/>
              <a:gd name="connsiteX8" fmla="*/ 480799 w 15635005"/>
              <a:gd name="connsiteY8" fmla="*/ 13587319 h 13588837"/>
              <a:gd name="connsiteX9" fmla="*/ 0 w 15635005"/>
              <a:gd name="connsiteY9" fmla="*/ 13194261 h 13588837"/>
              <a:gd name="connsiteX10" fmla="*/ 24346 w 15635005"/>
              <a:gd name="connsiteY10" fmla="*/ 228220 h 13588837"/>
              <a:gd name="connsiteX11" fmla="*/ 271229 w 15635005"/>
              <a:gd name="connsiteY11" fmla="*/ 0 h 13588837"/>
              <a:gd name="connsiteX0" fmla="*/ 271229 w 15635005"/>
              <a:gd name="connsiteY0" fmla="*/ 0 h 13588837"/>
              <a:gd name="connsiteX1" fmla="*/ 12216521 w 15635005"/>
              <a:gd name="connsiteY1" fmla="*/ 9524 h 13588837"/>
              <a:gd name="connsiteX2" fmla="*/ 12867598 w 15635005"/>
              <a:gd name="connsiteY2" fmla="*/ 14742 h 13588837"/>
              <a:gd name="connsiteX3" fmla="*/ 13149959 w 15635005"/>
              <a:gd name="connsiteY3" fmla="*/ 155156 h 13588837"/>
              <a:gd name="connsiteX4" fmla="*/ 15499048 w 15635005"/>
              <a:gd name="connsiteY4" fmla="*/ 2708459 h 13588837"/>
              <a:gd name="connsiteX5" fmla="*/ 15463531 w 15635005"/>
              <a:gd name="connsiteY5" fmla="*/ 3234668 h 13588837"/>
              <a:gd name="connsiteX6" fmla="*/ 5230153 w 15635005"/>
              <a:gd name="connsiteY6" fmla="*/ 13499831 h 13588837"/>
              <a:gd name="connsiteX7" fmla="*/ 5070452 w 15635005"/>
              <a:gd name="connsiteY7" fmla="*/ 13566054 h 13588837"/>
              <a:gd name="connsiteX8" fmla="*/ 480799 w 15635005"/>
              <a:gd name="connsiteY8" fmla="*/ 13587319 h 13588837"/>
              <a:gd name="connsiteX9" fmla="*/ 0 w 15635005"/>
              <a:gd name="connsiteY9" fmla="*/ 13194261 h 13588837"/>
              <a:gd name="connsiteX10" fmla="*/ 24346 w 15635005"/>
              <a:gd name="connsiteY10" fmla="*/ 228220 h 13588837"/>
              <a:gd name="connsiteX11" fmla="*/ 271229 w 15635005"/>
              <a:gd name="connsiteY11" fmla="*/ 0 h 13588837"/>
              <a:gd name="connsiteX0" fmla="*/ 271229 w 15635005"/>
              <a:gd name="connsiteY0" fmla="*/ 0 h 13588837"/>
              <a:gd name="connsiteX1" fmla="*/ 12216521 w 15635005"/>
              <a:gd name="connsiteY1" fmla="*/ 9524 h 13588837"/>
              <a:gd name="connsiteX2" fmla="*/ 12867598 w 15635005"/>
              <a:gd name="connsiteY2" fmla="*/ 14742 h 13588837"/>
              <a:gd name="connsiteX3" fmla="*/ 13149959 w 15635005"/>
              <a:gd name="connsiteY3" fmla="*/ 155156 h 13588837"/>
              <a:gd name="connsiteX4" fmla="*/ 15499048 w 15635005"/>
              <a:gd name="connsiteY4" fmla="*/ 2708459 h 13588837"/>
              <a:gd name="connsiteX5" fmla="*/ 15463531 w 15635005"/>
              <a:gd name="connsiteY5" fmla="*/ 3234668 h 13588837"/>
              <a:gd name="connsiteX6" fmla="*/ 5230153 w 15635005"/>
              <a:gd name="connsiteY6" fmla="*/ 13499831 h 13588837"/>
              <a:gd name="connsiteX7" fmla="*/ 5070452 w 15635005"/>
              <a:gd name="connsiteY7" fmla="*/ 13566054 h 13588837"/>
              <a:gd name="connsiteX8" fmla="*/ 480799 w 15635005"/>
              <a:gd name="connsiteY8" fmla="*/ 13587319 h 13588837"/>
              <a:gd name="connsiteX9" fmla="*/ 0 w 15635005"/>
              <a:gd name="connsiteY9" fmla="*/ 13194261 h 13588837"/>
              <a:gd name="connsiteX10" fmla="*/ 24346 w 15635005"/>
              <a:gd name="connsiteY10" fmla="*/ 228220 h 13588837"/>
              <a:gd name="connsiteX11" fmla="*/ 271229 w 15635005"/>
              <a:gd name="connsiteY11" fmla="*/ 0 h 13588837"/>
              <a:gd name="connsiteX0" fmla="*/ 271229 w 15635005"/>
              <a:gd name="connsiteY0" fmla="*/ 4923 h 13593760"/>
              <a:gd name="connsiteX1" fmla="*/ 12216521 w 15635005"/>
              <a:gd name="connsiteY1" fmla="*/ 14447 h 13593760"/>
              <a:gd name="connsiteX2" fmla="*/ 12867598 w 15635005"/>
              <a:gd name="connsiteY2" fmla="*/ 0 h 13593760"/>
              <a:gd name="connsiteX3" fmla="*/ 13149959 w 15635005"/>
              <a:gd name="connsiteY3" fmla="*/ 160079 h 13593760"/>
              <a:gd name="connsiteX4" fmla="*/ 15499048 w 15635005"/>
              <a:gd name="connsiteY4" fmla="*/ 2713382 h 13593760"/>
              <a:gd name="connsiteX5" fmla="*/ 15463531 w 15635005"/>
              <a:gd name="connsiteY5" fmla="*/ 3239591 h 13593760"/>
              <a:gd name="connsiteX6" fmla="*/ 5230153 w 15635005"/>
              <a:gd name="connsiteY6" fmla="*/ 13504754 h 13593760"/>
              <a:gd name="connsiteX7" fmla="*/ 5070452 w 15635005"/>
              <a:gd name="connsiteY7" fmla="*/ 13570977 h 13593760"/>
              <a:gd name="connsiteX8" fmla="*/ 480799 w 15635005"/>
              <a:gd name="connsiteY8" fmla="*/ 13592242 h 13593760"/>
              <a:gd name="connsiteX9" fmla="*/ 0 w 15635005"/>
              <a:gd name="connsiteY9" fmla="*/ 13199184 h 13593760"/>
              <a:gd name="connsiteX10" fmla="*/ 24346 w 15635005"/>
              <a:gd name="connsiteY10" fmla="*/ 233143 h 13593760"/>
              <a:gd name="connsiteX11" fmla="*/ 271229 w 15635005"/>
              <a:gd name="connsiteY11" fmla="*/ 4923 h 13593760"/>
              <a:gd name="connsiteX0" fmla="*/ 271229 w 15635005"/>
              <a:gd name="connsiteY0" fmla="*/ 15647 h 13604484"/>
              <a:gd name="connsiteX1" fmla="*/ 11828147 w 15635005"/>
              <a:gd name="connsiteY1" fmla="*/ 15339 h 13604484"/>
              <a:gd name="connsiteX2" fmla="*/ 12867598 w 15635005"/>
              <a:gd name="connsiteY2" fmla="*/ 10724 h 13604484"/>
              <a:gd name="connsiteX3" fmla="*/ 13149959 w 15635005"/>
              <a:gd name="connsiteY3" fmla="*/ 170803 h 13604484"/>
              <a:gd name="connsiteX4" fmla="*/ 15499048 w 15635005"/>
              <a:gd name="connsiteY4" fmla="*/ 2724106 h 13604484"/>
              <a:gd name="connsiteX5" fmla="*/ 15463531 w 15635005"/>
              <a:gd name="connsiteY5" fmla="*/ 3250315 h 13604484"/>
              <a:gd name="connsiteX6" fmla="*/ 5230153 w 15635005"/>
              <a:gd name="connsiteY6" fmla="*/ 13515478 h 13604484"/>
              <a:gd name="connsiteX7" fmla="*/ 5070452 w 15635005"/>
              <a:gd name="connsiteY7" fmla="*/ 13581701 h 13604484"/>
              <a:gd name="connsiteX8" fmla="*/ 480799 w 15635005"/>
              <a:gd name="connsiteY8" fmla="*/ 13602966 h 13604484"/>
              <a:gd name="connsiteX9" fmla="*/ 0 w 15635005"/>
              <a:gd name="connsiteY9" fmla="*/ 13209908 h 13604484"/>
              <a:gd name="connsiteX10" fmla="*/ 24346 w 15635005"/>
              <a:gd name="connsiteY10" fmla="*/ 243867 h 13604484"/>
              <a:gd name="connsiteX11" fmla="*/ 271229 w 15635005"/>
              <a:gd name="connsiteY11" fmla="*/ 15647 h 13604484"/>
              <a:gd name="connsiteX0" fmla="*/ 271229 w 15635005"/>
              <a:gd name="connsiteY0" fmla="*/ 5275 h 13594112"/>
              <a:gd name="connsiteX1" fmla="*/ 11828147 w 15635005"/>
              <a:gd name="connsiteY1" fmla="*/ 4967 h 13594112"/>
              <a:gd name="connsiteX2" fmla="*/ 12867598 w 15635005"/>
              <a:gd name="connsiteY2" fmla="*/ 352 h 13594112"/>
              <a:gd name="connsiteX3" fmla="*/ 13149959 w 15635005"/>
              <a:gd name="connsiteY3" fmla="*/ 160431 h 13594112"/>
              <a:gd name="connsiteX4" fmla="*/ 15499048 w 15635005"/>
              <a:gd name="connsiteY4" fmla="*/ 2713734 h 13594112"/>
              <a:gd name="connsiteX5" fmla="*/ 15463531 w 15635005"/>
              <a:gd name="connsiteY5" fmla="*/ 3239943 h 13594112"/>
              <a:gd name="connsiteX6" fmla="*/ 5230153 w 15635005"/>
              <a:gd name="connsiteY6" fmla="*/ 13505106 h 13594112"/>
              <a:gd name="connsiteX7" fmla="*/ 5070452 w 15635005"/>
              <a:gd name="connsiteY7" fmla="*/ 13571329 h 13594112"/>
              <a:gd name="connsiteX8" fmla="*/ 480799 w 15635005"/>
              <a:gd name="connsiteY8" fmla="*/ 13592594 h 13594112"/>
              <a:gd name="connsiteX9" fmla="*/ 0 w 15635005"/>
              <a:gd name="connsiteY9" fmla="*/ 13199536 h 13594112"/>
              <a:gd name="connsiteX10" fmla="*/ 24346 w 15635005"/>
              <a:gd name="connsiteY10" fmla="*/ 233495 h 13594112"/>
              <a:gd name="connsiteX11" fmla="*/ 271229 w 15635005"/>
              <a:gd name="connsiteY11" fmla="*/ 5275 h 13594112"/>
              <a:gd name="connsiteX0" fmla="*/ 271229 w 15635005"/>
              <a:gd name="connsiteY0" fmla="*/ 401 h 13589238"/>
              <a:gd name="connsiteX1" fmla="*/ 11828147 w 15635005"/>
              <a:gd name="connsiteY1" fmla="*/ 93 h 13589238"/>
              <a:gd name="connsiteX2" fmla="*/ 12774192 w 15635005"/>
              <a:gd name="connsiteY2" fmla="*/ 394 h 13589238"/>
              <a:gd name="connsiteX3" fmla="*/ 13149959 w 15635005"/>
              <a:gd name="connsiteY3" fmla="*/ 155557 h 13589238"/>
              <a:gd name="connsiteX4" fmla="*/ 15499048 w 15635005"/>
              <a:gd name="connsiteY4" fmla="*/ 2708860 h 13589238"/>
              <a:gd name="connsiteX5" fmla="*/ 15463531 w 15635005"/>
              <a:gd name="connsiteY5" fmla="*/ 3235069 h 13589238"/>
              <a:gd name="connsiteX6" fmla="*/ 5230153 w 15635005"/>
              <a:gd name="connsiteY6" fmla="*/ 13500232 h 13589238"/>
              <a:gd name="connsiteX7" fmla="*/ 5070452 w 15635005"/>
              <a:gd name="connsiteY7" fmla="*/ 13566455 h 13589238"/>
              <a:gd name="connsiteX8" fmla="*/ 480799 w 15635005"/>
              <a:gd name="connsiteY8" fmla="*/ 13587720 h 13589238"/>
              <a:gd name="connsiteX9" fmla="*/ 0 w 15635005"/>
              <a:gd name="connsiteY9" fmla="*/ 13194662 h 13589238"/>
              <a:gd name="connsiteX10" fmla="*/ 24346 w 15635005"/>
              <a:gd name="connsiteY10" fmla="*/ 228621 h 13589238"/>
              <a:gd name="connsiteX11" fmla="*/ 271229 w 15635005"/>
              <a:gd name="connsiteY11" fmla="*/ 401 h 13589238"/>
              <a:gd name="connsiteX0" fmla="*/ 271229 w 15635005"/>
              <a:gd name="connsiteY0" fmla="*/ 11965 h 13600802"/>
              <a:gd name="connsiteX1" fmla="*/ 11828147 w 15635005"/>
              <a:gd name="connsiteY1" fmla="*/ 11657 h 13600802"/>
              <a:gd name="connsiteX2" fmla="*/ 12774192 w 15635005"/>
              <a:gd name="connsiteY2" fmla="*/ 11958 h 13600802"/>
              <a:gd name="connsiteX3" fmla="*/ 13092482 w 15635005"/>
              <a:gd name="connsiteY3" fmla="*/ 172346 h 13600802"/>
              <a:gd name="connsiteX4" fmla="*/ 15499048 w 15635005"/>
              <a:gd name="connsiteY4" fmla="*/ 2720424 h 13600802"/>
              <a:gd name="connsiteX5" fmla="*/ 15463531 w 15635005"/>
              <a:gd name="connsiteY5" fmla="*/ 3246633 h 13600802"/>
              <a:gd name="connsiteX6" fmla="*/ 5230153 w 15635005"/>
              <a:gd name="connsiteY6" fmla="*/ 13511796 h 13600802"/>
              <a:gd name="connsiteX7" fmla="*/ 5070452 w 15635005"/>
              <a:gd name="connsiteY7" fmla="*/ 13578019 h 13600802"/>
              <a:gd name="connsiteX8" fmla="*/ 480799 w 15635005"/>
              <a:gd name="connsiteY8" fmla="*/ 13599284 h 13600802"/>
              <a:gd name="connsiteX9" fmla="*/ 0 w 15635005"/>
              <a:gd name="connsiteY9" fmla="*/ 13206226 h 13600802"/>
              <a:gd name="connsiteX10" fmla="*/ 24346 w 15635005"/>
              <a:gd name="connsiteY10" fmla="*/ 240185 h 13600802"/>
              <a:gd name="connsiteX11" fmla="*/ 271229 w 15635005"/>
              <a:gd name="connsiteY11" fmla="*/ 11965 h 13600802"/>
              <a:gd name="connsiteX0" fmla="*/ 271229 w 15635005"/>
              <a:gd name="connsiteY0" fmla="*/ 11965 h 13600802"/>
              <a:gd name="connsiteX1" fmla="*/ 11828147 w 15635005"/>
              <a:gd name="connsiteY1" fmla="*/ 11657 h 13600802"/>
              <a:gd name="connsiteX2" fmla="*/ 12737616 w 15635005"/>
              <a:gd name="connsiteY2" fmla="*/ 11958 h 13600802"/>
              <a:gd name="connsiteX3" fmla="*/ 13092482 w 15635005"/>
              <a:gd name="connsiteY3" fmla="*/ 172346 h 13600802"/>
              <a:gd name="connsiteX4" fmla="*/ 15499048 w 15635005"/>
              <a:gd name="connsiteY4" fmla="*/ 2720424 h 13600802"/>
              <a:gd name="connsiteX5" fmla="*/ 15463531 w 15635005"/>
              <a:gd name="connsiteY5" fmla="*/ 3246633 h 13600802"/>
              <a:gd name="connsiteX6" fmla="*/ 5230153 w 15635005"/>
              <a:gd name="connsiteY6" fmla="*/ 13511796 h 13600802"/>
              <a:gd name="connsiteX7" fmla="*/ 5070452 w 15635005"/>
              <a:gd name="connsiteY7" fmla="*/ 13578019 h 13600802"/>
              <a:gd name="connsiteX8" fmla="*/ 480799 w 15635005"/>
              <a:gd name="connsiteY8" fmla="*/ 13599284 h 13600802"/>
              <a:gd name="connsiteX9" fmla="*/ 0 w 15635005"/>
              <a:gd name="connsiteY9" fmla="*/ 13206226 h 13600802"/>
              <a:gd name="connsiteX10" fmla="*/ 24346 w 15635005"/>
              <a:gd name="connsiteY10" fmla="*/ 240185 h 13600802"/>
              <a:gd name="connsiteX11" fmla="*/ 271229 w 15635005"/>
              <a:gd name="connsiteY11" fmla="*/ 11965 h 13600802"/>
              <a:gd name="connsiteX0" fmla="*/ 271229 w 15635005"/>
              <a:gd name="connsiteY0" fmla="*/ 308 h 13589145"/>
              <a:gd name="connsiteX1" fmla="*/ 11828147 w 15635005"/>
              <a:gd name="connsiteY1" fmla="*/ 0 h 13589145"/>
              <a:gd name="connsiteX2" fmla="*/ 12737616 w 15635005"/>
              <a:gd name="connsiteY2" fmla="*/ 301 h 13589145"/>
              <a:gd name="connsiteX3" fmla="*/ 13092482 w 15635005"/>
              <a:gd name="connsiteY3" fmla="*/ 160689 h 13589145"/>
              <a:gd name="connsiteX4" fmla="*/ 15499048 w 15635005"/>
              <a:gd name="connsiteY4" fmla="*/ 2708767 h 13589145"/>
              <a:gd name="connsiteX5" fmla="*/ 15463531 w 15635005"/>
              <a:gd name="connsiteY5" fmla="*/ 3234976 h 13589145"/>
              <a:gd name="connsiteX6" fmla="*/ 5230153 w 15635005"/>
              <a:gd name="connsiteY6" fmla="*/ 13500139 h 13589145"/>
              <a:gd name="connsiteX7" fmla="*/ 5070452 w 15635005"/>
              <a:gd name="connsiteY7" fmla="*/ 13566362 h 13589145"/>
              <a:gd name="connsiteX8" fmla="*/ 480799 w 15635005"/>
              <a:gd name="connsiteY8" fmla="*/ 13587627 h 13589145"/>
              <a:gd name="connsiteX9" fmla="*/ 0 w 15635005"/>
              <a:gd name="connsiteY9" fmla="*/ 13194569 h 13589145"/>
              <a:gd name="connsiteX10" fmla="*/ 24346 w 15635005"/>
              <a:gd name="connsiteY10" fmla="*/ 228528 h 13589145"/>
              <a:gd name="connsiteX11" fmla="*/ 271229 w 15635005"/>
              <a:gd name="connsiteY11" fmla="*/ 308 h 13589145"/>
              <a:gd name="connsiteX0" fmla="*/ 271229 w 15635005"/>
              <a:gd name="connsiteY0" fmla="*/ 5232 h 13594069"/>
              <a:gd name="connsiteX1" fmla="*/ 11828147 w 15635005"/>
              <a:gd name="connsiteY1" fmla="*/ 4924 h 13594069"/>
              <a:gd name="connsiteX2" fmla="*/ 12622663 w 15635005"/>
              <a:gd name="connsiteY2" fmla="*/ 0 h 13594069"/>
              <a:gd name="connsiteX3" fmla="*/ 13092482 w 15635005"/>
              <a:gd name="connsiteY3" fmla="*/ 165613 h 13594069"/>
              <a:gd name="connsiteX4" fmla="*/ 15499048 w 15635005"/>
              <a:gd name="connsiteY4" fmla="*/ 2713691 h 13594069"/>
              <a:gd name="connsiteX5" fmla="*/ 15463531 w 15635005"/>
              <a:gd name="connsiteY5" fmla="*/ 3239900 h 13594069"/>
              <a:gd name="connsiteX6" fmla="*/ 5230153 w 15635005"/>
              <a:gd name="connsiteY6" fmla="*/ 13505063 h 13594069"/>
              <a:gd name="connsiteX7" fmla="*/ 5070452 w 15635005"/>
              <a:gd name="connsiteY7" fmla="*/ 13571286 h 13594069"/>
              <a:gd name="connsiteX8" fmla="*/ 480799 w 15635005"/>
              <a:gd name="connsiteY8" fmla="*/ 13592551 h 13594069"/>
              <a:gd name="connsiteX9" fmla="*/ 0 w 15635005"/>
              <a:gd name="connsiteY9" fmla="*/ 13199493 h 13594069"/>
              <a:gd name="connsiteX10" fmla="*/ 24346 w 15635005"/>
              <a:gd name="connsiteY10" fmla="*/ 233452 h 13594069"/>
              <a:gd name="connsiteX11" fmla="*/ 271229 w 15635005"/>
              <a:gd name="connsiteY11" fmla="*/ 5232 h 13594069"/>
              <a:gd name="connsiteX0" fmla="*/ 271229 w 15635005"/>
              <a:gd name="connsiteY0" fmla="*/ 5436 h 13594273"/>
              <a:gd name="connsiteX1" fmla="*/ 11828147 w 15635005"/>
              <a:gd name="connsiteY1" fmla="*/ 5128 h 13594273"/>
              <a:gd name="connsiteX2" fmla="*/ 12622663 w 15635005"/>
              <a:gd name="connsiteY2" fmla="*/ 204 h 13594273"/>
              <a:gd name="connsiteX3" fmla="*/ 13092482 w 15635005"/>
              <a:gd name="connsiteY3" fmla="*/ 165817 h 13594273"/>
              <a:gd name="connsiteX4" fmla="*/ 15499048 w 15635005"/>
              <a:gd name="connsiteY4" fmla="*/ 2713895 h 13594273"/>
              <a:gd name="connsiteX5" fmla="*/ 15463531 w 15635005"/>
              <a:gd name="connsiteY5" fmla="*/ 3240104 h 13594273"/>
              <a:gd name="connsiteX6" fmla="*/ 5230153 w 15635005"/>
              <a:gd name="connsiteY6" fmla="*/ 13505267 h 13594273"/>
              <a:gd name="connsiteX7" fmla="*/ 5070452 w 15635005"/>
              <a:gd name="connsiteY7" fmla="*/ 13571490 h 13594273"/>
              <a:gd name="connsiteX8" fmla="*/ 480799 w 15635005"/>
              <a:gd name="connsiteY8" fmla="*/ 13592755 h 13594273"/>
              <a:gd name="connsiteX9" fmla="*/ 0 w 15635005"/>
              <a:gd name="connsiteY9" fmla="*/ 13199697 h 13594273"/>
              <a:gd name="connsiteX10" fmla="*/ 24346 w 15635005"/>
              <a:gd name="connsiteY10" fmla="*/ 233656 h 13594273"/>
              <a:gd name="connsiteX11" fmla="*/ 271229 w 15635005"/>
              <a:gd name="connsiteY11" fmla="*/ 5436 h 1359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35005" h="13594273">
                <a:moveTo>
                  <a:pt x="271229" y="5436"/>
                </a:moveTo>
                <a:lnTo>
                  <a:pt x="11828147" y="5128"/>
                </a:lnTo>
                <a:lnTo>
                  <a:pt x="12622663" y="204"/>
                </a:lnTo>
                <a:cubicBezTo>
                  <a:pt x="12835050" y="-3366"/>
                  <a:pt x="12986197" y="39409"/>
                  <a:pt x="13092482" y="165817"/>
                </a:cubicBezTo>
                <a:lnTo>
                  <a:pt x="15499048" y="2713895"/>
                </a:lnTo>
                <a:cubicBezTo>
                  <a:pt x="15779636" y="2953494"/>
                  <a:pt x="15553257" y="3150148"/>
                  <a:pt x="15463531" y="3240104"/>
                </a:cubicBezTo>
                <a:lnTo>
                  <a:pt x="5230153" y="13505267"/>
                </a:lnTo>
                <a:cubicBezTo>
                  <a:pt x="5187816" y="13547681"/>
                  <a:pt x="5130398" y="13571490"/>
                  <a:pt x="5070452" y="13571490"/>
                </a:cubicBezTo>
                <a:lnTo>
                  <a:pt x="480799" y="13592755"/>
                </a:lnTo>
                <a:cubicBezTo>
                  <a:pt x="136871" y="13610515"/>
                  <a:pt x="1455" y="13472041"/>
                  <a:pt x="0" y="13199697"/>
                </a:cubicBezTo>
                <a:cubicBezTo>
                  <a:pt x="8115" y="8828065"/>
                  <a:pt x="16231" y="4605288"/>
                  <a:pt x="24346" y="233656"/>
                </a:cubicBezTo>
                <a:cubicBezTo>
                  <a:pt x="22891" y="108024"/>
                  <a:pt x="145597" y="5436"/>
                  <a:pt x="271229" y="5436"/>
                </a:cubicBezTo>
                <a:close/>
              </a:path>
            </a:pathLst>
          </a:custGeom>
          <a:solidFill>
            <a:srgbClr val="133459"/>
          </a:solidFill>
          <a:ln w="76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AAF41DC-29E5-432B-1D68-4592497875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2103" y="2390234"/>
            <a:ext cx="12610490" cy="291617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8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 sz="6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None/>
              <a:defRPr sz="6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37699CFE-24AA-B06C-85E4-B912352626F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621852" y="5769211"/>
            <a:ext cx="7723925" cy="7077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400" b="1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 algn="l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 algn="l">
              <a:buNone/>
              <a:defRPr sz="20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 algn="l"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 algn="l"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SPEAKER DETAILS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751D66E-AD25-9369-32E9-4C848FFC376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07625" y="76200"/>
            <a:ext cx="14041339" cy="13501856"/>
          </a:xfrm>
          <a:custGeom>
            <a:avLst/>
            <a:gdLst>
              <a:gd name="connsiteX0" fmla="*/ 8997423 w 14041339"/>
              <a:gd name="connsiteY0" fmla="*/ 0 h 13501856"/>
              <a:gd name="connsiteX1" fmla="*/ 13888999 w 14041339"/>
              <a:gd name="connsiteY1" fmla="*/ 0 h 13501856"/>
              <a:gd name="connsiteX2" fmla="*/ 14041339 w 14041339"/>
              <a:gd name="connsiteY2" fmla="*/ 152339 h 13501856"/>
              <a:gd name="connsiteX3" fmla="*/ 14041339 w 14041339"/>
              <a:gd name="connsiteY3" fmla="*/ 13349516 h 13501856"/>
              <a:gd name="connsiteX4" fmla="*/ 13888999 w 14041339"/>
              <a:gd name="connsiteY4" fmla="*/ 13501856 h 13501856"/>
              <a:gd name="connsiteX5" fmla="*/ 4821629 w 14041339"/>
              <a:gd name="connsiteY5" fmla="*/ 13501856 h 13501856"/>
              <a:gd name="connsiteX6" fmla="*/ 4446454 w 14041339"/>
              <a:gd name="connsiteY6" fmla="*/ 13346415 h 13501856"/>
              <a:gd name="connsiteX7" fmla="*/ 44647 w 14041339"/>
              <a:gd name="connsiteY7" fmla="*/ 8975091 h 13501856"/>
              <a:gd name="connsiteX8" fmla="*/ 44647 w 14041339"/>
              <a:gd name="connsiteY8" fmla="*/ 8759592 h 13501856"/>
              <a:gd name="connsiteX9" fmla="*/ 8524595 w 14041339"/>
              <a:gd name="connsiteY9" fmla="*/ 195833 h 13501856"/>
              <a:gd name="connsiteX10" fmla="*/ 8997423 w 14041339"/>
              <a:gd name="connsiteY10" fmla="*/ 0 h 13501856"/>
              <a:gd name="connsiteX11" fmla="*/ 3342477 w 14041339"/>
              <a:gd name="connsiteY11" fmla="*/ 0 h 13501856"/>
              <a:gd name="connsiteX12" fmla="*/ 4307680 w 14041339"/>
              <a:gd name="connsiteY12" fmla="*/ 0 h 13501856"/>
              <a:gd name="connsiteX13" fmla="*/ 8060943 w 14041339"/>
              <a:gd name="connsiteY13" fmla="*/ 0 h 13501856"/>
              <a:gd name="connsiteX14" fmla="*/ 8174219 w 14041339"/>
              <a:gd name="connsiteY14" fmla="*/ 277543 h 13501856"/>
              <a:gd name="connsiteX15" fmla="*/ 5749288 w 14041339"/>
              <a:gd name="connsiteY15" fmla="*/ 2702711 h 13501856"/>
              <a:gd name="connsiteX16" fmla="*/ 5520147 w 14041339"/>
              <a:gd name="connsiteY16" fmla="*/ 2700122 h 13501856"/>
              <a:gd name="connsiteX17" fmla="*/ 5520068 w 14041339"/>
              <a:gd name="connsiteY17" fmla="*/ 2700122 h 13501856"/>
              <a:gd name="connsiteX18" fmla="*/ 3226612 w 14041339"/>
              <a:gd name="connsiteY18" fmla="*/ 274954 h 13501856"/>
              <a:gd name="connsiteX19" fmla="*/ 3342477 w 14041339"/>
              <a:gd name="connsiteY19" fmla="*/ 0 h 1350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041339" h="13501856">
                <a:moveTo>
                  <a:pt x="8997423" y="0"/>
                </a:moveTo>
                <a:lnTo>
                  <a:pt x="13888999" y="0"/>
                </a:lnTo>
                <a:cubicBezTo>
                  <a:pt x="13973113" y="0"/>
                  <a:pt x="14041339" y="68227"/>
                  <a:pt x="14041339" y="152339"/>
                </a:cubicBezTo>
                <a:lnTo>
                  <a:pt x="14041339" y="13349516"/>
                </a:lnTo>
                <a:cubicBezTo>
                  <a:pt x="14041339" y="13433628"/>
                  <a:pt x="13973113" y="13501856"/>
                  <a:pt x="13888999" y="13501856"/>
                </a:cubicBezTo>
                <a:lnTo>
                  <a:pt x="4821629" y="13501856"/>
                </a:lnTo>
                <a:cubicBezTo>
                  <a:pt x="4680939" y="13501856"/>
                  <a:pt x="4545996" y="13445957"/>
                  <a:pt x="4446454" y="13346415"/>
                </a:cubicBezTo>
                <a:lnTo>
                  <a:pt x="44647" y="8975091"/>
                </a:lnTo>
                <a:cubicBezTo>
                  <a:pt x="-14882" y="8915562"/>
                  <a:pt x="-14882" y="8819121"/>
                  <a:pt x="44647" y="8759592"/>
                </a:cubicBezTo>
                <a:lnTo>
                  <a:pt x="8524595" y="195833"/>
                </a:lnTo>
                <a:cubicBezTo>
                  <a:pt x="8650007" y="70421"/>
                  <a:pt x="8820047" y="0"/>
                  <a:pt x="8997423" y="0"/>
                </a:cubicBezTo>
                <a:close/>
                <a:moveTo>
                  <a:pt x="3342477" y="0"/>
                </a:moveTo>
                <a:lnTo>
                  <a:pt x="4307680" y="0"/>
                </a:lnTo>
                <a:cubicBezTo>
                  <a:pt x="4307680" y="0"/>
                  <a:pt x="8060943" y="0"/>
                  <a:pt x="8060943" y="0"/>
                </a:cubicBezTo>
                <a:cubicBezTo>
                  <a:pt x="8205991" y="0"/>
                  <a:pt x="8277847" y="176034"/>
                  <a:pt x="8174219" y="277543"/>
                </a:cubicBezTo>
                <a:lnTo>
                  <a:pt x="5749288" y="2702711"/>
                </a:lnTo>
                <a:cubicBezTo>
                  <a:pt x="5685355" y="2765389"/>
                  <a:pt x="5582668" y="2764213"/>
                  <a:pt x="5520147" y="2700122"/>
                </a:cubicBezTo>
                <a:lnTo>
                  <a:pt x="5520068" y="2700122"/>
                </a:lnTo>
                <a:lnTo>
                  <a:pt x="3226612" y="274954"/>
                </a:lnTo>
                <a:cubicBezTo>
                  <a:pt x="3126593" y="172425"/>
                  <a:pt x="3199235" y="0"/>
                  <a:pt x="33424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04D3E38-02E6-8787-F2F3-88D0629EF268}"/>
              </a:ext>
            </a:extLst>
          </p:cNvPr>
          <p:cNvSpPr/>
          <p:nvPr/>
        </p:nvSpPr>
        <p:spPr>
          <a:xfrm>
            <a:off x="5568018" y="9079839"/>
            <a:ext cx="8906807" cy="4565784"/>
          </a:xfrm>
          <a:custGeom>
            <a:avLst/>
            <a:gdLst>
              <a:gd name="connsiteX0" fmla="*/ 4290016 w 8773552"/>
              <a:gd name="connsiteY0" fmla="*/ 44844 h 4497475"/>
              <a:gd name="connsiteX1" fmla="*/ 45163 w 8773552"/>
              <a:gd name="connsiteY1" fmla="*/ 4236105 h 4497475"/>
              <a:gd name="connsiteX2" fmla="*/ 153417 w 8773552"/>
              <a:gd name="connsiteY2" fmla="*/ 4497475 h 4497475"/>
              <a:gd name="connsiteX3" fmla="*/ 8620153 w 8773552"/>
              <a:gd name="connsiteY3" fmla="*/ 4482164 h 4497475"/>
              <a:gd name="connsiteX4" fmla="*/ 8728406 w 8773552"/>
              <a:gd name="connsiteY4" fmla="*/ 4220794 h 4497475"/>
              <a:gd name="connsiteX5" fmla="*/ 4506522 w 8773552"/>
              <a:gd name="connsiteY5" fmla="*/ 44844 h 4497475"/>
              <a:gd name="connsiteX6" fmla="*/ 4290016 w 8773552"/>
              <a:gd name="connsiteY6" fmla="*/ 44844 h 449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73552" h="4497475">
                <a:moveTo>
                  <a:pt x="4290016" y="44844"/>
                </a:moveTo>
                <a:lnTo>
                  <a:pt x="45163" y="4236105"/>
                </a:lnTo>
                <a:cubicBezTo>
                  <a:pt x="-51300" y="4332569"/>
                  <a:pt x="16990" y="4497475"/>
                  <a:pt x="153417" y="4497475"/>
                </a:cubicBezTo>
                <a:lnTo>
                  <a:pt x="8620153" y="4482164"/>
                </a:lnTo>
                <a:cubicBezTo>
                  <a:pt x="8756502" y="4482164"/>
                  <a:pt x="8824869" y="4317257"/>
                  <a:pt x="8728406" y="4220794"/>
                </a:cubicBezTo>
                <a:lnTo>
                  <a:pt x="4506522" y="44844"/>
                </a:lnTo>
                <a:cubicBezTo>
                  <a:pt x="4446730" y="-14948"/>
                  <a:pt x="4349807" y="-14948"/>
                  <a:pt x="4290016" y="44844"/>
                </a:cubicBezTo>
                <a:close/>
              </a:path>
            </a:pathLst>
          </a:custGeom>
          <a:solidFill>
            <a:srgbClr val="133459"/>
          </a:solidFill>
          <a:ln w="76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 Placeholder 27">
            <a:extLst>
              <a:ext uri="{FF2B5EF4-FFF2-40B4-BE49-F238E27FC236}">
                <a16:creationId xmlns:a16="http://schemas.microsoft.com/office/drawing/2014/main" id="{864BF9CE-0CE5-55BF-D798-F01B2D8D90E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21852" y="6585906"/>
            <a:ext cx="7723925" cy="7077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b="0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 algn="l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 algn="l">
              <a:buNone/>
              <a:defRPr sz="20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 algn="l"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 algn="l"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DD/MM/YYYY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C1C3D-A087-0357-EB77-8ECD16CAB3EF}"/>
              </a:ext>
            </a:extLst>
          </p:cNvPr>
          <p:cNvSpPr txBox="1"/>
          <p:nvPr userDrawn="1"/>
        </p:nvSpPr>
        <p:spPr>
          <a:xfrm>
            <a:off x="1532103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D53482D-46ED-4608-8BE4-246E43905D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47" y="223199"/>
            <a:ext cx="12610490" cy="199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0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AC40A2-99AB-A9B8-1BAB-EF908AE6EDD9}"/>
              </a:ext>
            </a:extLst>
          </p:cNvPr>
          <p:cNvSpPr/>
          <p:nvPr/>
        </p:nvSpPr>
        <p:spPr>
          <a:xfrm rot="18900000">
            <a:off x="7520196" y="7353224"/>
            <a:ext cx="3730041" cy="3730041"/>
          </a:xfrm>
          <a:custGeom>
            <a:avLst/>
            <a:gdLst>
              <a:gd name="connsiteX0" fmla="*/ 3346598 w 3730041"/>
              <a:gd name="connsiteY0" fmla="*/ 0 h 3730041"/>
              <a:gd name="connsiteX1" fmla="*/ 3730043 w 3730041"/>
              <a:gd name="connsiteY1" fmla="*/ 383445 h 3730041"/>
              <a:gd name="connsiteX2" fmla="*/ 3730043 w 3730041"/>
              <a:gd name="connsiteY2" fmla="*/ 3346598 h 3730041"/>
              <a:gd name="connsiteX3" fmla="*/ 3346598 w 3730041"/>
              <a:gd name="connsiteY3" fmla="*/ 3730042 h 3730041"/>
              <a:gd name="connsiteX4" fmla="*/ 383445 w 3730041"/>
              <a:gd name="connsiteY4" fmla="*/ 3730042 h 3730041"/>
              <a:gd name="connsiteX5" fmla="*/ 0 w 3730041"/>
              <a:gd name="connsiteY5" fmla="*/ 3346598 h 3730041"/>
              <a:gd name="connsiteX6" fmla="*/ 0 w 3730041"/>
              <a:gd name="connsiteY6" fmla="*/ 383445 h 3730041"/>
              <a:gd name="connsiteX7" fmla="*/ 383445 w 3730041"/>
              <a:gd name="connsiteY7" fmla="*/ 0 h 373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041" h="3730041">
                <a:moveTo>
                  <a:pt x="3346598" y="0"/>
                </a:moveTo>
                <a:cubicBezTo>
                  <a:pt x="3558368" y="0"/>
                  <a:pt x="3730043" y="171674"/>
                  <a:pt x="3730043" y="383445"/>
                </a:cubicBezTo>
                <a:lnTo>
                  <a:pt x="3730043" y="3346598"/>
                </a:lnTo>
                <a:cubicBezTo>
                  <a:pt x="3730043" y="3558368"/>
                  <a:pt x="3558368" y="3730042"/>
                  <a:pt x="3346598" y="3730042"/>
                </a:cubicBezTo>
                <a:lnTo>
                  <a:pt x="383445" y="3730042"/>
                </a:lnTo>
                <a:cubicBezTo>
                  <a:pt x="171675" y="3730042"/>
                  <a:pt x="0" y="3558368"/>
                  <a:pt x="0" y="3346598"/>
                </a:cubicBezTo>
                <a:lnTo>
                  <a:pt x="0" y="383445"/>
                </a:lnTo>
                <a:cubicBezTo>
                  <a:pt x="0" y="171674"/>
                  <a:pt x="171675" y="0"/>
                  <a:pt x="383445" y="0"/>
                </a:cubicBezTo>
                <a:close/>
              </a:path>
            </a:pathLst>
          </a:custGeom>
          <a:solidFill>
            <a:srgbClr val="8D8EA6"/>
          </a:solidFill>
          <a:ln w="127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49453E0-8DA9-D801-C22D-D70632551B88}"/>
              </a:ext>
            </a:extLst>
          </p:cNvPr>
          <p:cNvSpPr/>
          <p:nvPr/>
        </p:nvSpPr>
        <p:spPr>
          <a:xfrm rot="18900000">
            <a:off x="8378628" y="1909375"/>
            <a:ext cx="2439589" cy="2439589"/>
          </a:xfrm>
          <a:custGeom>
            <a:avLst/>
            <a:gdLst>
              <a:gd name="connsiteX0" fmla="*/ 1944844 w 2439589"/>
              <a:gd name="connsiteY0" fmla="*/ 0 h 2439589"/>
              <a:gd name="connsiteX1" fmla="*/ 2439589 w 2439589"/>
              <a:gd name="connsiteY1" fmla="*/ 494746 h 2439589"/>
              <a:gd name="connsiteX2" fmla="*/ 2439589 w 2439589"/>
              <a:gd name="connsiteY2" fmla="*/ 1944844 h 2439589"/>
              <a:gd name="connsiteX3" fmla="*/ 1944844 w 2439589"/>
              <a:gd name="connsiteY3" fmla="*/ 2439590 h 2439589"/>
              <a:gd name="connsiteX4" fmla="*/ 494746 w 2439589"/>
              <a:gd name="connsiteY4" fmla="*/ 2439590 h 2439589"/>
              <a:gd name="connsiteX5" fmla="*/ 0 w 2439589"/>
              <a:gd name="connsiteY5" fmla="*/ 1944844 h 2439589"/>
              <a:gd name="connsiteX6" fmla="*/ 0 w 2439589"/>
              <a:gd name="connsiteY6" fmla="*/ 494746 h 2439589"/>
              <a:gd name="connsiteX7" fmla="*/ 494746 w 2439589"/>
              <a:gd name="connsiteY7" fmla="*/ 0 h 243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9589" h="2439589">
                <a:moveTo>
                  <a:pt x="1944844" y="0"/>
                </a:moveTo>
                <a:cubicBezTo>
                  <a:pt x="2218084" y="0"/>
                  <a:pt x="2439589" y="221505"/>
                  <a:pt x="2439589" y="494746"/>
                </a:cubicBezTo>
                <a:lnTo>
                  <a:pt x="2439589" y="1944844"/>
                </a:lnTo>
                <a:cubicBezTo>
                  <a:pt x="2439589" y="2218084"/>
                  <a:pt x="2218084" y="2439590"/>
                  <a:pt x="1944844" y="2439590"/>
                </a:cubicBezTo>
                <a:lnTo>
                  <a:pt x="494746" y="2439590"/>
                </a:lnTo>
                <a:cubicBezTo>
                  <a:pt x="221505" y="2439590"/>
                  <a:pt x="0" y="2218084"/>
                  <a:pt x="0" y="1944844"/>
                </a:cubicBezTo>
                <a:lnTo>
                  <a:pt x="0" y="494746"/>
                </a:lnTo>
                <a:cubicBezTo>
                  <a:pt x="0" y="221505"/>
                  <a:pt x="221505" y="0"/>
                  <a:pt x="494746" y="0"/>
                </a:cubicBezTo>
                <a:close/>
              </a:path>
            </a:pathLst>
          </a:custGeom>
          <a:solidFill>
            <a:srgbClr val="E1E0E8"/>
          </a:solidFill>
          <a:ln w="127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8620DC-8D0D-6765-2DC2-876859658528}"/>
              </a:ext>
            </a:extLst>
          </p:cNvPr>
          <p:cNvSpPr/>
          <p:nvPr/>
        </p:nvSpPr>
        <p:spPr>
          <a:xfrm rot="18900000">
            <a:off x="2200822" y="2204000"/>
            <a:ext cx="8322719" cy="8322719"/>
          </a:xfrm>
          <a:custGeom>
            <a:avLst/>
            <a:gdLst>
              <a:gd name="connsiteX0" fmla="*/ 7642667 w 8322719"/>
              <a:gd name="connsiteY0" fmla="*/ 0 h 8322719"/>
              <a:gd name="connsiteX1" fmla="*/ 8322720 w 8322719"/>
              <a:gd name="connsiteY1" fmla="*/ 680053 h 8322719"/>
              <a:gd name="connsiteX2" fmla="*/ 8322720 w 8322719"/>
              <a:gd name="connsiteY2" fmla="*/ 7642667 h 8322719"/>
              <a:gd name="connsiteX3" fmla="*/ 7642667 w 8322719"/>
              <a:gd name="connsiteY3" fmla="*/ 8322720 h 8322719"/>
              <a:gd name="connsiteX4" fmla="*/ 680052 w 8322719"/>
              <a:gd name="connsiteY4" fmla="*/ 8322720 h 8322719"/>
              <a:gd name="connsiteX5" fmla="*/ 0 w 8322719"/>
              <a:gd name="connsiteY5" fmla="*/ 7642667 h 8322719"/>
              <a:gd name="connsiteX6" fmla="*/ 0 w 8322719"/>
              <a:gd name="connsiteY6" fmla="*/ 680052 h 8322719"/>
              <a:gd name="connsiteX7" fmla="*/ 680052 w 8322719"/>
              <a:gd name="connsiteY7" fmla="*/ 0 h 832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22719" h="8322719">
                <a:moveTo>
                  <a:pt x="7642667" y="0"/>
                </a:moveTo>
                <a:cubicBezTo>
                  <a:pt x="8018249" y="0"/>
                  <a:pt x="8322720" y="304470"/>
                  <a:pt x="8322720" y="680053"/>
                </a:cubicBezTo>
                <a:lnTo>
                  <a:pt x="8322720" y="7642667"/>
                </a:lnTo>
                <a:cubicBezTo>
                  <a:pt x="8322720" y="8018249"/>
                  <a:pt x="8018250" y="8322720"/>
                  <a:pt x="7642667" y="8322720"/>
                </a:cubicBezTo>
                <a:lnTo>
                  <a:pt x="680052" y="8322720"/>
                </a:lnTo>
                <a:cubicBezTo>
                  <a:pt x="304470" y="8322720"/>
                  <a:pt x="0" y="8018250"/>
                  <a:pt x="0" y="7642667"/>
                </a:cubicBezTo>
                <a:lnTo>
                  <a:pt x="0" y="680052"/>
                </a:lnTo>
                <a:cubicBezTo>
                  <a:pt x="0" y="304470"/>
                  <a:pt x="304470" y="0"/>
                  <a:pt x="680052" y="0"/>
                </a:cubicBezTo>
                <a:close/>
              </a:path>
            </a:pathLst>
          </a:custGeom>
          <a:solidFill>
            <a:srgbClr val="1A3155"/>
          </a:solidFill>
          <a:ln w="12729" cap="flat">
            <a:noFill/>
            <a:prstDash val="solid"/>
            <a:miter/>
          </a:ln>
          <a:effectLst>
            <a:outerShdw blurRad="762000" sx="102000" sy="102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2CB8196-C8FE-E02C-DC77-D25CEBA169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70847" y="1674033"/>
            <a:ext cx="9382671" cy="9382671"/>
          </a:xfrm>
          <a:custGeom>
            <a:avLst/>
            <a:gdLst>
              <a:gd name="connsiteX0" fmla="*/ 4691336 w 9382671"/>
              <a:gd name="connsiteY0" fmla="*/ 0 h 9382671"/>
              <a:gd name="connsiteX1" fmla="*/ 5172205 w 9382671"/>
              <a:gd name="connsiteY1" fmla="*/ 199182 h 9382671"/>
              <a:gd name="connsiteX2" fmla="*/ 9183488 w 9382671"/>
              <a:gd name="connsiteY2" fmla="*/ 4210466 h 9382671"/>
              <a:gd name="connsiteX3" fmla="*/ 9183488 w 9382671"/>
              <a:gd name="connsiteY3" fmla="*/ 5172205 h 9382671"/>
              <a:gd name="connsiteX4" fmla="*/ 5172206 w 9382671"/>
              <a:gd name="connsiteY4" fmla="*/ 9183488 h 9382671"/>
              <a:gd name="connsiteX5" fmla="*/ 4210465 w 9382671"/>
              <a:gd name="connsiteY5" fmla="*/ 9183488 h 9382671"/>
              <a:gd name="connsiteX6" fmla="*/ 199182 w 9382671"/>
              <a:gd name="connsiteY6" fmla="*/ 5172205 h 9382671"/>
              <a:gd name="connsiteX7" fmla="*/ 199183 w 9382671"/>
              <a:gd name="connsiteY7" fmla="*/ 4210466 h 9382671"/>
              <a:gd name="connsiteX8" fmla="*/ 4210466 w 9382671"/>
              <a:gd name="connsiteY8" fmla="*/ 199182 h 9382671"/>
              <a:gd name="connsiteX9" fmla="*/ 4691336 w 9382671"/>
              <a:gd name="connsiteY9" fmla="*/ 0 h 938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2671" h="9382671">
                <a:moveTo>
                  <a:pt x="4691336" y="0"/>
                </a:moveTo>
                <a:cubicBezTo>
                  <a:pt x="4865376" y="0"/>
                  <a:pt x="5039417" y="66394"/>
                  <a:pt x="5172205" y="199182"/>
                </a:cubicBezTo>
                <a:lnTo>
                  <a:pt x="9183488" y="4210466"/>
                </a:lnTo>
                <a:cubicBezTo>
                  <a:pt x="9449065" y="4476043"/>
                  <a:pt x="9449066" y="4906628"/>
                  <a:pt x="9183488" y="5172205"/>
                </a:cubicBezTo>
                <a:lnTo>
                  <a:pt x="5172206" y="9183488"/>
                </a:lnTo>
                <a:cubicBezTo>
                  <a:pt x="4906628" y="9449065"/>
                  <a:pt x="4476043" y="9449066"/>
                  <a:pt x="4210465" y="9183488"/>
                </a:cubicBezTo>
                <a:lnTo>
                  <a:pt x="199182" y="5172205"/>
                </a:lnTo>
                <a:cubicBezTo>
                  <a:pt x="-66394" y="4906629"/>
                  <a:pt x="-66394" y="4476043"/>
                  <a:pt x="199183" y="4210466"/>
                </a:cubicBezTo>
                <a:lnTo>
                  <a:pt x="4210466" y="199182"/>
                </a:lnTo>
                <a:cubicBezTo>
                  <a:pt x="4343255" y="66394"/>
                  <a:pt x="4517295" y="0"/>
                  <a:pt x="469133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666F215-5B82-9A21-8733-6915C87398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788233" y="4495800"/>
            <a:ext cx="838279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8025B45-C131-99A6-5013-8FEF2A2D79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788233" y="8763000"/>
            <a:ext cx="8382792" cy="601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1334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s-CO" dirty="0"/>
              <a:t>A</a:t>
            </a:r>
            <a:r>
              <a:rPr lang="en-US" dirty="0" err="1"/>
              <a:t>uthor's</a:t>
            </a:r>
            <a:r>
              <a:rPr lang="en-US" dirty="0"/>
              <a:t> Name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1F85A6-0E74-D9F1-C823-232C0F40D79B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6789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215CF4-473C-C8B1-C637-8D8876722932}"/>
              </a:ext>
            </a:extLst>
          </p:cNvPr>
          <p:cNvSpPr/>
          <p:nvPr userDrawn="1"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AC40A2-99AB-A9B8-1BAB-EF908AE6EDD9}"/>
              </a:ext>
            </a:extLst>
          </p:cNvPr>
          <p:cNvSpPr/>
          <p:nvPr/>
        </p:nvSpPr>
        <p:spPr>
          <a:xfrm rot="2700000" flipH="1">
            <a:off x="13154095" y="6741104"/>
            <a:ext cx="3771708" cy="4892139"/>
          </a:xfrm>
          <a:custGeom>
            <a:avLst/>
            <a:gdLst>
              <a:gd name="connsiteX0" fmla="*/ 3346598 w 3730041"/>
              <a:gd name="connsiteY0" fmla="*/ 0 h 3730041"/>
              <a:gd name="connsiteX1" fmla="*/ 3730043 w 3730041"/>
              <a:gd name="connsiteY1" fmla="*/ 383445 h 3730041"/>
              <a:gd name="connsiteX2" fmla="*/ 3730043 w 3730041"/>
              <a:gd name="connsiteY2" fmla="*/ 3346598 h 3730041"/>
              <a:gd name="connsiteX3" fmla="*/ 3346598 w 3730041"/>
              <a:gd name="connsiteY3" fmla="*/ 3730042 h 3730041"/>
              <a:gd name="connsiteX4" fmla="*/ 383445 w 3730041"/>
              <a:gd name="connsiteY4" fmla="*/ 3730042 h 3730041"/>
              <a:gd name="connsiteX5" fmla="*/ 0 w 3730041"/>
              <a:gd name="connsiteY5" fmla="*/ 3346598 h 3730041"/>
              <a:gd name="connsiteX6" fmla="*/ 0 w 3730041"/>
              <a:gd name="connsiteY6" fmla="*/ 383445 h 3730041"/>
              <a:gd name="connsiteX7" fmla="*/ 383445 w 3730041"/>
              <a:gd name="connsiteY7" fmla="*/ 0 h 373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041" h="3730041">
                <a:moveTo>
                  <a:pt x="3346598" y="0"/>
                </a:moveTo>
                <a:cubicBezTo>
                  <a:pt x="3558368" y="0"/>
                  <a:pt x="3730043" y="171674"/>
                  <a:pt x="3730043" y="383445"/>
                </a:cubicBezTo>
                <a:lnTo>
                  <a:pt x="3730043" y="3346598"/>
                </a:lnTo>
                <a:cubicBezTo>
                  <a:pt x="3730043" y="3558368"/>
                  <a:pt x="3558368" y="3730042"/>
                  <a:pt x="3346598" y="3730042"/>
                </a:cubicBezTo>
                <a:lnTo>
                  <a:pt x="383445" y="3730042"/>
                </a:lnTo>
                <a:cubicBezTo>
                  <a:pt x="171675" y="3730042"/>
                  <a:pt x="0" y="3558368"/>
                  <a:pt x="0" y="3346598"/>
                </a:cubicBezTo>
                <a:lnTo>
                  <a:pt x="0" y="383445"/>
                </a:lnTo>
                <a:cubicBezTo>
                  <a:pt x="0" y="171674"/>
                  <a:pt x="171675" y="0"/>
                  <a:pt x="383445" y="0"/>
                </a:cubicBezTo>
                <a:close/>
              </a:path>
            </a:pathLst>
          </a:custGeom>
          <a:solidFill>
            <a:srgbClr val="8D8EA6"/>
          </a:solidFill>
          <a:ln w="127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49453E0-8DA9-D801-C22D-D70632551B88}"/>
              </a:ext>
            </a:extLst>
          </p:cNvPr>
          <p:cNvSpPr/>
          <p:nvPr/>
        </p:nvSpPr>
        <p:spPr>
          <a:xfrm rot="2700000" flipH="1">
            <a:off x="13138927" y="942892"/>
            <a:ext cx="3199645" cy="4045734"/>
          </a:xfrm>
          <a:custGeom>
            <a:avLst/>
            <a:gdLst>
              <a:gd name="connsiteX0" fmla="*/ 1944844 w 2439589"/>
              <a:gd name="connsiteY0" fmla="*/ 0 h 2439589"/>
              <a:gd name="connsiteX1" fmla="*/ 2439589 w 2439589"/>
              <a:gd name="connsiteY1" fmla="*/ 494746 h 2439589"/>
              <a:gd name="connsiteX2" fmla="*/ 2439589 w 2439589"/>
              <a:gd name="connsiteY2" fmla="*/ 1944844 h 2439589"/>
              <a:gd name="connsiteX3" fmla="*/ 1944844 w 2439589"/>
              <a:gd name="connsiteY3" fmla="*/ 2439590 h 2439589"/>
              <a:gd name="connsiteX4" fmla="*/ 494746 w 2439589"/>
              <a:gd name="connsiteY4" fmla="*/ 2439590 h 2439589"/>
              <a:gd name="connsiteX5" fmla="*/ 0 w 2439589"/>
              <a:gd name="connsiteY5" fmla="*/ 1944844 h 2439589"/>
              <a:gd name="connsiteX6" fmla="*/ 0 w 2439589"/>
              <a:gd name="connsiteY6" fmla="*/ 494746 h 2439589"/>
              <a:gd name="connsiteX7" fmla="*/ 494746 w 2439589"/>
              <a:gd name="connsiteY7" fmla="*/ 0 h 243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9589" h="2439589">
                <a:moveTo>
                  <a:pt x="1944844" y="0"/>
                </a:moveTo>
                <a:cubicBezTo>
                  <a:pt x="2218084" y="0"/>
                  <a:pt x="2439589" y="221505"/>
                  <a:pt x="2439589" y="494746"/>
                </a:cubicBezTo>
                <a:lnTo>
                  <a:pt x="2439589" y="1944844"/>
                </a:lnTo>
                <a:cubicBezTo>
                  <a:pt x="2439589" y="2218084"/>
                  <a:pt x="2218084" y="2439590"/>
                  <a:pt x="1944844" y="2439590"/>
                </a:cubicBezTo>
                <a:lnTo>
                  <a:pt x="494746" y="2439590"/>
                </a:lnTo>
                <a:cubicBezTo>
                  <a:pt x="221505" y="2439590"/>
                  <a:pt x="0" y="2218084"/>
                  <a:pt x="0" y="1944844"/>
                </a:cubicBezTo>
                <a:lnTo>
                  <a:pt x="0" y="494746"/>
                </a:lnTo>
                <a:cubicBezTo>
                  <a:pt x="0" y="221505"/>
                  <a:pt x="221505" y="0"/>
                  <a:pt x="494746" y="0"/>
                </a:cubicBezTo>
                <a:close/>
              </a:path>
            </a:pathLst>
          </a:custGeom>
          <a:solidFill>
            <a:srgbClr val="E1E0E8"/>
          </a:solidFill>
          <a:ln w="127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E3027B9-C642-2EFE-2221-83B4E2A46B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936460" y="1"/>
            <a:ext cx="12441191" cy="13716000"/>
          </a:xfrm>
          <a:custGeom>
            <a:avLst/>
            <a:gdLst>
              <a:gd name="connsiteX0" fmla="*/ 6541605 w 12441191"/>
              <a:gd name="connsiteY0" fmla="*/ 0 h 13716000"/>
              <a:gd name="connsiteX1" fmla="*/ 8156593 w 12441191"/>
              <a:gd name="connsiteY1" fmla="*/ 0 h 13716000"/>
              <a:gd name="connsiteX2" fmla="*/ 12441191 w 12441191"/>
              <a:gd name="connsiteY2" fmla="*/ 4284598 h 13716000"/>
              <a:gd name="connsiteX3" fmla="*/ 12441191 w 12441191"/>
              <a:gd name="connsiteY3" fmla="*/ 9537503 h 13716000"/>
              <a:gd name="connsiteX4" fmla="*/ 8262693 w 12441191"/>
              <a:gd name="connsiteY4" fmla="*/ 13716000 h 13716000"/>
              <a:gd name="connsiteX5" fmla="*/ 6435503 w 12441191"/>
              <a:gd name="connsiteY5" fmla="*/ 13716000 h 13716000"/>
              <a:gd name="connsiteX6" fmla="*/ 261239 w 12441191"/>
              <a:gd name="connsiteY6" fmla="*/ 7541736 h 13716000"/>
              <a:gd name="connsiteX7" fmla="*/ 261239 w 12441191"/>
              <a:gd name="connsiteY7" fmla="*/ 6280366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41191" h="13716000">
                <a:moveTo>
                  <a:pt x="6541605" y="0"/>
                </a:moveTo>
                <a:lnTo>
                  <a:pt x="8156593" y="0"/>
                </a:lnTo>
                <a:lnTo>
                  <a:pt x="12441191" y="4284598"/>
                </a:lnTo>
                <a:lnTo>
                  <a:pt x="12441191" y="9537503"/>
                </a:lnTo>
                <a:lnTo>
                  <a:pt x="8262693" y="13716000"/>
                </a:lnTo>
                <a:lnTo>
                  <a:pt x="6435503" y="13716000"/>
                </a:lnTo>
                <a:lnTo>
                  <a:pt x="261239" y="7541736"/>
                </a:lnTo>
                <a:cubicBezTo>
                  <a:pt x="-87079" y="7193418"/>
                  <a:pt x="-87079" y="6628684"/>
                  <a:pt x="261239" y="628036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558800" dist="38100" dir="10800000" algn="r" rotWithShape="0">
              <a:prstClr val="black">
                <a:alpha val="20000"/>
              </a:prstClr>
            </a:out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rgbClr val="1334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666F215-5B82-9A21-8733-6915C873981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510914" y="4495800"/>
            <a:ext cx="838279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8025B45-C131-99A6-5013-8FEF2A2D7928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510914" y="8763000"/>
            <a:ext cx="8382792" cy="601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s-CO" dirty="0"/>
              <a:t>A</a:t>
            </a:r>
            <a:r>
              <a:rPr lang="en-US" dirty="0" err="1"/>
              <a:t>uthor's</a:t>
            </a:r>
            <a:r>
              <a:rPr lang="en-US" dirty="0"/>
              <a:t> Name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98D99-211D-ABE1-CEE5-21F0D205C1D1}"/>
              </a:ext>
            </a:extLst>
          </p:cNvPr>
          <p:cNvSpPr txBox="1"/>
          <p:nvPr userDrawn="1"/>
        </p:nvSpPr>
        <p:spPr>
          <a:xfrm>
            <a:off x="606425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1C7938D-B9FB-CC0C-4719-66DE314056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0" y="12371742"/>
            <a:ext cx="7696201" cy="12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18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DD1FB6B-8BDF-93B3-933C-8B942D43A0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939"/>
          <a:stretch>
            <a:fillRect/>
          </a:stretch>
        </p:blipFill>
        <p:spPr>
          <a:xfrm>
            <a:off x="0" y="0"/>
            <a:ext cx="2057856" cy="2286000"/>
          </a:xfrm>
          <a:prstGeom prst="rect">
            <a:avLst/>
          </a:prstGeom>
        </p:spPr>
      </p:pic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3D06A12-8ACE-6A9F-9692-3636882CD5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2055" y="1219200"/>
            <a:ext cx="21190442" cy="129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DC07BDE-580E-CDF6-9A5A-4DC48AB94614}"/>
              </a:ext>
            </a:extLst>
          </p:cNvPr>
          <p:cNvSpPr/>
          <p:nvPr userDrawn="1"/>
        </p:nvSpPr>
        <p:spPr>
          <a:xfrm>
            <a:off x="1227674" y="8634596"/>
            <a:ext cx="1842995" cy="1843008"/>
          </a:xfrm>
          <a:custGeom>
            <a:avLst/>
            <a:gdLst>
              <a:gd name="connsiteX0" fmla="*/ 776110 w 1842995"/>
              <a:gd name="connsiteY0" fmla="*/ 1782792 h 1843008"/>
              <a:gd name="connsiteX1" fmla="*/ 1066886 w 1842995"/>
              <a:gd name="connsiteY1" fmla="*/ 1782792 h 1843008"/>
              <a:gd name="connsiteX2" fmla="*/ 1782779 w 1842995"/>
              <a:gd name="connsiteY2" fmla="*/ 1066886 h 1843008"/>
              <a:gd name="connsiteX3" fmla="*/ 1782779 w 1842995"/>
              <a:gd name="connsiteY3" fmla="*/ 776110 h 1843008"/>
              <a:gd name="connsiteX4" fmla="*/ 1066886 w 1842995"/>
              <a:gd name="connsiteY4" fmla="*/ 60216 h 1843008"/>
              <a:gd name="connsiteX5" fmla="*/ 776110 w 1842995"/>
              <a:gd name="connsiteY5" fmla="*/ 60216 h 1843008"/>
              <a:gd name="connsiteX6" fmla="*/ 60217 w 1842995"/>
              <a:gd name="connsiteY6" fmla="*/ 776110 h 1843008"/>
              <a:gd name="connsiteX7" fmla="*/ 60217 w 1842995"/>
              <a:gd name="connsiteY7" fmla="*/ 1066886 h 1843008"/>
              <a:gd name="connsiteX8" fmla="*/ 776110 w 1842995"/>
              <a:gd name="connsiteY8" fmla="*/ 1782792 h 184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2995" h="1843008">
                <a:moveTo>
                  <a:pt x="776110" y="1782792"/>
                </a:moveTo>
                <a:cubicBezTo>
                  <a:pt x="856398" y="1863081"/>
                  <a:pt x="986584" y="1863081"/>
                  <a:pt x="1066886" y="1782792"/>
                </a:cubicBezTo>
                <a:lnTo>
                  <a:pt x="1782779" y="1066886"/>
                </a:lnTo>
                <a:cubicBezTo>
                  <a:pt x="1863068" y="986597"/>
                  <a:pt x="1863068" y="856412"/>
                  <a:pt x="1782779" y="776110"/>
                </a:cubicBezTo>
                <a:lnTo>
                  <a:pt x="1066886" y="60216"/>
                </a:lnTo>
                <a:cubicBezTo>
                  <a:pt x="986584" y="-20072"/>
                  <a:pt x="856398" y="-20072"/>
                  <a:pt x="776110" y="60216"/>
                </a:cubicBezTo>
                <a:lnTo>
                  <a:pt x="60217" y="776110"/>
                </a:lnTo>
                <a:cubicBezTo>
                  <a:pt x="-20072" y="856412"/>
                  <a:pt x="-20072" y="986597"/>
                  <a:pt x="60217" y="1066886"/>
                </a:cubicBezTo>
                <a:lnTo>
                  <a:pt x="776110" y="1782792"/>
                </a:lnTo>
                <a:close/>
              </a:path>
            </a:pathLst>
          </a:custGeom>
          <a:solidFill>
            <a:srgbClr val="8D8EA6"/>
          </a:solidFill>
          <a:ln w="132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27F07A6-19BC-9324-9C25-33A49861A02D}"/>
              </a:ext>
            </a:extLst>
          </p:cNvPr>
          <p:cNvSpPr/>
          <p:nvPr userDrawn="1"/>
        </p:nvSpPr>
        <p:spPr>
          <a:xfrm rot="13500000">
            <a:off x="982070" y="5388588"/>
            <a:ext cx="339969" cy="339969"/>
          </a:xfrm>
          <a:custGeom>
            <a:avLst/>
            <a:gdLst>
              <a:gd name="connsiteX0" fmla="*/ 304903 w 339969"/>
              <a:gd name="connsiteY0" fmla="*/ 0 h 339969"/>
              <a:gd name="connsiteX1" fmla="*/ 339969 w 339969"/>
              <a:gd name="connsiteY1" fmla="*/ 35066 h 339969"/>
              <a:gd name="connsiteX2" fmla="*/ 339969 w 339969"/>
              <a:gd name="connsiteY2" fmla="*/ 304903 h 339969"/>
              <a:gd name="connsiteX3" fmla="*/ 304903 w 339969"/>
              <a:gd name="connsiteY3" fmla="*/ 339969 h 339969"/>
              <a:gd name="connsiteX4" fmla="*/ 35066 w 339969"/>
              <a:gd name="connsiteY4" fmla="*/ 339969 h 339969"/>
              <a:gd name="connsiteX5" fmla="*/ 0 w 339969"/>
              <a:gd name="connsiteY5" fmla="*/ 304903 h 339969"/>
              <a:gd name="connsiteX6" fmla="*/ 0 w 339969"/>
              <a:gd name="connsiteY6" fmla="*/ 35066 h 339969"/>
              <a:gd name="connsiteX7" fmla="*/ 35066 w 339969"/>
              <a:gd name="connsiteY7" fmla="*/ 0 h 33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969" h="339969">
                <a:moveTo>
                  <a:pt x="304903" y="0"/>
                </a:moveTo>
                <a:cubicBezTo>
                  <a:pt x="324270" y="0"/>
                  <a:pt x="339969" y="15700"/>
                  <a:pt x="339969" y="35066"/>
                </a:cubicBezTo>
                <a:lnTo>
                  <a:pt x="339969" y="304903"/>
                </a:lnTo>
                <a:cubicBezTo>
                  <a:pt x="339969" y="324270"/>
                  <a:pt x="324270" y="339969"/>
                  <a:pt x="304903" y="339969"/>
                </a:cubicBezTo>
                <a:lnTo>
                  <a:pt x="35066" y="339969"/>
                </a:lnTo>
                <a:cubicBezTo>
                  <a:pt x="15699" y="339969"/>
                  <a:pt x="0" y="324270"/>
                  <a:pt x="0" y="304903"/>
                </a:cubicBezTo>
                <a:lnTo>
                  <a:pt x="0" y="35066"/>
                </a:lnTo>
                <a:cubicBezTo>
                  <a:pt x="0" y="15700"/>
                  <a:pt x="15699" y="0"/>
                  <a:pt x="35066" y="0"/>
                </a:cubicBezTo>
                <a:close/>
              </a:path>
            </a:pathLst>
          </a:custGeom>
          <a:noFill/>
          <a:ln w="36256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2CEB57F-0624-9A07-EFFB-882445A6CB3F}"/>
              </a:ext>
            </a:extLst>
          </p:cNvPr>
          <p:cNvSpPr/>
          <p:nvPr userDrawn="1"/>
        </p:nvSpPr>
        <p:spPr>
          <a:xfrm>
            <a:off x="5297847" y="8397037"/>
            <a:ext cx="2318155" cy="2318145"/>
          </a:xfrm>
          <a:custGeom>
            <a:avLst/>
            <a:gdLst>
              <a:gd name="connsiteX0" fmla="*/ 976214 w 2318155"/>
              <a:gd name="connsiteY0" fmla="*/ 2242404 h 2318145"/>
              <a:gd name="connsiteX1" fmla="*/ 1341955 w 2318155"/>
              <a:gd name="connsiteY1" fmla="*/ 2242404 h 2318145"/>
              <a:gd name="connsiteX2" fmla="*/ 2242404 w 2318155"/>
              <a:gd name="connsiteY2" fmla="*/ 1341941 h 2318145"/>
              <a:gd name="connsiteX3" fmla="*/ 2242404 w 2318155"/>
              <a:gd name="connsiteY3" fmla="*/ 976201 h 2318145"/>
              <a:gd name="connsiteX4" fmla="*/ 1341955 w 2318155"/>
              <a:gd name="connsiteY4" fmla="*/ 75751 h 2318145"/>
              <a:gd name="connsiteX5" fmla="*/ 976214 w 2318155"/>
              <a:gd name="connsiteY5" fmla="*/ 75751 h 2318145"/>
              <a:gd name="connsiteX6" fmla="*/ 75751 w 2318155"/>
              <a:gd name="connsiteY6" fmla="*/ 976201 h 2318145"/>
              <a:gd name="connsiteX7" fmla="*/ 75751 w 2318155"/>
              <a:gd name="connsiteY7" fmla="*/ 1341941 h 2318145"/>
              <a:gd name="connsiteX8" fmla="*/ 976214 w 2318155"/>
              <a:gd name="connsiteY8" fmla="*/ 2242404 h 23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8155" h="2318145">
                <a:moveTo>
                  <a:pt x="976214" y="2242404"/>
                </a:moveTo>
                <a:cubicBezTo>
                  <a:pt x="1077216" y="2343392"/>
                  <a:pt x="1240953" y="2343392"/>
                  <a:pt x="1341955" y="2242404"/>
                </a:cubicBezTo>
                <a:lnTo>
                  <a:pt x="2242404" y="1341941"/>
                </a:lnTo>
                <a:cubicBezTo>
                  <a:pt x="2343406" y="1240953"/>
                  <a:pt x="2343406" y="1077202"/>
                  <a:pt x="2242404" y="976201"/>
                </a:cubicBezTo>
                <a:lnTo>
                  <a:pt x="1341955" y="75751"/>
                </a:lnTo>
                <a:cubicBezTo>
                  <a:pt x="1240953" y="-25250"/>
                  <a:pt x="1077216" y="-25250"/>
                  <a:pt x="976214" y="75751"/>
                </a:cubicBezTo>
                <a:lnTo>
                  <a:pt x="75751" y="976201"/>
                </a:lnTo>
                <a:cubicBezTo>
                  <a:pt x="-25250" y="1077202"/>
                  <a:pt x="-25250" y="1240953"/>
                  <a:pt x="75751" y="1341941"/>
                </a:cubicBezTo>
                <a:lnTo>
                  <a:pt x="976214" y="2242404"/>
                </a:lnTo>
                <a:close/>
              </a:path>
            </a:pathLst>
          </a:custGeom>
          <a:solidFill>
            <a:srgbClr val="8D8EA6"/>
          </a:solidFill>
          <a:ln w="132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D29B69-ED81-FFFD-16BB-4CB812868F00}"/>
              </a:ext>
            </a:extLst>
          </p:cNvPr>
          <p:cNvSpPr/>
          <p:nvPr userDrawn="1"/>
        </p:nvSpPr>
        <p:spPr>
          <a:xfrm>
            <a:off x="1152049" y="5784451"/>
            <a:ext cx="13277" cy="2948375"/>
          </a:xfrm>
          <a:custGeom>
            <a:avLst/>
            <a:gdLst>
              <a:gd name="connsiteX0" fmla="*/ 0 w 13277"/>
              <a:gd name="connsiteY0" fmla="*/ 0 h 2948375"/>
              <a:gd name="connsiteX1" fmla="*/ 0 w 13277"/>
              <a:gd name="connsiteY1" fmla="*/ 2948376 h 294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77" h="2948375">
                <a:moveTo>
                  <a:pt x="0" y="0"/>
                </a:moveTo>
                <a:lnTo>
                  <a:pt x="0" y="2948376"/>
                </a:lnTo>
              </a:path>
            </a:pathLst>
          </a:custGeom>
          <a:ln w="26551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9AC9014-48EE-19BD-292A-8210721B111A}"/>
              </a:ext>
            </a:extLst>
          </p:cNvPr>
          <p:cNvSpPr/>
          <p:nvPr userDrawn="1"/>
        </p:nvSpPr>
        <p:spPr>
          <a:xfrm rot="13500000">
            <a:off x="4968880" y="4968230"/>
            <a:ext cx="339969" cy="339969"/>
          </a:xfrm>
          <a:custGeom>
            <a:avLst/>
            <a:gdLst>
              <a:gd name="connsiteX0" fmla="*/ 304903 w 339969"/>
              <a:gd name="connsiteY0" fmla="*/ 0 h 339969"/>
              <a:gd name="connsiteX1" fmla="*/ 339969 w 339969"/>
              <a:gd name="connsiteY1" fmla="*/ 35066 h 339969"/>
              <a:gd name="connsiteX2" fmla="*/ 339969 w 339969"/>
              <a:gd name="connsiteY2" fmla="*/ 304903 h 339969"/>
              <a:gd name="connsiteX3" fmla="*/ 304903 w 339969"/>
              <a:gd name="connsiteY3" fmla="*/ 339969 h 339969"/>
              <a:gd name="connsiteX4" fmla="*/ 35066 w 339969"/>
              <a:gd name="connsiteY4" fmla="*/ 339969 h 339969"/>
              <a:gd name="connsiteX5" fmla="*/ 0 w 339969"/>
              <a:gd name="connsiteY5" fmla="*/ 304903 h 339969"/>
              <a:gd name="connsiteX6" fmla="*/ 0 w 339969"/>
              <a:gd name="connsiteY6" fmla="*/ 35066 h 339969"/>
              <a:gd name="connsiteX7" fmla="*/ 35066 w 339969"/>
              <a:gd name="connsiteY7" fmla="*/ 0 h 33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969" h="339969">
                <a:moveTo>
                  <a:pt x="304903" y="0"/>
                </a:moveTo>
                <a:cubicBezTo>
                  <a:pt x="324270" y="0"/>
                  <a:pt x="339969" y="15700"/>
                  <a:pt x="339969" y="35066"/>
                </a:cubicBezTo>
                <a:lnTo>
                  <a:pt x="339969" y="304903"/>
                </a:lnTo>
                <a:cubicBezTo>
                  <a:pt x="339969" y="324270"/>
                  <a:pt x="324270" y="339969"/>
                  <a:pt x="304903" y="339969"/>
                </a:cubicBezTo>
                <a:lnTo>
                  <a:pt x="35066" y="339969"/>
                </a:lnTo>
                <a:cubicBezTo>
                  <a:pt x="15700" y="339969"/>
                  <a:pt x="0" y="324270"/>
                  <a:pt x="0" y="304903"/>
                </a:cubicBezTo>
                <a:lnTo>
                  <a:pt x="0" y="35066"/>
                </a:lnTo>
                <a:cubicBezTo>
                  <a:pt x="0" y="15700"/>
                  <a:pt x="15700" y="0"/>
                  <a:pt x="35066" y="0"/>
                </a:cubicBezTo>
                <a:close/>
              </a:path>
            </a:pathLst>
          </a:custGeom>
          <a:noFill/>
          <a:ln w="36256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313F249-EEA7-94B6-5DB1-1B006FA41273}"/>
              </a:ext>
            </a:extLst>
          </p:cNvPr>
          <p:cNvSpPr/>
          <p:nvPr userDrawn="1"/>
        </p:nvSpPr>
        <p:spPr>
          <a:xfrm>
            <a:off x="5138853" y="5364087"/>
            <a:ext cx="13277" cy="3270512"/>
          </a:xfrm>
          <a:custGeom>
            <a:avLst/>
            <a:gdLst>
              <a:gd name="connsiteX0" fmla="*/ 0 w 13277"/>
              <a:gd name="connsiteY0" fmla="*/ 0 h 3270512"/>
              <a:gd name="connsiteX1" fmla="*/ 0 w 13277"/>
              <a:gd name="connsiteY1" fmla="*/ 3270513 h 327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77" h="3270512">
                <a:moveTo>
                  <a:pt x="0" y="0"/>
                </a:moveTo>
                <a:lnTo>
                  <a:pt x="0" y="3270513"/>
                </a:lnTo>
              </a:path>
            </a:pathLst>
          </a:custGeom>
          <a:ln w="26551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F2A4D1A-A6B4-316C-C740-CCF0C60032D8}"/>
              </a:ext>
            </a:extLst>
          </p:cNvPr>
          <p:cNvSpPr/>
          <p:nvPr userDrawn="1"/>
        </p:nvSpPr>
        <p:spPr>
          <a:xfrm>
            <a:off x="9634868" y="8159991"/>
            <a:ext cx="2792246" cy="2792246"/>
          </a:xfrm>
          <a:custGeom>
            <a:avLst/>
            <a:gdLst>
              <a:gd name="connsiteX0" fmla="*/ 1175857 w 2792246"/>
              <a:gd name="connsiteY0" fmla="*/ 2701010 h 2792246"/>
              <a:gd name="connsiteX1" fmla="*/ 1616403 w 2792246"/>
              <a:gd name="connsiteY1" fmla="*/ 2701010 h 2792246"/>
              <a:gd name="connsiteX2" fmla="*/ 2701010 w 2792246"/>
              <a:gd name="connsiteY2" fmla="*/ 1616389 h 2792246"/>
              <a:gd name="connsiteX3" fmla="*/ 2701010 w 2792246"/>
              <a:gd name="connsiteY3" fmla="*/ 1175844 h 2792246"/>
              <a:gd name="connsiteX4" fmla="*/ 1616403 w 2792246"/>
              <a:gd name="connsiteY4" fmla="*/ 91236 h 2792246"/>
              <a:gd name="connsiteX5" fmla="*/ 1175857 w 2792246"/>
              <a:gd name="connsiteY5" fmla="*/ 91236 h 2792246"/>
              <a:gd name="connsiteX6" fmla="*/ 91236 w 2792246"/>
              <a:gd name="connsiteY6" fmla="*/ 1175844 h 2792246"/>
              <a:gd name="connsiteX7" fmla="*/ 91236 w 2792246"/>
              <a:gd name="connsiteY7" fmla="*/ 1616389 h 2792246"/>
              <a:gd name="connsiteX8" fmla="*/ 1175857 w 2792246"/>
              <a:gd name="connsiteY8" fmla="*/ 2701010 h 279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92246" h="2792246">
                <a:moveTo>
                  <a:pt x="1175857" y="2701010"/>
                </a:moveTo>
                <a:cubicBezTo>
                  <a:pt x="1297505" y="2822658"/>
                  <a:pt x="1494741" y="2822658"/>
                  <a:pt x="1616403" y="2701010"/>
                </a:cubicBezTo>
                <a:lnTo>
                  <a:pt x="2701010" y="1616389"/>
                </a:lnTo>
                <a:cubicBezTo>
                  <a:pt x="2822658" y="1494755"/>
                  <a:pt x="2822658" y="1297505"/>
                  <a:pt x="2701010" y="1175844"/>
                </a:cubicBezTo>
                <a:lnTo>
                  <a:pt x="1616403" y="91236"/>
                </a:lnTo>
                <a:cubicBezTo>
                  <a:pt x="1494754" y="-30412"/>
                  <a:pt x="1297518" y="-30412"/>
                  <a:pt x="1175857" y="91236"/>
                </a:cubicBezTo>
                <a:lnTo>
                  <a:pt x="91236" y="1175844"/>
                </a:lnTo>
                <a:cubicBezTo>
                  <a:pt x="-30412" y="1297492"/>
                  <a:pt x="-30412" y="1494742"/>
                  <a:pt x="91236" y="1616389"/>
                </a:cubicBezTo>
                <a:lnTo>
                  <a:pt x="1175857" y="2701010"/>
                </a:lnTo>
                <a:close/>
              </a:path>
            </a:pathLst>
          </a:custGeom>
          <a:solidFill>
            <a:srgbClr val="8D8EA6"/>
          </a:solidFill>
          <a:ln w="132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CD12773-4E7E-5029-F789-D46D3C46BB78}"/>
              </a:ext>
            </a:extLst>
          </p:cNvPr>
          <p:cNvSpPr/>
          <p:nvPr userDrawn="1"/>
        </p:nvSpPr>
        <p:spPr>
          <a:xfrm rot="13500000">
            <a:off x="9305961" y="4498717"/>
            <a:ext cx="339969" cy="339969"/>
          </a:xfrm>
          <a:custGeom>
            <a:avLst/>
            <a:gdLst>
              <a:gd name="connsiteX0" fmla="*/ 304903 w 339969"/>
              <a:gd name="connsiteY0" fmla="*/ 0 h 339969"/>
              <a:gd name="connsiteX1" fmla="*/ 339969 w 339969"/>
              <a:gd name="connsiteY1" fmla="*/ 35066 h 339969"/>
              <a:gd name="connsiteX2" fmla="*/ 339969 w 339969"/>
              <a:gd name="connsiteY2" fmla="*/ 304903 h 339969"/>
              <a:gd name="connsiteX3" fmla="*/ 304903 w 339969"/>
              <a:gd name="connsiteY3" fmla="*/ 339969 h 339969"/>
              <a:gd name="connsiteX4" fmla="*/ 35066 w 339969"/>
              <a:gd name="connsiteY4" fmla="*/ 339969 h 339969"/>
              <a:gd name="connsiteX5" fmla="*/ 0 w 339969"/>
              <a:gd name="connsiteY5" fmla="*/ 304903 h 339969"/>
              <a:gd name="connsiteX6" fmla="*/ 0 w 339969"/>
              <a:gd name="connsiteY6" fmla="*/ 35066 h 339969"/>
              <a:gd name="connsiteX7" fmla="*/ 35066 w 339969"/>
              <a:gd name="connsiteY7" fmla="*/ 0 h 33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969" h="339969">
                <a:moveTo>
                  <a:pt x="304903" y="0"/>
                </a:moveTo>
                <a:cubicBezTo>
                  <a:pt x="324269" y="0"/>
                  <a:pt x="339969" y="15700"/>
                  <a:pt x="339969" y="35066"/>
                </a:cubicBezTo>
                <a:lnTo>
                  <a:pt x="339969" y="304903"/>
                </a:lnTo>
                <a:cubicBezTo>
                  <a:pt x="339969" y="324270"/>
                  <a:pt x="324269" y="339969"/>
                  <a:pt x="304903" y="339969"/>
                </a:cubicBezTo>
                <a:lnTo>
                  <a:pt x="35066" y="339969"/>
                </a:lnTo>
                <a:cubicBezTo>
                  <a:pt x="15700" y="339969"/>
                  <a:pt x="0" y="324270"/>
                  <a:pt x="0" y="304903"/>
                </a:cubicBezTo>
                <a:lnTo>
                  <a:pt x="0" y="35066"/>
                </a:lnTo>
                <a:cubicBezTo>
                  <a:pt x="0" y="15699"/>
                  <a:pt x="15700" y="0"/>
                  <a:pt x="35066" y="0"/>
                </a:cubicBezTo>
                <a:close/>
              </a:path>
            </a:pathLst>
          </a:custGeom>
          <a:noFill/>
          <a:ln w="36256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184B014-4950-0037-5074-09AB4F62549A}"/>
              </a:ext>
            </a:extLst>
          </p:cNvPr>
          <p:cNvSpPr/>
          <p:nvPr userDrawn="1"/>
        </p:nvSpPr>
        <p:spPr>
          <a:xfrm>
            <a:off x="9475864" y="4894583"/>
            <a:ext cx="13277" cy="3740016"/>
          </a:xfrm>
          <a:custGeom>
            <a:avLst/>
            <a:gdLst>
              <a:gd name="connsiteX0" fmla="*/ 0 w 13277"/>
              <a:gd name="connsiteY0" fmla="*/ 0 h 3740016"/>
              <a:gd name="connsiteX1" fmla="*/ 0 w 13277"/>
              <a:gd name="connsiteY1" fmla="*/ 3740017 h 37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77" h="3740016">
                <a:moveTo>
                  <a:pt x="0" y="0"/>
                </a:moveTo>
                <a:lnTo>
                  <a:pt x="0" y="3740017"/>
                </a:lnTo>
              </a:path>
            </a:pathLst>
          </a:custGeom>
          <a:ln w="26551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A7E273-00B7-C692-3653-260C0F9644E4}"/>
              </a:ext>
            </a:extLst>
          </p:cNvPr>
          <p:cNvSpPr/>
          <p:nvPr userDrawn="1"/>
        </p:nvSpPr>
        <p:spPr>
          <a:xfrm>
            <a:off x="14527353" y="7973536"/>
            <a:ext cx="3165142" cy="3165143"/>
          </a:xfrm>
          <a:custGeom>
            <a:avLst/>
            <a:gdLst>
              <a:gd name="connsiteX0" fmla="*/ 1332823 w 3165142"/>
              <a:gd name="connsiteY0" fmla="*/ 3061719 h 3165143"/>
              <a:gd name="connsiteX1" fmla="*/ 1832187 w 3165142"/>
              <a:gd name="connsiteY1" fmla="*/ 3061719 h 3165143"/>
              <a:gd name="connsiteX2" fmla="*/ 3061678 w 3165142"/>
              <a:gd name="connsiteY2" fmla="*/ 1832254 h 3165143"/>
              <a:gd name="connsiteX3" fmla="*/ 3061678 w 3165142"/>
              <a:gd name="connsiteY3" fmla="*/ 1332876 h 3165143"/>
              <a:gd name="connsiteX4" fmla="*/ 1832187 w 3165142"/>
              <a:gd name="connsiteY4" fmla="*/ 103425 h 3165143"/>
              <a:gd name="connsiteX5" fmla="*/ 1332823 w 3165142"/>
              <a:gd name="connsiteY5" fmla="*/ 103425 h 3165143"/>
              <a:gd name="connsiteX6" fmla="*/ 103465 w 3165142"/>
              <a:gd name="connsiteY6" fmla="*/ 1332876 h 3165143"/>
              <a:gd name="connsiteX7" fmla="*/ 103465 w 3165142"/>
              <a:gd name="connsiteY7" fmla="*/ 1832254 h 3165143"/>
              <a:gd name="connsiteX8" fmla="*/ 1332823 w 3165142"/>
              <a:gd name="connsiteY8" fmla="*/ 3061719 h 316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5142" h="3165143">
                <a:moveTo>
                  <a:pt x="1332823" y="3061719"/>
                </a:moveTo>
                <a:cubicBezTo>
                  <a:pt x="1470775" y="3199618"/>
                  <a:pt x="1694367" y="3199618"/>
                  <a:pt x="1832187" y="3061719"/>
                </a:cubicBezTo>
                <a:lnTo>
                  <a:pt x="3061678" y="1832254"/>
                </a:lnTo>
                <a:cubicBezTo>
                  <a:pt x="3199631" y="1694368"/>
                  <a:pt x="3199631" y="1470789"/>
                  <a:pt x="3061678" y="1332876"/>
                </a:cubicBezTo>
                <a:lnTo>
                  <a:pt x="1832187" y="103425"/>
                </a:lnTo>
                <a:cubicBezTo>
                  <a:pt x="1694367" y="-34475"/>
                  <a:pt x="1470775" y="-34475"/>
                  <a:pt x="1332823" y="103425"/>
                </a:cubicBezTo>
                <a:lnTo>
                  <a:pt x="103465" y="1332876"/>
                </a:lnTo>
                <a:cubicBezTo>
                  <a:pt x="-34488" y="1470775"/>
                  <a:pt x="-34488" y="1694368"/>
                  <a:pt x="103465" y="1832254"/>
                </a:cubicBezTo>
                <a:lnTo>
                  <a:pt x="1332823" y="3061719"/>
                </a:lnTo>
                <a:close/>
              </a:path>
            </a:pathLst>
          </a:custGeom>
          <a:solidFill>
            <a:srgbClr val="8D8EA6"/>
          </a:solidFill>
          <a:ln w="132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7FC9180-6594-9CDF-6FA9-2D2EED25B87F}"/>
              </a:ext>
            </a:extLst>
          </p:cNvPr>
          <p:cNvSpPr/>
          <p:nvPr userDrawn="1"/>
        </p:nvSpPr>
        <p:spPr>
          <a:xfrm rot="13500000">
            <a:off x="14198330" y="3945270"/>
            <a:ext cx="339969" cy="339969"/>
          </a:xfrm>
          <a:custGeom>
            <a:avLst/>
            <a:gdLst>
              <a:gd name="connsiteX0" fmla="*/ 304904 w 339969"/>
              <a:gd name="connsiteY0" fmla="*/ 0 h 339969"/>
              <a:gd name="connsiteX1" fmla="*/ 339970 w 339969"/>
              <a:gd name="connsiteY1" fmla="*/ 35066 h 339969"/>
              <a:gd name="connsiteX2" fmla="*/ 339970 w 339969"/>
              <a:gd name="connsiteY2" fmla="*/ 304903 h 339969"/>
              <a:gd name="connsiteX3" fmla="*/ 304904 w 339969"/>
              <a:gd name="connsiteY3" fmla="*/ 339969 h 339969"/>
              <a:gd name="connsiteX4" fmla="*/ 35067 w 339969"/>
              <a:gd name="connsiteY4" fmla="*/ 339969 h 339969"/>
              <a:gd name="connsiteX5" fmla="*/ 1 w 339969"/>
              <a:gd name="connsiteY5" fmla="*/ 304903 h 339969"/>
              <a:gd name="connsiteX6" fmla="*/ 1 w 339969"/>
              <a:gd name="connsiteY6" fmla="*/ 35066 h 339969"/>
              <a:gd name="connsiteX7" fmla="*/ 35067 w 339969"/>
              <a:gd name="connsiteY7" fmla="*/ 0 h 33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969" h="339969">
                <a:moveTo>
                  <a:pt x="304904" y="0"/>
                </a:moveTo>
                <a:cubicBezTo>
                  <a:pt x="324269" y="0"/>
                  <a:pt x="339970" y="15699"/>
                  <a:pt x="339970" y="35066"/>
                </a:cubicBezTo>
                <a:lnTo>
                  <a:pt x="339970" y="304903"/>
                </a:lnTo>
                <a:cubicBezTo>
                  <a:pt x="339970" y="324270"/>
                  <a:pt x="324271" y="339969"/>
                  <a:pt x="304904" y="339969"/>
                </a:cubicBezTo>
                <a:lnTo>
                  <a:pt x="35067" y="339969"/>
                </a:lnTo>
                <a:cubicBezTo>
                  <a:pt x="15701" y="339969"/>
                  <a:pt x="1" y="324270"/>
                  <a:pt x="1" y="304903"/>
                </a:cubicBezTo>
                <a:lnTo>
                  <a:pt x="1" y="35066"/>
                </a:lnTo>
                <a:cubicBezTo>
                  <a:pt x="1" y="15699"/>
                  <a:pt x="15701" y="0"/>
                  <a:pt x="35067" y="0"/>
                </a:cubicBezTo>
                <a:close/>
              </a:path>
            </a:pathLst>
          </a:custGeom>
          <a:noFill/>
          <a:ln w="36256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C4AF218-0614-28EE-E785-FABE45B41518}"/>
              </a:ext>
            </a:extLst>
          </p:cNvPr>
          <p:cNvSpPr/>
          <p:nvPr userDrawn="1"/>
        </p:nvSpPr>
        <p:spPr>
          <a:xfrm>
            <a:off x="14368322" y="4341179"/>
            <a:ext cx="13277" cy="4293420"/>
          </a:xfrm>
          <a:custGeom>
            <a:avLst/>
            <a:gdLst>
              <a:gd name="connsiteX0" fmla="*/ 0 w 13277"/>
              <a:gd name="connsiteY0" fmla="*/ 0 h 4293420"/>
              <a:gd name="connsiteX1" fmla="*/ 0 w 13277"/>
              <a:gd name="connsiteY1" fmla="*/ 4293421 h 429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77" h="4293420">
                <a:moveTo>
                  <a:pt x="0" y="0"/>
                </a:moveTo>
                <a:lnTo>
                  <a:pt x="0" y="4293421"/>
                </a:lnTo>
              </a:path>
            </a:pathLst>
          </a:custGeom>
          <a:ln w="26551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4EBD952-441A-31B2-D171-6FA54782BC44}"/>
              </a:ext>
            </a:extLst>
          </p:cNvPr>
          <p:cNvSpPr/>
          <p:nvPr userDrawn="1"/>
        </p:nvSpPr>
        <p:spPr>
          <a:xfrm>
            <a:off x="19815693" y="7731867"/>
            <a:ext cx="3648440" cy="3648495"/>
          </a:xfrm>
          <a:custGeom>
            <a:avLst/>
            <a:gdLst>
              <a:gd name="connsiteX0" fmla="*/ 1536432 w 3648440"/>
              <a:gd name="connsiteY0" fmla="*/ 3529277 h 3648495"/>
              <a:gd name="connsiteX1" fmla="*/ 2112009 w 3648440"/>
              <a:gd name="connsiteY1" fmla="*/ 3529277 h 3648495"/>
              <a:gd name="connsiteX2" fmla="*/ 3529243 w 3648440"/>
              <a:gd name="connsiteY2" fmla="*/ 2112056 h 3648495"/>
              <a:gd name="connsiteX3" fmla="*/ 3529243 w 3648440"/>
              <a:gd name="connsiteY3" fmla="*/ 1536426 h 3648495"/>
              <a:gd name="connsiteX4" fmla="*/ 2112009 w 3648440"/>
              <a:gd name="connsiteY4" fmla="*/ 119218 h 3648495"/>
              <a:gd name="connsiteX5" fmla="*/ 1536432 w 3648440"/>
              <a:gd name="connsiteY5" fmla="*/ 119218 h 3648495"/>
              <a:gd name="connsiteX6" fmla="*/ 119198 w 3648440"/>
              <a:gd name="connsiteY6" fmla="*/ 1536426 h 3648495"/>
              <a:gd name="connsiteX7" fmla="*/ 119198 w 3648440"/>
              <a:gd name="connsiteY7" fmla="*/ 2112056 h 3648495"/>
              <a:gd name="connsiteX8" fmla="*/ 1536432 w 3648440"/>
              <a:gd name="connsiteY8" fmla="*/ 3529277 h 364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8440" h="3648495">
                <a:moveTo>
                  <a:pt x="1536432" y="3529277"/>
                </a:moveTo>
                <a:cubicBezTo>
                  <a:pt x="1695363" y="3688235"/>
                  <a:pt x="1953078" y="3688235"/>
                  <a:pt x="2112009" y="3529277"/>
                </a:cubicBezTo>
                <a:lnTo>
                  <a:pt x="3529243" y="2112056"/>
                </a:lnTo>
                <a:cubicBezTo>
                  <a:pt x="3688174" y="1953112"/>
                  <a:pt x="3688174" y="1695383"/>
                  <a:pt x="3529243" y="1536426"/>
                </a:cubicBezTo>
                <a:lnTo>
                  <a:pt x="2112009" y="119218"/>
                </a:lnTo>
                <a:cubicBezTo>
                  <a:pt x="1953078" y="-39739"/>
                  <a:pt x="1695363" y="-39739"/>
                  <a:pt x="1536432" y="119218"/>
                </a:cubicBezTo>
                <a:lnTo>
                  <a:pt x="119198" y="1536426"/>
                </a:lnTo>
                <a:cubicBezTo>
                  <a:pt x="-39733" y="1695383"/>
                  <a:pt x="-39733" y="1953112"/>
                  <a:pt x="119198" y="2112056"/>
                </a:cubicBezTo>
                <a:lnTo>
                  <a:pt x="1536432" y="3529277"/>
                </a:lnTo>
                <a:close/>
              </a:path>
            </a:pathLst>
          </a:custGeom>
          <a:solidFill>
            <a:srgbClr val="8D8EA6"/>
          </a:solidFill>
          <a:ln w="132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F79EFCE-74CD-C0D2-28BF-B864418C2661}"/>
              </a:ext>
            </a:extLst>
          </p:cNvPr>
          <p:cNvSpPr/>
          <p:nvPr userDrawn="1"/>
        </p:nvSpPr>
        <p:spPr>
          <a:xfrm rot="13500000">
            <a:off x="19486685" y="3356449"/>
            <a:ext cx="339969" cy="339969"/>
          </a:xfrm>
          <a:custGeom>
            <a:avLst/>
            <a:gdLst>
              <a:gd name="connsiteX0" fmla="*/ 304903 w 339969"/>
              <a:gd name="connsiteY0" fmla="*/ 0 h 339969"/>
              <a:gd name="connsiteX1" fmla="*/ 339969 w 339969"/>
              <a:gd name="connsiteY1" fmla="*/ 35066 h 339969"/>
              <a:gd name="connsiteX2" fmla="*/ 339969 w 339969"/>
              <a:gd name="connsiteY2" fmla="*/ 304903 h 339969"/>
              <a:gd name="connsiteX3" fmla="*/ 304903 w 339969"/>
              <a:gd name="connsiteY3" fmla="*/ 339969 h 339969"/>
              <a:gd name="connsiteX4" fmla="*/ 35066 w 339969"/>
              <a:gd name="connsiteY4" fmla="*/ 339969 h 339969"/>
              <a:gd name="connsiteX5" fmla="*/ 0 w 339969"/>
              <a:gd name="connsiteY5" fmla="*/ 304903 h 339969"/>
              <a:gd name="connsiteX6" fmla="*/ 0 w 339969"/>
              <a:gd name="connsiteY6" fmla="*/ 35066 h 339969"/>
              <a:gd name="connsiteX7" fmla="*/ 35066 w 339969"/>
              <a:gd name="connsiteY7" fmla="*/ 0 h 33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969" h="339969">
                <a:moveTo>
                  <a:pt x="304903" y="0"/>
                </a:moveTo>
                <a:cubicBezTo>
                  <a:pt x="324270" y="0"/>
                  <a:pt x="339969" y="15699"/>
                  <a:pt x="339969" y="35066"/>
                </a:cubicBezTo>
                <a:lnTo>
                  <a:pt x="339969" y="304903"/>
                </a:lnTo>
                <a:cubicBezTo>
                  <a:pt x="339969" y="324270"/>
                  <a:pt x="324270" y="339969"/>
                  <a:pt x="304903" y="339969"/>
                </a:cubicBezTo>
                <a:lnTo>
                  <a:pt x="35066" y="339969"/>
                </a:lnTo>
                <a:cubicBezTo>
                  <a:pt x="15699" y="339969"/>
                  <a:pt x="0" y="324270"/>
                  <a:pt x="0" y="304903"/>
                </a:cubicBezTo>
                <a:lnTo>
                  <a:pt x="0" y="35066"/>
                </a:lnTo>
                <a:cubicBezTo>
                  <a:pt x="0" y="15699"/>
                  <a:pt x="15699" y="0"/>
                  <a:pt x="35066" y="0"/>
                </a:cubicBezTo>
                <a:close/>
              </a:path>
            </a:pathLst>
          </a:custGeom>
          <a:noFill/>
          <a:ln w="36256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1C0112-6CF7-FF1C-D934-6E1ABCFC7E58}"/>
              </a:ext>
            </a:extLst>
          </p:cNvPr>
          <p:cNvSpPr/>
          <p:nvPr userDrawn="1"/>
        </p:nvSpPr>
        <p:spPr>
          <a:xfrm>
            <a:off x="19656595" y="3752312"/>
            <a:ext cx="13277" cy="4882288"/>
          </a:xfrm>
          <a:custGeom>
            <a:avLst/>
            <a:gdLst>
              <a:gd name="connsiteX0" fmla="*/ 1 w 13277"/>
              <a:gd name="connsiteY0" fmla="*/ 0 h 4882288"/>
              <a:gd name="connsiteX1" fmla="*/ 1 w 13277"/>
              <a:gd name="connsiteY1" fmla="*/ 4882289 h 488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77" h="4882288">
                <a:moveTo>
                  <a:pt x="1" y="0"/>
                </a:moveTo>
                <a:lnTo>
                  <a:pt x="1" y="4882289"/>
                </a:lnTo>
              </a:path>
            </a:pathLst>
          </a:custGeom>
          <a:ln w="26551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DFCE953-412C-AC48-26E8-2D6C77BCDD6E}"/>
              </a:ext>
            </a:extLst>
          </p:cNvPr>
          <p:cNvSpPr/>
          <p:nvPr userDrawn="1"/>
        </p:nvSpPr>
        <p:spPr>
          <a:xfrm>
            <a:off x="3322035" y="9556108"/>
            <a:ext cx="39832" cy="13277"/>
          </a:xfrm>
          <a:custGeom>
            <a:avLst/>
            <a:gdLst>
              <a:gd name="connsiteX0" fmla="*/ 0 w 39832"/>
              <a:gd name="connsiteY0" fmla="*/ 0 h 13277"/>
              <a:gd name="connsiteX1" fmla="*/ 39832 w 39832"/>
              <a:gd name="connsiteY1" fmla="*/ 0 h 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832" h="13277">
                <a:moveTo>
                  <a:pt x="0" y="0"/>
                </a:moveTo>
                <a:lnTo>
                  <a:pt x="39832" y="0"/>
                </a:lnTo>
              </a:path>
            </a:pathLst>
          </a:custGeom>
          <a:ln w="26551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68FB63-E399-AAC7-09C0-B3675F7EA963}"/>
              </a:ext>
            </a:extLst>
          </p:cNvPr>
          <p:cNvSpPr/>
          <p:nvPr userDrawn="1"/>
        </p:nvSpPr>
        <p:spPr>
          <a:xfrm>
            <a:off x="3445063" y="9556108"/>
            <a:ext cx="1456084" cy="13277"/>
          </a:xfrm>
          <a:custGeom>
            <a:avLst/>
            <a:gdLst>
              <a:gd name="connsiteX0" fmla="*/ 0 w 1456084"/>
              <a:gd name="connsiteY0" fmla="*/ 0 h 13277"/>
              <a:gd name="connsiteX1" fmla="*/ 1456084 w 1456084"/>
              <a:gd name="connsiteY1" fmla="*/ 0 h 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56084" h="13277">
                <a:moveTo>
                  <a:pt x="0" y="0"/>
                </a:moveTo>
                <a:lnTo>
                  <a:pt x="1456084" y="0"/>
                </a:lnTo>
              </a:path>
            </a:pathLst>
          </a:custGeom>
          <a:ln w="26551" cap="flat">
            <a:solidFill>
              <a:srgbClr val="1B3255"/>
            </a:solidFill>
            <a:custDash>
              <a:ds d="0" sp="0"/>
              <a:ds d="470025" sp="470025"/>
            </a:custDash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84BE7FE-B66C-8D09-0420-8D3053B827B5}"/>
              </a:ext>
            </a:extLst>
          </p:cNvPr>
          <p:cNvSpPr/>
          <p:nvPr userDrawn="1"/>
        </p:nvSpPr>
        <p:spPr>
          <a:xfrm>
            <a:off x="4942746" y="9556108"/>
            <a:ext cx="39832" cy="13277"/>
          </a:xfrm>
          <a:custGeom>
            <a:avLst/>
            <a:gdLst>
              <a:gd name="connsiteX0" fmla="*/ 0 w 39832"/>
              <a:gd name="connsiteY0" fmla="*/ 0 h 13277"/>
              <a:gd name="connsiteX1" fmla="*/ 39832 w 39832"/>
              <a:gd name="connsiteY1" fmla="*/ 0 h 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832" h="13277">
                <a:moveTo>
                  <a:pt x="0" y="0"/>
                </a:moveTo>
                <a:lnTo>
                  <a:pt x="39832" y="0"/>
                </a:lnTo>
              </a:path>
            </a:pathLst>
          </a:custGeom>
          <a:ln w="26551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A441006-01DD-1899-BB01-8D68CEA9E451}"/>
              </a:ext>
            </a:extLst>
          </p:cNvPr>
          <p:cNvSpPr/>
          <p:nvPr userDrawn="1"/>
        </p:nvSpPr>
        <p:spPr>
          <a:xfrm>
            <a:off x="7761733" y="9556108"/>
            <a:ext cx="39832" cy="13277"/>
          </a:xfrm>
          <a:custGeom>
            <a:avLst/>
            <a:gdLst>
              <a:gd name="connsiteX0" fmla="*/ 0 w 39832"/>
              <a:gd name="connsiteY0" fmla="*/ 0 h 13277"/>
              <a:gd name="connsiteX1" fmla="*/ 39832 w 39832"/>
              <a:gd name="connsiteY1" fmla="*/ 0 h 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832" h="13277">
                <a:moveTo>
                  <a:pt x="0" y="0"/>
                </a:moveTo>
                <a:lnTo>
                  <a:pt x="39832" y="0"/>
                </a:lnTo>
              </a:path>
            </a:pathLst>
          </a:custGeom>
          <a:ln w="26551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71C1783-1502-89CB-D6BE-ED7520F76ABB}"/>
              </a:ext>
            </a:extLst>
          </p:cNvPr>
          <p:cNvSpPr/>
          <p:nvPr userDrawn="1"/>
        </p:nvSpPr>
        <p:spPr>
          <a:xfrm>
            <a:off x="7884761" y="9556108"/>
            <a:ext cx="1456070" cy="13277"/>
          </a:xfrm>
          <a:custGeom>
            <a:avLst/>
            <a:gdLst>
              <a:gd name="connsiteX0" fmla="*/ 0 w 1456070"/>
              <a:gd name="connsiteY0" fmla="*/ 0 h 13277"/>
              <a:gd name="connsiteX1" fmla="*/ 1456070 w 1456070"/>
              <a:gd name="connsiteY1" fmla="*/ 0 h 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56070" h="13277">
                <a:moveTo>
                  <a:pt x="0" y="0"/>
                </a:moveTo>
                <a:lnTo>
                  <a:pt x="1456070" y="0"/>
                </a:lnTo>
              </a:path>
            </a:pathLst>
          </a:custGeom>
          <a:ln w="26551" cap="flat">
            <a:solidFill>
              <a:srgbClr val="1B3255"/>
            </a:solidFill>
            <a:custDash>
              <a:ds d="0" sp="0"/>
              <a:ds d="470025" sp="470025"/>
            </a:custDash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0CF3E99-8367-3AF5-96DA-BF002FB5D01A}"/>
              </a:ext>
            </a:extLst>
          </p:cNvPr>
          <p:cNvSpPr/>
          <p:nvPr userDrawn="1"/>
        </p:nvSpPr>
        <p:spPr>
          <a:xfrm>
            <a:off x="9382444" y="9556108"/>
            <a:ext cx="39832" cy="13277"/>
          </a:xfrm>
          <a:custGeom>
            <a:avLst/>
            <a:gdLst>
              <a:gd name="connsiteX0" fmla="*/ 0 w 39832"/>
              <a:gd name="connsiteY0" fmla="*/ 0 h 13277"/>
              <a:gd name="connsiteX1" fmla="*/ 39832 w 39832"/>
              <a:gd name="connsiteY1" fmla="*/ 0 h 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832" h="13277">
                <a:moveTo>
                  <a:pt x="0" y="0"/>
                </a:moveTo>
                <a:lnTo>
                  <a:pt x="39832" y="0"/>
                </a:lnTo>
              </a:path>
            </a:pathLst>
          </a:custGeom>
          <a:ln w="26551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A49D464-F4D7-849F-73A1-041400314599}"/>
              </a:ext>
            </a:extLst>
          </p:cNvPr>
          <p:cNvSpPr/>
          <p:nvPr userDrawn="1"/>
        </p:nvSpPr>
        <p:spPr>
          <a:xfrm>
            <a:off x="12639706" y="9556108"/>
            <a:ext cx="39832" cy="13277"/>
          </a:xfrm>
          <a:custGeom>
            <a:avLst/>
            <a:gdLst>
              <a:gd name="connsiteX0" fmla="*/ 0 w 39832"/>
              <a:gd name="connsiteY0" fmla="*/ 0 h 13277"/>
              <a:gd name="connsiteX1" fmla="*/ 39832 w 39832"/>
              <a:gd name="connsiteY1" fmla="*/ 0 h 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832" h="13277">
                <a:moveTo>
                  <a:pt x="0" y="0"/>
                </a:moveTo>
                <a:lnTo>
                  <a:pt x="39832" y="0"/>
                </a:lnTo>
              </a:path>
            </a:pathLst>
          </a:custGeom>
          <a:ln w="26551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EAC2FDA-E78A-15CB-6F56-C5AF6443D6A1}"/>
              </a:ext>
            </a:extLst>
          </p:cNvPr>
          <p:cNvSpPr/>
          <p:nvPr userDrawn="1"/>
        </p:nvSpPr>
        <p:spPr>
          <a:xfrm>
            <a:off x="12762748" y="9556108"/>
            <a:ext cx="1456070" cy="13277"/>
          </a:xfrm>
          <a:custGeom>
            <a:avLst/>
            <a:gdLst>
              <a:gd name="connsiteX0" fmla="*/ 0 w 1456070"/>
              <a:gd name="connsiteY0" fmla="*/ 0 h 13277"/>
              <a:gd name="connsiteX1" fmla="*/ 1456071 w 1456070"/>
              <a:gd name="connsiteY1" fmla="*/ 0 h 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56070" h="13277">
                <a:moveTo>
                  <a:pt x="0" y="0"/>
                </a:moveTo>
                <a:lnTo>
                  <a:pt x="1456071" y="0"/>
                </a:lnTo>
              </a:path>
            </a:pathLst>
          </a:custGeom>
          <a:ln w="26551" cap="flat">
            <a:solidFill>
              <a:srgbClr val="1B3255"/>
            </a:solidFill>
            <a:custDash>
              <a:ds d="0" sp="0"/>
              <a:ds d="470025" sp="470025"/>
            </a:custDash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9B76304-B63B-42FF-D81A-60DFCDC63A0A}"/>
              </a:ext>
            </a:extLst>
          </p:cNvPr>
          <p:cNvSpPr/>
          <p:nvPr userDrawn="1"/>
        </p:nvSpPr>
        <p:spPr>
          <a:xfrm>
            <a:off x="14260377" y="9556108"/>
            <a:ext cx="39832" cy="13277"/>
          </a:xfrm>
          <a:custGeom>
            <a:avLst/>
            <a:gdLst>
              <a:gd name="connsiteX0" fmla="*/ 0 w 39832"/>
              <a:gd name="connsiteY0" fmla="*/ 0 h 13277"/>
              <a:gd name="connsiteX1" fmla="*/ 39833 w 39832"/>
              <a:gd name="connsiteY1" fmla="*/ 0 h 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832" h="13277">
                <a:moveTo>
                  <a:pt x="0" y="0"/>
                </a:moveTo>
                <a:lnTo>
                  <a:pt x="39833" y="0"/>
                </a:lnTo>
              </a:path>
            </a:pathLst>
          </a:custGeom>
          <a:ln w="26551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45E67C3-54F0-535B-6025-9D26D8020E5D}"/>
              </a:ext>
            </a:extLst>
          </p:cNvPr>
          <p:cNvSpPr/>
          <p:nvPr userDrawn="1"/>
        </p:nvSpPr>
        <p:spPr>
          <a:xfrm>
            <a:off x="17838249" y="9556108"/>
            <a:ext cx="39832" cy="13277"/>
          </a:xfrm>
          <a:custGeom>
            <a:avLst/>
            <a:gdLst>
              <a:gd name="connsiteX0" fmla="*/ 0 w 39832"/>
              <a:gd name="connsiteY0" fmla="*/ 0 h 13277"/>
              <a:gd name="connsiteX1" fmla="*/ 39832 w 39832"/>
              <a:gd name="connsiteY1" fmla="*/ 0 h 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832" h="13277">
                <a:moveTo>
                  <a:pt x="0" y="0"/>
                </a:moveTo>
                <a:lnTo>
                  <a:pt x="39832" y="0"/>
                </a:lnTo>
              </a:path>
            </a:pathLst>
          </a:custGeom>
          <a:ln w="26551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FB0BC0E-DA84-5F55-3297-5DF69795413B}"/>
              </a:ext>
            </a:extLst>
          </p:cNvPr>
          <p:cNvSpPr/>
          <p:nvPr userDrawn="1"/>
        </p:nvSpPr>
        <p:spPr>
          <a:xfrm>
            <a:off x="17961198" y="9556108"/>
            <a:ext cx="1456137" cy="13277"/>
          </a:xfrm>
          <a:custGeom>
            <a:avLst/>
            <a:gdLst>
              <a:gd name="connsiteX0" fmla="*/ 0 w 1456137"/>
              <a:gd name="connsiteY0" fmla="*/ 0 h 13277"/>
              <a:gd name="connsiteX1" fmla="*/ 1456138 w 1456137"/>
              <a:gd name="connsiteY1" fmla="*/ 0 h 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56137" h="13277">
                <a:moveTo>
                  <a:pt x="0" y="0"/>
                </a:moveTo>
                <a:lnTo>
                  <a:pt x="1456138" y="0"/>
                </a:lnTo>
              </a:path>
            </a:pathLst>
          </a:custGeom>
          <a:ln w="26551" cap="flat">
            <a:solidFill>
              <a:srgbClr val="1B3255"/>
            </a:solidFill>
            <a:custDash>
              <a:ds d="0" sp="0"/>
              <a:ds d="470025" sp="470025"/>
            </a:custDash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26BD207-20CE-5282-6FB7-3D05DF65FC33}"/>
              </a:ext>
            </a:extLst>
          </p:cNvPr>
          <p:cNvSpPr/>
          <p:nvPr userDrawn="1"/>
        </p:nvSpPr>
        <p:spPr>
          <a:xfrm>
            <a:off x="19458894" y="9556108"/>
            <a:ext cx="39832" cy="13277"/>
          </a:xfrm>
          <a:custGeom>
            <a:avLst/>
            <a:gdLst>
              <a:gd name="connsiteX0" fmla="*/ 1 w 39832"/>
              <a:gd name="connsiteY0" fmla="*/ 0 h 13277"/>
              <a:gd name="connsiteX1" fmla="*/ 39833 w 39832"/>
              <a:gd name="connsiteY1" fmla="*/ 0 h 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832" h="13277">
                <a:moveTo>
                  <a:pt x="1" y="0"/>
                </a:moveTo>
                <a:lnTo>
                  <a:pt x="39833" y="0"/>
                </a:lnTo>
              </a:path>
            </a:pathLst>
          </a:custGeom>
          <a:ln w="26551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7855AA8-7D24-0A93-6CF1-0BA1168CC9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3606" y="5952853"/>
            <a:ext cx="3155502" cy="2444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6898F34A-3EB1-345D-AAC6-5418C84804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804001" y="9206581"/>
            <a:ext cx="1671824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2023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6127C2D3-0AC4-53D4-6ED6-43C9F3776B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301066" y="9206581"/>
            <a:ext cx="1671824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2022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50653EC4-D294-1875-F077-C3FE19678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195989" y="9206581"/>
            <a:ext cx="1671824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2021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85CDC77-9DA9-0F19-0339-0AEDFF0C75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2420" y="9206581"/>
            <a:ext cx="1671824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2020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7FA62E07-1BB3-E3CD-4C6F-74E32893AA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3355" y="9206581"/>
            <a:ext cx="1671824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2019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1FDAF014-AA19-BE9D-FBA9-D90E72285A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13606" y="5196144"/>
            <a:ext cx="3194172" cy="762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 section one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44506268-A4BA-541B-1C76-07F60CF7DD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92656" y="5522125"/>
            <a:ext cx="3155502" cy="2444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DFDE653F-6E90-84C9-83CC-D1DA132F10D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92656" y="4765416"/>
            <a:ext cx="3194172" cy="762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 section one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BDB54D26-229D-7C45-A7AF-181C5BF505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56155" y="5000614"/>
            <a:ext cx="3155502" cy="2444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2178B5B-2ED9-9C36-C22F-0853F94D488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56155" y="4243905"/>
            <a:ext cx="3194172" cy="762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 section one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A89CAE50-9A79-C7E8-5527-AAB022669A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7026" y="4475706"/>
            <a:ext cx="3155502" cy="2444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EB9CE76B-AF67-062D-DD75-6EA55850D42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767026" y="3718997"/>
            <a:ext cx="3194172" cy="762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 section one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F78733AF-89D3-0195-BFDD-3C71D226EF4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003352" y="3870830"/>
            <a:ext cx="3155502" cy="2444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70DF32F5-D7A5-3BE3-C25B-FD05F2D025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003352" y="3114121"/>
            <a:ext cx="3194172" cy="762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 section one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3F64C4-15FD-0920-5146-CDB3E2DE88E6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78461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F0272D4-9406-CFF8-3066-E00E04F76A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842606" y="0"/>
            <a:ext cx="12541395" cy="13716000"/>
          </a:xfrm>
          <a:custGeom>
            <a:avLst/>
            <a:gdLst>
              <a:gd name="connsiteX0" fmla="*/ 5965969 w 12541395"/>
              <a:gd name="connsiteY0" fmla="*/ 0 h 13716000"/>
              <a:gd name="connsiteX1" fmla="*/ 12541395 w 12541395"/>
              <a:gd name="connsiteY1" fmla="*/ 0 h 13716000"/>
              <a:gd name="connsiteX2" fmla="*/ 12541395 w 12541395"/>
              <a:gd name="connsiteY2" fmla="*/ 13716000 h 13716000"/>
              <a:gd name="connsiteX3" fmla="*/ 6262767 w 12541395"/>
              <a:gd name="connsiteY3" fmla="*/ 13716000 h 13716000"/>
              <a:gd name="connsiteX4" fmla="*/ 525810 w 12541395"/>
              <a:gd name="connsiteY4" fmla="*/ 7979080 h 13716000"/>
              <a:gd name="connsiteX5" fmla="*/ 525810 w 12541395"/>
              <a:gd name="connsiteY5" fmla="*/ 544021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41395" h="13716000">
                <a:moveTo>
                  <a:pt x="5965969" y="0"/>
                </a:moveTo>
                <a:lnTo>
                  <a:pt x="12541395" y="0"/>
                </a:lnTo>
                <a:lnTo>
                  <a:pt x="12541395" y="13716000"/>
                </a:lnTo>
                <a:lnTo>
                  <a:pt x="6262767" y="13716000"/>
                </a:lnTo>
                <a:lnTo>
                  <a:pt x="525810" y="7979080"/>
                </a:lnTo>
                <a:cubicBezTo>
                  <a:pt x="-175269" y="7278002"/>
                  <a:pt x="-175269" y="6141301"/>
                  <a:pt x="525810" y="54402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38ECDDE-AE2B-9A10-421A-521387903257}"/>
              </a:ext>
            </a:extLst>
          </p:cNvPr>
          <p:cNvSpPr/>
          <p:nvPr userDrawn="1"/>
        </p:nvSpPr>
        <p:spPr>
          <a:xfrm>
            <a:off x="0" y="0"/>
            <a:ext cx="7729067" cy="3743179"/>
          </a:xfrm>
          <a:custGeom>
            <a:avLst/>
            <a:gdLst>
              <a:gd name="connsiteX0" fmla="*/ 0 w 7729067"/>
              <a:gd name="connsiteY0" fmla="*/ 0 h 3743179"/>
              <a:gd name="connsiteX1" fmla="*/ 0 w 7729067"/>
              <a:gd name="connsiteY1" fmla="*/ 1603261 h 3743179"/>
              <a:gd name="connsiteX2" fmla="*/ 1487284 w 7729067"/>
              <a:gd name="connsiteY2" fmla="*/ 3090545 h 3743179"/>
              <a:gd name="connsiteX3" fmla="*/ 4638510 w 7729067"/>
              <a:gd name="connsiteY3" fmla="*/ 3090545 h 3743179"/>
              <a:gd name="connsiteX4" fmla="*/ 7729068 w 7729067"/>
              <a:gd name="connsiteY4" fmla="*/ 0 h 3743179"/>
              <a:gd name="connsiteX5" fmla="*/ 0 w 7729067"/>
              <a:gd name="connsiteY5" fmla="*/ 0 h 374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9067" h="3743179">
                <a:moveTo>
                  <a:pt x="0" y="0"/>
                </a:moveTo>
                <a:lnTo>
                  <a:pt x="0" y="1603261"/>
                </a:lnTo>
                <a:lnTo>
                  <a:pt x="1487284" y="3090545"/>
                </a:lnTo>
                <a:cubicBezTo>
                  <a:pt x="2357488" y="3960724"/>
                  <a:pt x="3768306" y="3960724"/>
                  <a:pt x="4638510" y="3090545"/>
                </a:cubicBezTo>
                <a:lnTo>
                  <a:pt x="7729068" y="0"/>
                </a:lnTo>
                <a:lnTo>
                  <a:pt x="0" y="0"/>
                </a:lnTo>
                <a:close/>
              </a:path>
            </a:pathLst>
          </a:custGeom>
          <a:solidFill>
            <a:srgbClr val="1B3255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19CEE0C-D4FA-EAA1-467A-E854D754939A}"/>
              </a:ext>
            </a:extLst>
          </p:cNvPr>
          <p:cNvSpPr/>
          <p:nvPr userDrawn="1"/>
        </p:nvSpPr>
        <p:spPr>
          <a:xfrm>
            <a:off x="7605573" y="9448800"/>
            <a:ext cx="9448494" cy="4267199"/>
          </a:xfrm>
          <a:custGeom>
            <a:avLst/>
            <a:gdLst>
              <a:gd name="connsiteX0" fmla="*/ 7135052 w 7176960"/>
              <a:gd name="connsiteY0" fmla="*/ 3195847 h 3241312"/>
              <a:gd name="connsiteX1" fmla="*/ 4187127 w 7176960"/>
              <a:gd name="connsiteY1" fmla="*/ 247974 h 3241312"/>
              <a:gd name="connsiteX2" fmla="*/ 2989898 w 7176960"/>
              <a:gd name="connsiteY2" fmla="*/ 247974 h 3241312"/>
              <a:gd name="connsiteX3" fmla="*/ 41987 w 7176960"/>
              <a:gd name="connsiteY3" fmla="*/ 3195847 h 3241312"/>
              <a:gd name="connsiteX4" fmla="*/ 0 w 7176960"/>
              <a:gd name="connsiteY4" fmla="*/ 3241313 h 3241312"/>
              <a:gd name="connsiteX5" fmla="*/ 7176961 w 7176960"/>
              <a:gd name="connsiteY5" fmla="*/ 3241313 h 3241312"/>
              <a:gd name="connsiteX6" fmla="*/ 7135052 w 7176960"/>
              <a:gd name="connsiteY6" fmla="*/ 3195847 h 324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76960" h="3241312">
                <a:moveTo>
                  <a:pt x="7135052" y="3195847"/>
                </a:moveTo>
                <a:lnTo>
                  <a:pt x="4187127" y="247974"/>
                </a:lnTo>
                <a:cubicBezTo>
                  <a:pt x="3856546" y="-82658"/>
                  <a:pt x="3320480" y="-82658"/>
                  <a:pt x="2989898" y="247974"/>
                </a:cubicBezTo>
                <a:lnTo>
                  <a:pt x="41987" y="3195847"/>
                </a:lnTo>
                <a:cubicBezTo>
                  <a:pt x="27254" y="3210578"/>
                  <a:pt x="13424" y="3225819"/>
                  <a:pt x="0" y="3241313"/>
                </a:cubicBezTo>
                <a:lnTo>
                  <a:pt x="7176961" y="3241313"/>
                </a:lnTo>
                <a:cubicBezTo>
                  <a:pt x="7163627" y="3225819"/>
                  <a:pt x="7149782" y="3210578"/>
                  <a:pt x="7135052" y="3195847"/>
                </a:cubicBezTo>
                <a:close/>
              </a:path>
            </a:pathLst>
          </a:custGeom>
          <a:solidFill>
            <a:srgbClr val="8D8EA6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B0D86B6-89B0-D860-1DB8-EF493BF9AF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55567" y="5562600"/>
            <a:ext cx="7942458" cy="129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0B8CCC-4537-05BF-6403-4E41FAEF4B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55567" y="7073948"/>
            <a:ext cx="7942458" cy="39341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941170-DFFE-ACC3-5DF3-9B9EB6C07D0D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847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1950357-D7BB-D498-B7DC-AF3352A159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939"/>
          <a:stretch>
            <a:fillRect/>
          </a:stretch>
        </p:blipFill>
        <p:spPr>
          <a:xfrm>
            <a:off x="0" y="0"/>
            <a:ext cx="2057856" cy="2286000"/>
          </a:xfrm>
          <a:prstGeom prst="rect">
            <a:avLst/>
          </a:prstGeom>
        </p:spPr>
      </p:pic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D3FB809-24B8-96BA-0BE1-0D28AA9B74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2055" y="1219200"/>
            <a:ext cx="21190442" cy="129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graphicFrame>
        <p:nvGraphicFramePr>
          <p:cNvPr id="6" name="Table 31">
            <a:extLst>
              <a:ext uri="{FF2B5EF4-FFF2-40B4-BE49-F238E27FC236}">
                <a16:creationId xmlns:a16="http://schemas.microsoft.com/office/drawing/2014/main" id="{3281A55F-17BA-C3DD-7D25-6EFA71AE27E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50312225"/>
              </p:ext>
            </p:extLst>
          </p:nvPr>
        </p:nvGraphicFramePr>
        <p:xfrm>
          <a:off x="1655567" y="6372946"/>
          <a:ext cx="21190440" cy="970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870">
                  <a:extLst>
                    <a:ext uri="{9D8B030D-6E8A-4147-A177-3AD203B41FA5}">
                      <a16:colId xmlns:a16="http://schemas.microsoft.com/office/drawing/2014/main" val="1726113596"/>
                    </a:ext>
                  </a:extLst>
                </a:gridCol>
                <a:gridCol w="1765870">
                  <a:extLst>
                    <a:ext uri="{9D8B030D-6E8A-4147-A177-3AD203B41FA5}">
                      <a16:colId xmlns:a16="http://schemas.microsoft.com/office/drawing/2014/main" val="1437544967"/>
                    </a:ext>
                  </a:extLst>
                </a:gridCol>
                <a:gridCol w="1765870">
                  <a:extLst>
                    <a:ext uri="{9D8B030D-6E8A-4147-A177-3AD203B41FA5}">
                      <a16:colId xmlns:a16="http://schemas.microsoft.com/office/drawing/2014/main" val="2242354686"/>
                    </a:ext>
                  </a:extLst>
                </a:gridCol>
                <a:gridCol w="1765870">
                  <a:extLst>
                    <a:ext uri="{9D8B030D-6E8A-4147-A177-3AD203B41FA5}">
                      <a16:colId xmlns:a16="http://schemas.microsoft.com/office/drawing/2014/main" val="1140660247"/>
                    </a:ext>
                  </a:extLst>
                </a:gridCol>
                <a:gridCol w="1765870">
                  <a:extLst>
                    <a:ext uri="{9D8B030D-6E8A-4147-A177-3AD203B41FA5}">
                      <a16:colId xmlns:a16="http://schemas.microsoft.com/office/drawing/2014/main" val="4026119676"/>
                    </a:ext>
                  </a:extLst>
                </a:gridCol>
                <a:gridCol w="1765870">
                  <a:extLst>
                    <a:ext uri="{9D8B030D-6E8A-4147-A177-3AD203B41FA5}">
                      <a16:colId xmlns:a16="http://schemas.microsoft.com/office/drawing/2014/main" val="4206216804"/>
                    </a:ext>
                  </a:extLst>
                </a:gridCol>
                <a:gridCol w="1765870">
                  <a:extLst>
                    <a:ext uri="{9D8B030D-6E8A-4147-A177-3AD203B41FA5}">
                      <a16:colId xmlns:a16="http://schemas.microsoft.com/office/drawing/2014/main" val="2615804596"/>
                    </a:ext>
                  </a:extLst>
                </a:gridCol>
                <a:gridCol w="1765870">
                  <a:extLst>
                    <a:ext uri="{9D8B030D-6E8A-4147-A177-3AD203B41FA5}">
                      <a16:colId xmlns:a16="http://schemas.microsoft.com/office/drawing/2014/main" val="267009173"/>
                    </a:ext>
                  </a:extLst>
                </a:gridCol>
                <a:gridCol w="1765870">
                  <a:extLst>
                    <a:ext uri="{9D8B030D-6E8A-4147-A177-3AD203B41FA5}">
                      <a16:colId xmlns:a16="http://schemas.microsoft.com/office/drawing/2014/main" val="3945455284"/>
                    </a:ext>
                  </a:extLst>
                </a:gridCol>
                <a:gridCol w="1765870">
                  <a:extLst>
                    <a:ext uri="{9D8B030D-6E8A-4147-A177-3AD203B41FA5}">
                      <a16:colId xmlns:a16="http://schemas.microsoft.com/office/drawing/2014/main" val="3193317991"/>
                    </a:ext>
                  </a:extLst>
                </a:gridCol>
                <a:gridCol w="1765870">
                  <a:extLst>
                    <a:ext uri="{9D8B030D-6E8A-4147-A177-3AD203B41FA5}">
                      <a16:colId xmlns:a16="http://schemas.microsoft.com/office/drawing/2014/main" val="2816429777"/>
                    </a:ext>
                  </a:extLst>
                </a:gridCol>
                <a:gridCol w="1765870">
                  <a:extLst>
                    <a:ext uri="{9D8B030D-6E8A-4147-A177-3AD203B41FA5}">
                      <a16:colId xmlns:a16="http://schemas.microsoft.com/office/drawing/2014/main" val="4231575347"/>
                    </a:ext>
                  </a:extLst>
                </a:gridCol>
              </a:tblGrid>
              <a:tr h="9701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77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77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77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77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77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77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77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77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77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77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77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7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684804"/>
                  </a:ext>
                </a:extLst>
              </a:tr>
            </a:tbl>
          </a:graphicData>
        </a:graphic>
      </p:graphicFrame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6187220-9096-63A3-660A-0DD75EFFE1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9425" y="6590578"/>
            <a:ext cx="1520825" cy="790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JAN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2405040-C40B-11BC-990D-296D74DE89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2178" y="6590578"/>
            <a:ext cx="1520824" cy="790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FEB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5A828961-17A5-F244-9C1A-EF331A0AA0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31751" y="6590577"/>
            <a:ext cx="1621128" cy="790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MAR</a:t>
            </a:r>
          </a:p>
        </p:txBody>
      </p:sp>
      <p:sp>
        <p:nvSpPr>
          <p:cNvPr id="51" name="Text Placeholder 39">
            <a:extLst>
              <a:ext uri="{FF2B5EF4-FFF2-40B4-BE49-F238E27FC236}">
                <a16:creationId xmlns:a16="http://schemas.microsoft.com/office/drawing/2014/main" id="{CBEDC737-7A43-DDDB-E571-0F7BF64D4D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8928" y="6590577"/>
            <a:ext cx="1637908" cy="790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APR</a:t>
            </a:r>
          </a:p>
        </p:txBody>
      </p:sp>
      <p:sp>
        <p:nvSpPr>
          <p:cNvPr id="52" name="Text Placeholder 39">
            <a:extLst>
              <a:ext uri="{FF2B5EF4-FFF2-40B4-BE49-F238E27FC236}">
                <a16:creationId xmlns:a16="http://schemas.microsoft.com/office/drawing/2014/main" id="{B13D541F-9E79-16AF-50F3-99C1B017C4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814380" y="6590577"/>
            <a:ext cx="1596240" cy="790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MAY</a:t>
            </a:r>
          </a:p>
        </p:txBody>
      </p:sp>
      <p:sp>
        <p:nvSpPr>
          <p:cNvPr id="53" name="Text Placeholder 39">
            <a:extLst>
              <a:ext uri="{FF2B5EF4-FFF2-40B4-BE49-F238E27FC236}">
                <a16:creationId xmlns:a16="http://schemas.microsoft.com/office/drawing/2014/main" id="{AA6E6FC5-0BD1-CC3D-FB8B-0AC54417F76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85245" y="6590577"/>
            <a:ext cx="1527176" cy="790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it-IT" dirty="0"/>
              <a:t>J</a:t>
            </a:r>
            <a:r>
              <a:rPr lang="en-US" dirty="0"/>
              <a:t>UN</a:t>
            </a:r>
          </a:p>
        </p:txBody>
      </p:sp>
      <p:sp>
        <p:nvSpPr>
          <p:cNvPr id="54" name="Text Placeholder 39">
            <a:extLst>
              <a:ext uri="{FF2B5EF4-FFF2-40B4-BE49-F238E27FC236}">
                <a16:creationId xmlns:a16="http://schemas.microsoft.com/office/drawing/2014/main" id="{3BB2DA9B-CD62-DCEA-D1C1-F607E891C7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287046" y="6590577"/>
            <a:ext cx="1679576" cy="790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it-IT" dirty="0"/>
              <a:t>J</a:t>
            </a:r>
            <a:r>
              <a:rPr lang="en-US" dirty="0"/>
              <a:t>UL</a:t>
            </a:r>
          </a:p>
        </p:txBody>
      </p:sp>
      <p:sp>
        <p:nvSpPr>
          <p:cNvPr id="55" name="Text Placeholder 39">
            <a:extLst>
              <a:ext uri="{FF2B5EF4-FFF2-40B4-BE49-F238E27FC236}">
                <a16:creationId xmlns:a16="http://schemas.microsoft.com/office/drawing/2014/main" id="{E6A7B22C-C972-2FCF-475F-4B76742F0E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247" y="6590577"/>
            <a:ext cx="1520824" cy="790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it-IT" dirty="0"/>
              <a:t>AUG</a:t>
            </a:r>
            <a:endParaRPr lang="en-US" dirty="0"/>
          </a:p>
        </p:txBody>
      </p:sp>
      <p:sp>
        <p:nvSpPr>
          <p:cNvPr id="56" name="Text Placeholder 39">
            <a:extLst>
              <a:ext uri="{FF2B5EF4-FFF2-40B4-BE49-F238E27FC236}">
                <a16:creationId xmlns:a16="http://schemas.microsoft.com/office/drawing/2014/main" id="{08944BE5-D49A-E366-D25A-A56EA28055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938093" y="6590577"/>
            <a:ext cx="1432332" cy="790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it-IT" dirty="0"/>
              <a:t>SEP</a:t>
            </a:r>
            <a:endParaRPr lang="en-US" dirty="0"/>
          </a:p>
        </p:txBody>
      </p:sp>
      <p:sp>
        <p:nvSpPr>
          <p:cNvPr id="57" name="Text Placeholder 39">
            <a:extLst>
              <a:ext uri="{FF2B5EF4-FFF2-40B4-BE49-F238E27FC236}">
                <a16:creationId xmlns:a16="http://schemas.microsoft.com/office/drawing/2014/main" id="{269F9018-2E71-5109-0A30-6EFF5C4902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683696" y="6590577"/>
            <a:ext cx="1432332" cy="790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it-IT" dirty="0"/>
              <a:t>OCT</a:t>
            </a:r>
            <a:endParaRPr lang="en-US" dirty="0"/>
          </a:p>
        </p:txBody>
      </p:sp>
      <p:sp>
        <p:nvSpPr>
          <p:cNvPr id="58" name="Text Placeholder 39">
            <a:extLst>
              <a:ext uri="{FF2B5EF4-FFF2-40B4-BE49-F238E27FC236}">
                <a16:creationId xmlns:a16="http://schemas.microsoft.com/office/drawing/2014/main" id="{A3DC2A6A-9A1D-C11D-40DD-F38EFFF792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429299" y="6590577"/>
            <a:ext cx="1432332" cy="790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it-IT" dirty="0"/>
              <a:t>NOV</a:t>
            </a:r>
            <a:endParaRPr lang="en-US" dirty="0"/>
          </a:p>
        </p:txBody>
      </p:sp>
      <p:sp>
        <p:nvSpPr>
          <p:cNvPr id="59" name="Text Placeholder 39">
            <a:extLst>
              <a:ext uri="{FF2B5EF4-FFF2-40B4-BE49-F238E27FC236}">
                <a16:creationId xmlns:a16="http://schemas.microsoft.com/office/drawing/2014/main" id="{14FE564A-A914-A79E-D264-D82B03ED83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56625" y="6590577"/>
            <a:ext cx="1432332" cy="790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it-IT" dirty="0"/>
              <a:t>DEC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953AD3-74CE-782C-779A-CE276FEAB03F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4246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A37EC3C-7EFA-CBE4-6568-39E52661A9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6400" y="3048000"/>
            <a:ext cx="7235825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600" b="1">
                <a:solidFill>
                  <a:srgbClr val="1334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6600" b="1"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 sz="6600" b="1"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 sz="6600" b="1"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 sz="6600" b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9131DE54-798F-CFA1-8968-B7DE84FC8E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76400" y="5562600"/>
            <a:ext cx="7235825" cy="419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None/>
              <a:defRPr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3A955D-2155-17A1-1457-7158D51F1A4A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54720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BD65487-CFFA-13CC-BAAE-BEB08AE80118}"/>
              </a:ext>
            </a:extLst>
          </p:cNvPr>
          <p:cNvSpPr/>
          <p:nvPr userDrawn="1"/>
        </p:nvSpPr>
        <p:spPr>
          <a:xfrm>
            <a:off x="11045825" y="7315200"/>
            <a:ext cx="6781799" cy="640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7">
            <a:extLst>
              <a:ext uri="{FF2B5EF4-FFF2-40B4-BE49-F238E27FC236}">
                <a16:creationId xmlns:a16="http://schemas.microsoft.com/office/drawing/2014/main" id="{2BA17004-3138-2514-1B1A-CCBF85308C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07825" y="10750341"/>
            <a:ext cx="5029200" cy="10606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 algn="ctr">
              <a:buNone/>
              <a:defRPr sz="2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 algn="ctr">
              <a:buNone/>
              <a:defRPr sz="2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 algn="ctr">
              <a:buNone/>
              <a:defRPr sz="1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 algn="ctr">
              <a:buNone/>
              <a:defRPr sz="1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9E690473-29D3-1DCA-9AB9-0F05B0DD2EB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970625" y="8839200"/>
            <a:ext cx="4114800" cy="10139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E087FBE0-620A-4EC9-319A-0AD71B0364A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970625" y="10058401"/>
            <a:ext cx="4114800" cy="25347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 algn="ctr">
              <a:buNone/>
              <a:defRPr sz="24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 algn="ctr">
              <a:buNone/>
              <a:defRPr sz="20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 algn="ctr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 algn="ctr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3269A3-5443-6A5D-284D-062DED2CE3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749425" y="3733800"/>
            <a:ext cx="7467600" cy="205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rgbClr val="1434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sz="6000" b="1">
                <a:solidFill>
                  <a:srgbClr val="1434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sz="6000" b="1">
                <a:solidFill>
                  <a:srgbClr val="1434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sz="6000" b="1">
                <a:solidFill>
                  <a:srgbClr val="1434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sz="6000" b="1">
                <a:solidFill>
                  <a:srgbClr val="1434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039E620C-9602-4BA8-5744-28C7730215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749425" y="6047814"/>
            <a:ext cx="7467600" cy="25347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 algn="l">
              <a:buNone/>
              <a:defRPr sz="24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 algn="l">
              <a:buNone/>
              <a:defRPr sz="20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 algn="l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 algn="l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8E33F20-890E-A873-96AF-25BC392045A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1045825" y="0"/>
            <a:ext cx="13331825" cy="7315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B457C21-194E-78C8-88D6-9E9A34479F8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3789025" y="8654304"/>
            <a:ext cx="1524000" cy="1524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2CF2-368D-04D9-B724-4F37152D026E}"/>
              </a:ext>
            </a:extLst>
          </p:cNvPr>
          <p:cNvSpPr txBox="1"/>
          <p:nvPr userDrawn="1"/>
        </p:nvSpPr>
        <p:spPr>
          <a:xfrm>
            <a:off x="606425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802767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7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C728754-1012-412F-A391-FAAD5818DF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54226" y="2362200"/>
            <a:ext cx="10128466" cy="44196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6FFE5FC0-9F74-4D56-A275-5D8D47B3825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24593" y="6781800"/>
            <a:ext cx="5058098" cy="44196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BDA03B91-B575-4491-A0B9-7B97E05EF2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94961" y="2362200"/>
            <a:ext cx="5058098" cy="44196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0B9255BF-8934-4D2A-8E1F-43AC55728F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253058" y="6781800"/>
            <a:ext cx="5070367" cy="44196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6130E0-9B34-687A-670E-4E7ADBF86E89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001757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#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8D7F81D-D234-F45D-91E2-8B32F0EA8AB7}"/>
              </a:ext>
            </a:extLst>
          </p:cNvPr>
          <p:cNvGrpSpPr/>
          <p:nvPr userDrawn="1"/>
        </p:nvGrpSpPr>
        <p:grpSpPr>
          <a:xfrm>
            <a:off x="0" y="0"/>
            <a:ext cx="24377649" cy="11963400"/>
            <a:chOff x="0" y="-762000"/>
            <a:chExt cx="24201397" cy="1239123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325BF6A-624A-1C5F-ACC1-4024B495AED1}"/>
                </a:ext>
              </a:extLst>
            </p:cNvPr>
            <p:cNvSpPr/>
            <p:nvPr/>
          </p:nvSpPr>
          <p:spPr>
            <a:xfrm>
              <a:off x="0" y="-762000"/>
              <a:ext cx="12079876" cy="6219033"/>
            </a:xfrm>
            <a:prstGeom prst="rect">
              <a:avLst/>
            </a:prstGeom>
            <a:solidFill>
              <a:srgbClr val="133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105F35A-E8DA-A7F0-D59D-13F74AF5F2BA}"/>
                </a:ext>
              </a:extLst>
            </p:cNvPr>
            <p:cNvGrpSpPr/>
            <p:nvPr/>
          </p:nvGrpSpPr>
          <p:grpSpPr>
            <a:xfrm>
              <a:off x="0" y="5445137"/>
              <a:ext cx="12079876" cy="6184098"/>
              <a:chOff x="-7029893" y="3203562"/>
              <a:chExt cx="12079876" cy="618409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7F94295-8186-5C75-2CE1-7808FBDB407A}"/>
                  </a:ext>
                </a:extLst>
              </p:cNvPr>
              <p:cNvSpPr/>
              <p:nvPr/>
            </p:nvSpPr>
            <p:spPr>
              <a:xfrm>
                <a:off x="-7029893" y="3203562"/>
                <a:ext cx="6039938" cy="6184098"/>
              </a:xfrm>
              <a:prstGeom prst="rect">
                <a:avLst/>
              </a:prstGeom>
              <a:solidFill>
                <a:srgbClr val="1334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EB4CBA4-6C22-13D2-A304-57CD2A637B37}"/>
                  </a:ext>
                </a:extLst>
              </p:cNvPr>
              <p:cNvSpPr/>
              <p:nvPr/>
            </p:nvSpPr>
            <p:spPr>
              <a:xfrm>
                <a:off x="-989955" y="3203562"/>
                <a:ext cx="6039938" cy="61840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22676D-5DB0-ED9E-820C-EB81A11F758B}"/>
                </a:ext>
              </a:extLst>
            </p:cNvPr>
            <p:cNvSpPr/>
            <p:nvPr/>
          </p:nvSpPr>
          <p:spPr>
            <a:xfrm>
              <a:off x="12079876" y="5417943"/>
              <a:ext cx="6081585" cy="6211292"/>
            </a:xfrm>
            <a:prstGeom prst="rect">
              <a:avLst/>
            </a:prstGeom>
            <a:solidFill>
              <a:srgbClr val="133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C1471C6-E5E5-6214-508D-3443AF2C49A4}"/>
                </a:ext>
              </a:extLst>
            </p:cNvPr>
            <p:cNvGrpSpPr/>
            <p:nvPr/>
          </p:nvGrpSpPr>
          <p:grpSpPr>
            <a:xfrm rot="10800000">
              <a:off x="12121522" y="-762000"/>
              <a:ext cx="12079875" cy="6184098"/>
              <a:chOff x="-7029892" y="3203562"/>
              <a:chExt cx="12079875" cy="618409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C2FC9F-E3F4-DF91-2891-02E47274892B}"/>
                  </a:ext>
                </a:extLst>
              </p:cNvPr>
              <p:cNvSpPr/>
              <p:nvPr/>
            </p:nvSpPr>
            <p:spPr>
              <a:xfrm>
                <a:off x="-7029892" y="3203562"/>
                <a:ext cx="6072858" cy="6184098"/>
              </a:xfrm>
              <a:prstGeom prst="rect">
                <a:avLst/>
              </a:prstGeom>
              <a:solidFill>
                <a:srgbClr val="1334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27BBA5D-902F-1519-2CFB-3D649F5B82DA}"/>
                  </a:ext>
                </a:extLst>
              </p:cNvPr>
              <p:cNvSpPr/>
              <p:nvPr/>
            </p:nvSpPr>
            <p:spPr>
              <a:xfrm>
                <a:off x="-989955" y="3203562"/>
                <a:ext cx="6039938" cy="61840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45E157D-F374-201E-8D30-7221D9529E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67850" y="0"/>
            <a:ext cx="6125875" cy="59705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7A710F6-5043-8777-FABA-B353BBF66B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5025" y="5966567"/>
            <a:ext cx="6092825" cy="600832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0C7631A1-1D41-3671-F047-E2DD6C5CE08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293725" y="5970578"/>
            <a:ext cx="6092825" cy="59705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34FA45F9-40CA-D956-932D-09F6733640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4021"/>
            <a:ext cx="12167850" cy="59705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356034D-5619-2921-AA03-8D52226851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5025" y="7162800"/>
            <a:ext cx="4114800" cy="101390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6000"/>
              </a:lnSpc>
              <a:buNone/>
              <a:defRPr sz="6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FF60CB2D-F0D6-87A8-7CC5-671E842A2B6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35025" y="8382001"/>
            <a:ext cx="4114800" cy="25347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 algn="ctr">
              <a:buNone/>
              <a:defRPr sz="20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 algn="ctr"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 algn="ctr"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34785EA2-730E-5B1B-B9D9-34B18EF0248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3179425" y="7186863"/>
            <a:ext cx="4114800" cy="101390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6000"/>
              </a:lnSpc>
              <a:buNone/>
              <a:defRPr sz="6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0D3B503A-6AF2-5349-1235-996B30F5974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3179425" y="8406064"/>
            <a:ext cx="4114800" cy="25347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 algn="ctr">
              <a:buNone/>
              <a:defRPr sz="20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 algn="ctr"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 algn="ctr"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B0DBA52-1FA3-FA72-78C2-CDD71141F1D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9275425" y="1066800"/>
            <a:ext cx="4114800" cy="101390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6000"/>
              </a:lnSpc>
              <a:buNone/>
              <a:defRPr sz="6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90FB445C-8A5F-2B78-FD7A-787717D869A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9275425" y="2286001"/>
            <a:ext cx="4114800" cy="25347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 algn="ctr">
              <a:buNone/>
              <a:defRPr sz="20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 algn="ctr"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 algn="ctr"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4C11D4B0-F622-EFF4-9C5D-9D89A4B45C9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52631" y="2286001"/>
            <a:ext cx="5222393" cy="160019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6000"/>
              </a:lnSpc>
              <a:buNone/>
              <a:defRPr sz="6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A1B64-2EE5-1A1F-BFC1-4060745D9001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7930832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756F7E-0C74-B5D8-48CD-7AEF1CDE2ED2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734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914149F-85D8-56A7-8DB4-D952360E2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939"/>
          <a:stretch>
            <a:fillRect/>
          </a:stretch>
        </p:blipFill>
        <p:spPr>
          <a:xfrm>
            <a:off x="0" y="0"/>
            <a:ext cx="2057856" cy="2286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E1891E-4D72-FDD9-B871-0AF89C6471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2055" y="1219200"/>
            <a:ext cx="21190442" cy="129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7" name="Graphic 9">
            <a:extLst>
              <a:ext uri="{FF2B5EF4-FFF2-40B4-BE49-F238E27FC236}">
                <a16:creationId xmlns:a16="http://schemas.microsoft.com/office/drawing/2014/main" id="{347C7B67-DC88-47AC-A982-A69837E4AADF}"/>
              </a:ext>
            </a:extLst>
          </p:cNvPr>
          <p:cNvSpPr/>
          <p:nvPr userDrawn="1"/>
        </p:nvSpPr>
        <p:spPr>
          <a:xfrm>
            <a:off x="1025331" y="3589852"/>
            <a:ext cx="1844473" cy="1861899"/>
          </a:xfrm>
          <a:custGeom>
            <a:avLst/>
            <a:gdLst>
              <a:gd name="connsiteX0" fmla="*/ 1726723 w 1844473"/>
              <a:gd name="connsiteY0" fmla="*/ 1861899 h 1861899"/>
              <a:gd name="connsiteX1" fmla="*/ 117990 w 1844473"/>
              <a:gd name="connsiteY1" fmla="*/ 1861899 h 1861899"/>
              <a:gd name="connsiteX2" fmla="*/ 34281 w 1844473"/>
              <a:gd name="connsiteY2" fmla="*/ 1661340 h 1861899"/>
              <a:gd name="connsiteX3" fmla="*/ 1643014 w 1844473"/>
              <a:gd name="connsiteY3" fmla="*/ 35179 h 1861899"/>
              <a:gd name="connsiteX4" fmla="*/ 1844474 w 1844473"/>
              <a:gd name="connsiteY4" fmla="*/ 117987 h 1861899"/>
              <a:gd name="connsiteX5" fmla="*/ 1844474 w 1844473"/>
              <a:gd name="connsiteY5" fmla="*/ 1744149 h 1861899"/>
              <a:gd name="connsiteX6" fmla="*/ 1726723 w 1844473"/>
              <a:gd name="connsiteY6" fmla="*/ 1861899 h 186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4473" h="1861899">
                <a:moveTo>
                  <a:pt x="1726723" y="1861899"/>
                </a:moveTo>
                <a:lnTo>
                  <a:pt x="117990" y="1861899"/>
                </a:lnTo>
                <a:cubicBezTo>
                  <a:pt x="13393" y="1861899"/>
                  <a:pt x="-39292" y="1735699"/>
                  <a:pt x="34281" y="1661340"/>
                </a:cubicBezTo>
                <a:lnTo>
                  <a:pt x="1643014" y="35179"/>
                </a:lnTo>
                <a:cubicBezTo>
                  <a:pt x="1717015" y="-39623"/>
                  <a:pt x="1844474" y="12775"/>
                  <a:pt x="1844474" y="117987"/>
                </a:cubicBezTo>
                <a:lnTo>
                  <a:pt x="1844474" y="1744149"/>
                </a:lnTo>
                <a:cubicBezTo>
                  <a:pt x="1844474" y="1809186"/>
                  <a:pt x="1791760" y="1861899"/>
                  <a:pt x="1726723" y="1861899"/>
                </a:cubicBezTo>
                <a:close/>
              </a:path>
            </a:pathLst>
          </a:custGeom>
          <a:solidFill>
            <a:srgbClr val="8D8EA6"/>
          </a:solidFill>
          <a:ln w="142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49460D-6472-18DE-E48D-935E04A774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15892" y="4381679"/>
            <a:ext cx="1447799" cy="1070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BD7CC4-8DCE-CCCE-58E2-572CC2886C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3691" y="3677008"/>
            <a:ext cx="452765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 section one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A939D1B-FF6E-5D2C-C877-23B0467E6D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691" y="4458237"/>
            <a:ext cx="4527650" cy="1070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3" name="Graphic 9">
            <a:extLst>
              <a:ext uri="{FF2B5EF4-FFF2-40B4-BE49-F238E27FC236}">
                <a16:creationId xmlns:a16="http://schemas.microsoft.com/office/drawing/2014/main" id="{10CC1473-A5E7-7164-A1BF-7475F0C995EB}"/>
              </a:ext>
            </a:extLst>
          </p:cNvPr>
          <p:cNvSpPr/>
          <p:nvPr userDrawn="1"/>
        </p:nvSpPr>
        <p:spPr>
          <a:xfrm>
            <a:off x="1025331" y="6273401"/>
            <a:ext cx="1844473" cy="1861899"/>
          </a:xfrm>
          <a:custGeom>
            <a:avLst/>
            <a:gdLst>
              <a:gd name="connsiteX0" fmla="*/ 1726723 w 1844473"/>
              <a:gd name="connsiteY0" fmla="*/ 1861899 h 1861899"/>
              <a:gd name="connsiteX1" fmla="*/ 117990 w 1844473"/>
              <a:gd name="connsiteY1" fmla="*/ 1861899 h 1861899"/>
              <a:gd name="connsiteX2" fmla="*/ 34281 w 1844473"/>
              <a:gd name="connsiteY2" fmla="*/ 1661340 h 1861899"/>
              <a:gd name="connsiteX3" fmla="*/ 1643014 w 1844473"/>
              <a:gd name="connsiteY3" fmla="*/ 35179 h 1861899"/>
              <a:gd name="connsiteX4" fmla="*/ 1844474 w 1844473"/>
              <a:gd name="connsiteY4" fmla="*/ 117987 h 1861899"/>
              <a:gd name="connsiteX5" fmla="*/ 1844474 w 1844473"/>
              <a:gd name="connsiteY5" fmla="*/ 1744149 h 1861899"/>
              <a:gd name="connsiteX6" fmla="*/ 1726723 w 1844473"/>
              <a:gd name="connsiteY6" fmla="*/ 1861899 h 186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4473" h="1861899">
                <a:moveTo>
                  <a:pt x="1726723" y="1861899"/>
                </a:moveTo>
                <a:lnTo>
                  <a:pt x="117990" y="1861899"/>
                </a:lnTo>
                <a:cubicBezTo>
                  <a:pt x="13393" y="1861899"/>
                  <a:pt x="-39292" y="1735699"/>
                  <a:pt x="34281" y="1661340"/>
                </a:cubicBezTo>
                <a:lnTo>
                  <a:pt x="1643014" y="35179"/>
                </a:lnTo>
                <a:cubicBezTo>
                  <a:pt x="1717015" y="-39623"/>
                  <a:pt x="1844474" y="12775"/>
                  <a:pt x="1844474" y="117987"/>
                </a:cubicBezTo>
                <a:lnTo>
                  <a:pt x="1844474" y="1744149"/>
                </a:lnTo>
                <a:cubicBezTo>
                  <a:pt x="1844474" y="1809186"/>
                  <a:pt x="1791760" y="1861899"/>
                  <a:pt x="1726723" y="1861899"/>
                </a:cubicBezTo>
                <a:close/>
              </a:path>
            </a:pathLst>
          </a:custGeom>
          <a:solidFill>
            <a:srgbClr val="8D8EA6"/>
          </a:solidFill>
          <a:ln w="142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FDE7C66-89DD-E4F1-2BDD-F8BD74C530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15892" y="7065228"/>
            <a:ext cx="1447799" cy="1070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41CFCCF-5459-D101-BE93-F8EC0BAD89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63691" y="6360557"/>
            <a:ext cx="452765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 section two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E36CEDC-F4D0-DCD0-7204-9E9BD09CCB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63691" y="7141785"/>
            <a:ext cx="4527650" cy="10700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7" name="Graphic 9">
            <a:extLst>
              <a:ext uri="{FF2B5EF4-FFF2-40B4-BE49-F238E27FC236}">
                <a16:creationId xmlns:a16="http://schemas.microsoft.com/office/drawing/2014/main" id="{DBD5DA5B-5FA7-342B-3355-729CB98E6D0C}"/>
              </a:ext>
            </a:extLst>
          </p:cNvPr>
          <p:cNvSpPr/>
          <p:nvPr userDrawn="1"/>
        </p:nvSpPr>
        <p:spPr>
          <a:xfrm>
            <a:off x="1025331" y="9044106"/>
            <a:ext cx="1844473" cy="1861899"/>
          </a:xfrm>
          <a:custGeom>
            <a:avLst/>
            <a:gdLst>
              <a:gd name="connsiteX0" fmla="*/ 1726723 w 1844473"/>
              <a:gd name="connsiteY0" fmla="*/ 1861899 h 1861899"/>
              <a:gd name="connsiteX1" fmla="*/ 117990 w 1844473"/>
              <a:gd name="connsiteY1" fmla="*/ 1861899 h 1861899"/>
              <a:gd name="connsiteX2" fmla="*/ 34281 w 1844473"/>
              <a:gd name="connsiteY2" fmla="*/ 1661340 h 1861899"/>
              <a:gd name="connsiteX3" fmla="*/ 1643014 w 1844473"/>
              <a:gd name="connsiteY3" fmla="*/ 35179 h 1861899"/>
              <a:gd name="connsiteX4" fmla="*/ 1844474 w 1844473"/>
              <a:gd name="connsiteY4" fmla="*/ 117987 h 1861899"/>
              <a:gd name="connsiteX5" fmla="*/ 1844474 w 1844473"/>
              <a:gd name="connsiteY5" fmla="*/ 1744149 h 1861899"/>
              <a:gd name="connsiteX6" fmla="*/ 1726723 w 1844473"/>
              <a:gd name="connsiteY6" fmla="*/ 1861899 h 186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4473" h="1861899">
                <a:moveTo>
                  <a:pt x="1726723" y="1861899"/>
                </a:moveTo>
                <a:lnTo>
                  <a:pt x="117990" y="1861899"/>
                </a:lnTo>
                <a:cubicBezTo>
                  <a:pt x="13393" y="1861899"/>
                  <a:pt x="-39292" y="1735699"/>
                  <a:pt x="34281" y="1661340"/>
                </a:cubicBezTo>
                <a:lnTo>
                  <a:pt x="1643014" y="35179"/>
                </a:lnTo>
                <a:cubicBezTo>
                  <a:pt x="1717015" y="-39623"/>
                  <a:pt x="1844474" y="12775"/>
                  <a:pt x="1844474" y="117987"/>
                </a:cubicBezTo>
                <a:lnTo>
                  <a:pt x="1844474" y="1744149"/>
                </a:lnTo>
                <a:cubicBezTo>
                  <a:pt x="1844474" y="1809186"/>
                  <a:pt x="1791760" y="1861899"/>
                  <a:pt x="1726723" y="1861899"/>
                </a:cubicBezTo>
                <a:close/>
              </a:path>
            </a:pathLst>
          </a:custGeom>
          <a:solidFill>
            <a:srgbClr val="8D8EA6"/>
          </a:solidFill>
          <a:ln w="142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3F458EE3-A5B7-40E1-6031-3DA8533497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5892" y="9835933"/>
            <a:ext cx="1447799" cy="1070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67A60AF-E1A9-42B2-9DD6-970A8B81D2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63691" y="9131262"/>
            <a:ext cx="452765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 section three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A3F5AC1E-9555-F8C1-707D-601EF9CA55E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63691" y="9912491"/>
            <a:ext cx="4527650" cy="9935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Graphic 9">
            <a:extLst>
              <a:ext uri="{FF2B5EF4-FFF2-40B4-BE49-F238E27FC236}">
                <a16:creationId xmlns:a16="http://schemas.microsoft.com/office/drawing/2014/main" id="{D31E8BB2-BB94-CE90-AC98-7F60BA3D4569}"/>
              </a:ext>
            </a:extLst>
          </p:cNvPr>
          <p:cNvSpPr/>
          <p:nvPr userDrawn="1"/>
        </p:nvSpPr>
        <p:spPr>
          <a:xfrm>
            <a:off x="8602665" y="3589852"/>
            <a:ext cx="1844473" cy="1861899"/>
          </a:xfrm>
          <a:custGeom>
            <a:avLst/>
            <a:gdLst>
              <a:gd name="connsiteX0" fmla="*/ 1726723 w 1844473"/>
              <a:gd name="connsiteY0" fmla="*/ 1861899 h 1861899"/>
              <a:gd name="connsiteX1" fmla="*/ 117990 w 1844473"/>
              <a:gd name="connsiteY1" fmla="*/ 1861899 h 1861899"/>
              <a:gd name="connsiteX2" fmla="*/ 34281 w 1844473"/>
              <a:gd name="connsiteY2" fmla="*/ 1661340 h 1861899"/>
              <a:gd name="connsiteX3" fmla="*/ 1643014 w 1844473"/>
              <a:gd name="connsiteY3" fmla="*/ 35179 h 1861899"/>
              <a:gd name="connsiteX4" fmla="*/ 1844474 w 1844473"/>
              <a:gd name="connsiteY4" fmla="*/ 117987 h 1861899"/>
              <a:gd name="connsiteX5" fmla="*/ 1844474 w 1844473"/>
              <a:gd name="connsiteY5" fmla="*/ 1744149 h 1861899"/>
              <a:gd name="connsiteX6" fmla="*/ 1726723 w 1844473"/>
              <a:gd name="connsiteY6" fmla="*/ 1861899 h 186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4473" h="1861899">
                <a:moveTo>
                  <a:pt x="1726723" y="1861899"/>
                </a:moveTo>
                <a:lnTo>
                  <a:pt x="117990" y="1861899"/>
                </a:lnTo>
                <a:cubicBezTo>
                  <a:pt x="13393" y="1861899"/>
                  <a:pt x="-39292" y="1735699"/>
                  <a:pt x="34281" y="1661340"/>
                </a:cubicBezTo>
                <a:lnTo>
                  <a:pt x="1643014" y="35179"/>
                </a:lnTo>
                <a:cubicBezTo>
                  <a:pt x="1717015" y="-39623"/>
                  <a:pt x="1844474" y="12775"/>
                  <a:pt x="1844474" y="117987"/>
                </a:cubicBezTo>
                <a:lnTo>
                  <a:pt x="1844474" y="1744149"/>
                </a:lnTo>
                <a:cubicBezTo>
                  <a:pt x="1844474" y="1809186"/>
                  <a:pt x="1791760" y="1861899"/>
                  <a:pt x="1726723" y="1861899"/>
                </a:cubicBezTo>
                <a:close/>
              </a:path>
            </a:pathLst>
          </a:custGeom>
          <a:solidFill>
            <a:srgbClr val="8D8EA6"/>
          </a:solidFill>
          <a:ln w="142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E7F223DC-31E2-7DC5-D1F1-87F2A56B1B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3226" y="4381679"/>
            <a:ext cx="1447799" cy="1070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C8316C3C-AADD-0C34-5349-D71D9D77C3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741025" y="3677008"/>
            <a:ext cx="452765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 section four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68F43199-D672-07A1-F415-261EF4DEDC3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741025" y="4458237"/>
            <a:ext cx="4527650" cy="1070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9" name="Graphic 9">
            <a:extLst>
              <a:ext uri="{FF2B5EF4-FFF2-40B4-BE49-F238E27FC236}">
                <a16:creationId xmlns:a16="http://schemas.microsoft.com/office/drawing/2014/main" id="{47ACF5DD-3ABF-C525-04DB-63FD7F8DDD89}"/>
              </a:ext>
            </a:extLst>
          </p:cNvPr>
          <p:cNvSpPr/>
          <p:nvPr userDrawn="1"/>
        </p:nvSpPr>
        <p:spPr>
          <a:xfrm>
            <a:off x="8602665" y="6273401"/>
            <a:ext cx="1844473" cy="1861899"/>
          </a:xfrm>
          <a:custGeom>
            <a:avLst/>
            <a:gdLst>
              <a:gd name="connsiteX0" fmla="*/ 1726723 w 1844473"/>
              <a:gd name="connsiteY0" fmla="*/ 1861899 h 1861899"/>
              <a:gd name="connsiteX1" fmla="*/ 117990 w 1844473"/>
              <a:gd name="connsiteY1" fmla="*/ 1861899 h 1861899"/>
              <a:gd name="connsiteX2" fmla="*/ 34281 w 1844473"/>
              <a:gd name="connsiteY2" fmla="*/ 1661340 h 1861899"/>
              <a:gd name="connsiteX3" fmla="*/ 1643014 w 1844473"/>
              <a:gd name="connsiteY3" fmla="*/ 35179 h 1861899"/>
              <a:gd name="connsiteX4" fmla="*/ 1844474 w 1844473"/>
              <a:gd name="connsiteY4" fmla="*/ 117987 h 1861899"/>
              <a:gd name="connsiteX5" fmla="*/ 1844474 w 1844473"/>
              <a:gd name="connsiteY5" fmla="*/ 1744149 h 1861899"/>
              <a:gd name="connsiteX6" fmla="*/ 1726723 w 1844473"/>
              <a:gd name="connsiteY6" fmla="*/ 1861899 h 186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4473" h="1861899">
                <a:moveTo>
                  <a:pt x="1726723" y="1861899"/>
                </a:moveTo>
                <a:lnTo>
                  <a:pt x="117990" y="1861899"/>
                </a:lnTo>
                <a:cubicBezTo>
                  <a:pt x="13393" y="1861899"/>
                  <a:pt x="-39292" y="1735699"/>
                  <a:pt x="34281" y="1661340"/>
                </a:cubicBezTo>
                <a:lnTo>
                  <a:pt x="1643014" y="35179"/>
                </a:lnTo>
                <a:cubicBezTo>
                  <a:pt x="1717015" y="-39623"/>
                  <a:pt x="1844474" y="12775"/>
                  <a:pt x="1844474" y="117987"/>
                </a:cubicBezTo>
                <a:lnTo>
                  <a:pt x="1844474" y="1744149"/>
                </a:lnTo>
                <a:cubicBezTo>
                  <a:pt x="1844474" y="1809186"/>
                  <a:pt x="1791760" y="1861899"/>
                  <a:pt x="1726723" y="1861899"/>
                </a:cubicBezTo>
                <a:close/>
              </a:path>
            </a:pathLst>
          </a:custGeom>
          <a:solidFill>
            <a:srgbClr val="8D8EA6"/>
          </a:solidFill>
          <a:ln w="142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5F9D7248-11C3-6250-3FCF-0FEE90DAF7E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93226" y="7065228"/>
            <a:ext cx="1447799" cy="1070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728FFADB-6A94-3D44-4D53-DF8D34BCD1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741025" y="6360557"/>
            <a:ext cx="452765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 section five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F8AD397D-C563-60F9-6E28-A41037133A1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741025" y="7141785"/>
            <a:ext cx="4527650" cy="10700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53" name="Graphic 9">
            <a:extLst>
              <a:ext uri="{FF2B5EF4-FFF2-40B4-BE49-F238E27FC236}">
                <a16:creationId xmlns:a16="http://schemas.microsoft.com/office/drawing/2014/main" id="{8C5A4A1F-8764-465F-9B40-569145157086}"/>
              </a:ext>
            </a:extLst>
          </p:cNvPr>
          <p:cNvSpPr/>
          <p:nvPr userDrawn="1"/>
        </p:nvSpPr>
        <p:spPr>
          <a:xfrm>
            <a:off x="8602665" y="9044106"/>
            <a:ext cx="1844473" cy="1861899"/>
          </a:xfrm>
          <a:custGeom>
            <a:avLst/>
            <a:gdLst>
              <a:gd name="connsiteX0" fmla="*/ 1726723 w 1844473"/>
              <a:gd name="connsiteY0" fmla="*/ 1861899 h 1861899"/>
              <a:gd name="connsiteX1" fmla="*/ 117990 w 1844473"/>
              <a:gd name="connsiteY1" fmla="*/ 1861899 h 1861899"/>
              <a:gd name="connsiteX2" fmla="*/ 34281 w 1844473"/>
              <a:gd name="connsiteY2" fmla="*/ 1661340 h 1861899"/>
              <a:gd name="connsiteX3" fmla="*/ 1643014 w 1844473"/>
              <a:gd name="connsiteY3" fmla="*/ 35179 h 1861899"/>
              <a:gd name="connsiteX4" fmla="*/ 1844474 w 1844473"/>
              <a:gd name="connsiteY4" fmla="*/ 117987 h 1861899"/>
              <a:gd name="connsiteX5" fmla="*/ 1844474 w 1844473"/>
              <a:gd name="connsiteY5" fmla="*/ 1744149 h 1861899"/>
              <a:gd name="connsiteX6" fmla="*/ 1726723 w 1844473"/>
              <a:gd name="connsiteY6" fmla="*/ 1861899 h 186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4473" h="1861899">
                <a:moveTo>
                  <a:pt x="1726723" y="1861899"/>
                </a:moveTo>
                <a:lnTo>
                  <a:pt x="117990" y="1861899"/>
                </a:lnTo>
                <a:cubicBezTo>
                  <a:pt x="13393" y="1861899"/>
                  <a:pt x="-39292" y="1735699"/>
                  <a:pt x="34281" y="1661340"/>
                </a:cubicBezTo>
                <a:lnTo>
                  <a:pt x="1643014" y="35179"/>
                </a:lnTo>
                <a:cubicBezTo>
                  <a:pt x="1717015" y="-39623"/>
                  <a:pt x="1844474" y="12775"/>
                  <a:pt x="1844474" y="117987"/>
                </a:cubicBezTo>
                <a:lnTo>
                  <a:pt x="1844474" y="1744149"/>
                </a:lnTo>
                <a:cubicBezTo>
                  <a:pt x="1844474" y="1809186"/>
                  <a:pt x="1791760" y="1861899"/>
                  <a:pt x="1726723" y="1861899"/>
                </a:cubicBezTo>
                <a:close/>
              </a:path>
            </a:pathLst>
          </a:custGeom>
          <a:solidFill>
            <a:srgbClr val="8D8EA6"/>
          </a:solidFill>
          <a:ln w="142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E9BB522F-1268-A2E3-C849-E5896507277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93226" y="9835933"/>
            <a:ext cx="1447799" cy="1070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6349C857-B783-CC90-900D-A84E6D6B911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741025" y="9131262"/>
            <a:ext cx="452765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 section six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57D7B075-1053-DA5A-85A8-71065053AD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41025" y="9912491"/>
            <a:ext cx="4527650" cy="9935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57" name="Graphic 9">
            <a:extLst>
              <a:ext uri="{FF2B5EF4-FFF2-40B4-BE49-F238E27FC236}">
                <a16:creationId xmlns:a16="http://schemas.microsoft.com/office/drawing/2014/main" id="{FFB8079B-DCAE-853F-9288-8BBBD9DD8E37}"/>
              </a:ext>
            </a:extLst>
          </p:cNvPr>
          <p:cNvSpPr/>
          <p:nvPr userDrawn="1"/>
        </p:nvSpPr>
        <p:spPr>
          <a:xfrm>
            <a:off x="16179999" y="3589852"/>
            <a:ext cx="1844473" cy="1861899"/>
          </a:xfrm>
          <a:custGeom>
            <a:avLst/>
            <a:gdLst>
              <a:gd name="connsiteX0" fmla="*/ 1726723 w 1844473"/>
              <a:gd name="connsiteY0" fmla="*/ 1861899 h 1861899"/>
              <a:gd name="connsiteX1" fmla="*/ 117990 w 1844473"/>
              <a:gd name="connsiteY1" fmla="*/ 1861899 h 1861899"/>
              <a:gd name="connsiteX2" fmla="*/ 34281 w 1844473"/>
              <a:gd name="connsiteY2" fmla="*/ 1661340 h 1861899"/>
              <a:gd name="connsiteX3" fmla="*/ 1643014 w 1844473"/>
              <a:gd name="connsiteY3" fmla="*/ 35179 h 1861899"/>
              <a:gd name="connsiteX4" fmla="*/ 1844474 w 1844473"/>
              <a:gd name="connsiteY4" fmla="*/ 117987 h 1861899"/>
              <a:gd name="connsiteX5" fmla="*/ 1844474 w 1844473"/>
              <a:gd name="connsiteY5" fmla="*/ 1744149 h 1861899"/>
              <a:gd name="connsiteX6" fmla="*/ 1726723 w 1844473"/>
              <a:gd name="connsiteY6" fmla="*/ 1861899 h 186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4473" h="1861899">
                <a:moveTo>
                  <a:pt x="1726723" y="1861899"/>
                </a:moveTo>
                <a:lnTo>
                  <a:pt x="117990" y="1861899"/>
                </a:lnTo>
                <a:cubicBezTo>
                  <a:pt x="13393" y="1861899"/>
                  <a:pt x="-39292" y="1735699"/>
                  <a:pt x="34281" y="1661340"/>
                </a:cubicBezTo>
                <a:lnTo>
                  <a:pt x="1643014" y="35179"/>
                </a:lnTo>
                <a:cubicBezTo>
                  <a:pt x="1717015" y="-39623"/>
                  <a:pt x="1844474" y="12775"/>
                  <a:pt x="1844474" y="117987"/>
                </a:cubicBezTo>
                <a:lnTo>
                  <a:pt x="1844474" y="1744149"/>
                </a:lnTo>
                <a:cubicBezTo>
                  <a:pt x="1844474" y="1809186"/>
                  <a:pt x="1791760" y="1861899"/>
                  <a:pt x="1726723" y="1861899"/>
                </a:cubicBezTo>
                <a:close/>
              </a:path>
            </a:pathLst>
          </a:custGeom>
          <a:solidFill>
            <a:srgbClr val="8D8EA6"/>
          </a:solidFill>
          <a:ln w="142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Text Placeholder 8">
            <a:extLst>
              <a:ext uri="{FF2B5EF4-FFF2-40B4-BE49-F238E27FC236}">
                <a16:creationId xmlns:a16="http://schemas.microsoft.com/office/drawing/2014/main" id="{D53EFD58-4A29-CD2F-9B39-9E8A93F79C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6870560" y="4381679"/>
            <a:ext cx="1447799" cy="1070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07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F46D6BC7-0377-0F04-E0A3-79B0E33FB3F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8318359" y="3677008"/>
            <a:ext cx="452765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 section seven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5E007090-F117-4663-8A23-4C802DD891A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318359" y="4458237"/>
            <a:ext cx="4527650" cy="1070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61" name="Graphic 9">
            <a:extLst>
              <a:ext uri="{FF2B5EF4-FFF2-40B4-BE49-F238E27FC236}">
                <a16:creationId xmlns:a16="http://schemas.microsoft.com/office/drawing/2014/main" id="{FCC58310-5F80-88F4-01E0-1C9F4EE96F25}"/>
              </a:ext>
            </a:extLst>
          </p:cNvPr>
          <p:cNvSpPr/>
          <p:nvPr userDrawn="1"/>
        </p:nvSpPr>
        <p:spPr>
          <a:xfrm>
            <a:off x="16179999" y="6273401"/>
            <a:ext cx="1844473" cy="1861899"/>
          </a:xfrm>
          <a:custGeom>
            <a:avLst/>
            <a:gdLst>
              <a:gd name="connsiteX0" fmla="*/ 1726723 w 1844473"/>
              <a:gd name="connsiteY0" fmla="*/ 1861899 h 1861899"/>
              <a:gd name="connsiteX1" fmla="*/ 117990 w 1844473"/>
              <a:gd name="connsiteY1" fmla="*/ 1861899 h 1861899"/>
              <a:gd name="connsiteX2" fmla="*/ 34281 w 1844473"/>
              <a:gd name="connsiteY2" fmla="*/ 1661340 h 1861899"/>
              <a:gd name="connsiteX3" fmla="*/ 1643014 w 1844473"/>
              <a:gd name="connsiteY3" fmla="*/ 35179 h 1861899"/>
              <a:gd name="connsiteX4" fmla="*/ 1844474 w 1844473"/>
              <a:gd name="connsiteY4" fmla="*/ 117987 h 1861899"/>
              <a:gd name="connsiteX5" fmla="*/ 1844474 w 1844473"/>
              <a:gd name="connsiteY5" fmla="*/ 1744149 h 1861899"/>
              <a:gd name="connsiteX6" fmla="*/ 1726723 w 1844473"/>
              <a:gd name="connsiteY6" fmla="*/ 1861899 h 186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4473" h="1861899">
                <a:moveTo>
                  <a:pt x="1726723" y="1861899"/>
                </a:moveTo>
                <a:lnTo>
                  <a:pt x="117990" y="1861899"/>
                </a:lnTo>
                <a:cubicBezTo>
                  <a:pt x="13393" y="1861899"/>
                  <a:pt x="-39292" y="1735699"/>
                  <a:pt x="34281" y="1661340"/>
                </a:cubicBezTo>
                <a:lnTo>
                  <a:pt x="1643014" y="35179"/>
                </a:lnTo>
                <a:cubicBezTo>
                  <a:pt x="1717015" y="-39623"/>
                  <a:pt x="1844474" y="12775"/>
                  <a:pt x="1844474" y="117987"/>
                </a:cubicBezTo>
                <a:lnTo>
                  <a:pt x="1844474" y="1744149"/>
                </a:lnTo>
                <a:cubicBezTo>
                  <a:pt x="1844474" y="1809186"/>
                  <a:pt x="1791760" y="1861899"/>
                  <a:pt x="1726723" y="1861899"/>
                </a:cubicBezTo>
                <a:close/>
              </a:path>
            </a:pathLst>
          </a:custGeom>
          <a:solidFill>
            <a:srgbClr val="8D8EA6"/>
          </a:solidFill>
          <a:ln w="142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0BC43DC3-97DF-AE2E-E7E8-781ACA64112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870560" y="7065228"/>
            <a:ext cx="1447799" cy="1070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08</a:t>
            </a:r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023A1E49-B65C-5C38-991F-03A5FB4816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18359" y="6360557"/>
            <a:ext cx="452765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 section eight</a:t>
            </a:r>
          </a:p>
        </p:txBody>
      </p:sp>
      <p:sp>
        <p:nvSpPr>
          <p:cNvPr id="64" name="Text Placeholder 10">
            <a:extLst>
              <a:ext uri="{FF2B5EF4-FFF2-40B4-BE49-F238E27FC236}">
                <a16:creationId xmlns:a16="http://schemas.microsoft.com/office/drawing/2014/main" id="{79AB2670-EEF1-4A2E-D1F5-0D3C67EC83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318359" y="7141785"/>
            <a:ext cx="4527650" cy="10700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65" name="Graphic 9">
            <a:extLst>
              <a:ext uri="{FF2B5EF4-FFF2-40B4-BE49-F238E27FC236}">
                <a16:creationId xmlns:a16="http://schemas.microsoft.com/office/drawing/2014/main" id="{40ECD266-D794-C01B-9968-1672C92E3892}"/>
              </a:ext>
            </a:extLst>
          </p:cNvPr>
          <p:cNvSpPr/>
          <p:nvPr userDrawn="1"/>
        </p:nvSpPr>
        <p:spPr>
          <a:xfrm>
            <a:off x="16179999" y="9044106"/>
            <a:ext cx="1844473" cy="1861899"/>
          </a:xfrm>
          <a:custGeom>
            <a:avLst/>
            <a:gdLst>
              <a:gd name="connsiteX0" fmla="*/ 1726723 w 1844473"/>
              <a:gd name="connsiteY0" fmla="*/ 1861899 h 1861899"/>
              <a:gd name="connsiteX1" fmla="*/ 117990 w 1844473"/>
              <a:gd name="connsiteY1" fmla="*/ 1861899 h 1861899"/>
              <a:gd name="connsiteX2" fmla="*/ 34281 w 1844473"/>
              <a:gd name="connsiteY2" fmla="*/ 1661340 h 1861899"/>
              <a:gd name="connsiteX3" fmla="*/ 1643014 w 1844473"/>
              <a:gd name="connsiteY3" fmla="*/ 35179 h 1861899"/>
              <a:gd name="connsiteX4" fmla="*/ 1844474 w 1844473"/>
              <a:gd name="connsiteY4" fmla="*/ 117987 h 1861899"/>
              <a:gd name="connsiteX5" fmla="*/ 1844474 w 1844473"/>
              <a:gd name="connsiteY5" fmla="*/ 1744149 h 1861899"/>
              <a:gd name="connsiteX6" fmla="*/ 1726723 w 1844473"/>
              <a:gd name="connsiteY6" fmla="*/ 1861899 h 186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4473" h="1861899">
                <a:moveTo>
                  <a:pt x="1726723" y="1861899"/>
                </a:moveTo>
                <a:lnTo>
                  <a:pt x="117990" y="1861899"/>
                </a:lnTo>
                <a:cubicBezTo>
                  <a:pt x="13393" y="1861899"/>
                  <a:pt x="-39292" y="1735699"/>
                  <a:pt x="34281" y="1661340"/>
                </a:cubicBezTo>
                <a:lnTo>
                  <a:pt x="1643014" y="35179"/>
                </a:lnTo>
                <a:cubicBezTo>
                  <a:pt x="1717015" y="-39623"/>
                  <a:pt x="1844474" y="12775"/>
                  <a:pt x="1844474" y="117987"/>
                </a:cubicBezTo>
                <a:lnTo>
                  <a:pt x="1844474" y="1744149"/>
                </a:lnTo>
                <a:cubicBezTo>
                  <a:pt x="1844474" y="1809186"/>
                  <a:pt x="1791760" y="1861899"/>
                  <a:pt x="1726723" y="1861899"/>
                </a:cubicBezTo>
                <a:close/>
              </a:path>
            </a:pathLst>
          </a:custGeom>
          <a:solidFill>
            <a:srgbClr val="8D8EA6"/>
          </a:solidFill>
          <a:ln w="142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Text Placeholder 8">
            <a:extLst>
              <a:ext uri="{FF2B5EF4-FFF2-40B4-BE49-F238E27FC236}">
                <a16:creationId xmlns:a16="http://schemas.microsoft.com/office/drawing/2014/main" id="{9D6A33FA-9C74-0CE8-FE63-4FA2533985F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6870560" y="9835933"/>
            <a:ext cx="1447799" cy="1070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09</a:t>
            </a:r>
          </a:p>
        </p:txBody>
      </p:sp>
      <p:sp>
        <p:nvSpPr>
          <p:cNvPr id="67" name="Text Placeholder 10">
            <a:extLst>
              <a:ext uri="{FF2B5EF4-FFF2-40B4-BE49-F238E27FC236}">
                <a16:creationId xmlns:a16="http://schemas.microsoft.com/office/drawing/2014/main" id="{ACBD8C82-07D6-FC72-E16E-D98922FD3C8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8318359" y="9131262"/>
            <a:ext cx="452765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 section nine</a:t>
            </a:r>
          </a:p>
        </p:txBody>
      </p:sp>
      <p:sp>
        <p:nvSpPr>
          <p:cNvPr id="68" name="Text Placeholder 10">
            <a:extLst>
              <a:ext uri="{FF2B5EF4-FFF2-40B4-BE49-F238E27FC236}">
                <a16:creationId xmlns:a16="http://schemas.microsoft.com/office/drawing/2014/main" id="{AD63309D-194C-E860-E330-AD00748B9CB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318359" y="9912491"/>
            <a:ext cx="4527650" cy="9935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7E9032-9881-0829-991F-0222CD7FCFD4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63280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#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756F7E-0C74-B5D8-48CD-7AEF1CDE2ED2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252ABB-3C3E-BC9C-3D73-5F38C9AC36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6934200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3452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hidden="1">
            <a:extLst>
              <a:ext uri="{FF2B5EF4-FFF2-40B4-BE49-F238E27FC236}">
                <a16:creationId xmlns:a16="http://schemas.microsoft.com/office/drawing/2014/main" id="{75B06F6F-025C-894D-78A4-82223BA589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12494" y="152400"/>
            <a:ext cx="7964724" cy="6666046"/>
          </a:xfrm>
          <a:prstGeom prst="rect">
            <a:avLst/>
          </a:prstGeo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925A3AE-62CA-BFCB-7AD9-0BBE5B5AD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05423" y="7623135"/>
            <a:ext cx="4114800" cy="124250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4400"/>
              </a:lnSpc>
              <a:buNone/>
              <a:defRPr sz="4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FFE1E745-B1A7-F1D3-9378-AA5F814A46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625" y="7623135"/>
            <a:ext cx="4114800" cy="124250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4400"/>
              </a:lnSpc>
              <a:buNone/>
              <a:defRPr sz="4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BB298770-1785-E9B5-9DA5-DC24B942D3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31425" y="7623135"/>
            <a:ext cx="4114800" cy="124250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4400"/>
              </a:lnSpc>
              <a:buNone/>
              <a:defRPr sz="4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3FC0F98-C32F-2AC8-6DDD-62CE2197E7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05423" y="9200028"/>
            <a:ext cx="4114800" cy="2534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sz="24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sz="20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442FEA96-FCF7-229A-B4C8-91625D5B08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35625" y="9200028"/>
            <a:ext cx="4114800" cy="2534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sz="24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sz="20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07F3DD14-DD6A-FD13-BFC7-D958D2A8EC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31425" y="9200028"/>
            <a:ext cx="4114800" cy="2534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sz="24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sz="20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F66D6E-9F21-B1C3-FC06-50A521FA12AA}"/>
              </a:ext>
            </a:extLst>
          </p:cNvPr>
          <p:cNvCxnSpPr>
            <a:cxnSpLocks/>
          </p:cNvCxnSpPr>
          <p:nvPr userDrawn="1"/>
        </p:nvCxnSpPr>
        <p:spPr>
          <a:xfrm flipV="1">
            <a:off x="1203259" y="8895229"/>
            <a:ext cx="1623350" cy="2"/>
          </a:xfrm>
          <a:prstGeom prst="line">
            <a:avLst/>
          </a:prstGeom>
          <a:ln w="38100">
            <a:solidFill>
              <a:srgbClr val="1434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381528-4745-158C-B0B9-4330680CEBE8}"/>
              </a:ext>
            </a:extLst>
          </p:cNvPr>
          <p:cNvCxnSpPr>
            <a:cxnSpLocks/>
          </p:cNvCxnSpPr>
          <p:nvPr userDrawn="1"/>
        </p:nvCxnSpPr>
        <p:spPr>
          <a:xfrm flipV="1">
            <a:off x="5733461" y="8895229"/>
            <a:ext cx="1623350" cy="2"/>
          </a:xfrm>
          <a:prstGeom prst="line">
            <a:avLst/>
          </a:prstGeom>
          <a:ln w="38100">
            <a:solidFill>
              <a:srgbClr val="1434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59F061-31DF-6BDF-F755-513558C84968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29261" y="8895229"/>
            <a:ext cx="1623350" cy="2"/>
          </a:xfrm>
          <a:prstGeom prst="line">
            <a:avLst/>
          </a:prstGeom>
          <a:ln w="38100">
            <a:solidFill>
              <a:srgbClr val="1434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C54F0690-4147-966E-5BF2-95DD3BB4D85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627225" y="7623135"/>
            <a:ext cx="4114800" cy="124250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4400"/>
              </a:lnSpc>
              <a:buNone/>
              <a:defRPr sz="4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EDAFFD9C-76F6-BA06-3C67-4C193B4C7E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627225" y="9200028"/>
            <a:ext cx="4114800" cy="2534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sz="24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sz="20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5" name="Text Placeholder 22">
            <a:extLst>
              <a:ext uri="{FF2B5EF4-FFF2-40B4-BE49-F238E27FC236}">
                <a16:creationId xmlns:a16="http://schemas.microsoft.com/office/drawing/2014/main" id="{5BA83934-7111-C54F-7AF6-7F2B404C706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9123025" y="7623135"/>
            <a:ext cx="4114800" cy="124250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4400"/>
              </a:lnSpc>
              <a:buNone/>
              <a:defRPr sz="4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6" name="Text Placeholder 27">
            <a:extLst>
              <a:ext uri="{FF2B5EF4-FFF2-40B4-BE49-F238E27FC236}">
                <a16:creationId xmlns:a16="http://schemas.microsoft.com/office/drawing/2014/main" id="{524D6B86-BCF6-F124-21A2-7C107E4E476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9123025" y="9200028"/>
            <a:ext cx="4114800" cy="2534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sz="24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sz="20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EE89E2B4-AF7D-2254-1A48-549AA78E55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336" y="118505"/>
            <a:ext cx="8075419" cy="6738429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1202B77-E2C8-AECC-C62F-B451CF42E64E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20861" y="8895229"/>
            <a:ext cx="1623350" cy="2"/>
          </a:xfrm>
          <a:prstGeom prst="line">
            <a:avLst/>
          </a:prstGeom>
          <a:ln w="38100">
            <a:solidFill>
              <a:srgbClr val="1434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D41FD2-F44E-805E-2013-32D4A466E167}"/>
              </a:ext>
            </a:extLst>
          </p:cNvPr>
          <p:cNvCxnSpPr>
            <a:cxnSpLocks/>
          </p:cNvCxnSpPr>
          <p:nvPr userDrawn="1"/>
        </p:nvCxnSpPr>
        <p:spPr>
          <a:xfrm flipV="1">
            <a:off x="14725061" y="8895229"/>
            <a:ext cx="1623350" cy="2"/>
          </a:xfrm>
          <a:prstGeom prst="line">
            <a:avLst/>
          </a:prstGeom>
          <a:ln w="38100">
            <a:solidFill>
              <a:srgbClr val="1434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919C1F37-C687-9EB0-F0F1-A125CDC154C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396586" y="118505"/>
            <a:ext cx="20874106" cy="6738429"/>
          </a:xfrm>
          <a:custGeom>
            <a:avLst/>
            <a:gdLst>
              <a:gd name="connsiteX0" fmla="*/ 6310319 w 20874106"/>
              <a:gd name="connsiteY0" fmla="*/ 261690 h 6738429"/>
              <a:gd name="connsiteX1" fmla="*/ 6445243 w 20874106"/>
              <a:gd name="connsiteY1" fmla="*/ 318330 h 6738429"/>
              <a:gd name="connsiteX2" fmla="*/ 9244273 w 20874106"/>
              <a:gd name="connsiteY2" fmla="*/ 3152357 h 6738429"/>
              <a:gd name="connsiteX3" fmla="*/ 9245571 w 20874106"/>
              <a:gd name="connsiteY3" fmla="*/ 3418728 h 6738429"/>
              <a:gd name="connsiteX4" fmla="*/ 6040033 w 20874106"/>
              <a:gd name="connsiteY4" fmla="*/ 6592251 h 6738429"/>
              <a:gd name="connsiteX5" fmla="*/ 5632301 w 20874106"/>
              <a:gd name="connsiteY5" fmla="*/ 6738426 h 6738429"/>
              <a:gd name="connsiteX6" fmla="*/ 220456 w 20874106"/>
              <a:gd name="connsiteY6" fmla="*/ 6738426 h 6738429"/>
              <a:gd name="connsiteX7" fmla="*/ 64883 w 20874106"/>
              <a:gd name="connsiteY7" fmla="*/ 6389378 h 6738429"/>
              <a:gd name="connsiteX8" fmla="*/ 6175052 w 20874106"/>
              <a:gd name="connsiteY8" fmla="*/ 317489 h 6738429"/>
              <a:gd name="connsiteX9" fmla="*/ 6310319 w 20874106"/>
              <a:gd name="connsiteY9" fmla="*/ 261690 h 6738429"/>
              <a:gd name="connsiteX10" fmla="*/ 3910063 w 20874106"/>
              <a:gd name="connsiteY10" fmla="*/ 1069 h 6738429"/>
              <a:gd name="connsiteX11" fmla="*/ 6060434 w 20874106"/>
              <a:gd name="connsiteY11" fmla="*/ 15435 h 6738429"/>
              <a:gd name="connsiteX12" fmla="*/ 6125078 w 20874106"/>
              <a:gd name="connsiteY12" fmla="*/ 172919 h 6738429"/>
              <a:gd name="connsiteX13" fmla="*/ 5173372 w 20874106"/>
              <a:gd name="connsiteY13" fmla="*/ 1124624 h 6738429"/>
              <a:gd name="connsiteX14" fmla="*/ 4810343 w 20874106"/>
              <a:gd name="connsiteY14" fmla="*/ 1124624 h 6738429"/>
              <a:gd name="connsiteX15" fmla="*/ 3844272 w 20874106"/>
              <a:gd name="connsiteY15" fmla="*/ 158553 h 6738429"/>
              <a:gd name="connsiteX16" fmla="*/ 3844196 w 20874106"/>
              <a:gd name="connsiteY16" fmla="*/ 158553 h 6738429"/>
              <a:gd name="connsiteX17" fmla="*/ 3910063 w 20874106"/>
              <a:gd name="connsiteY17" fmla="*/ 1069 h 6738429"/>
              <a:gd name="connsiteX18" fmla="*/ 6615105 w 20874106"/>
              <a:gd name="connsiteY18" fmla="*/ 76 h 6738429"/>
              <a:gd name="connsiteX19" fmla="*/ 12362244 w 20874106"/>
              <a:gd name="connsiteY19" fmla="*/ 76 h 6738429"/>
              <a:gd name="connsiteX20" fmla="*/ 12440948 w 20874106"/>
              <a:gd name="connsiteY20" fmla="*/ 177962 h 6738429"/>
              <a:gd name="connsiteX21" fmla="*/ 9631144 w 20874106"/>
              <a:gd name="connsiteY21" fmla="*/ 2985703 h 6738429"/>
              <a:gd name="connsiteX22" fmla="*/ 9299747 w 20874106"/>
              <a:gd name="connsiteY22" fmla="*/ 2993650 h 6738429"/>
              <a:gd name="connsiteX23" fmla="*/ 6524634 w 20874106"/>
              <a:gd name="connsiteY23" fmla="*/ 218537 h 6738429"/>
              <a:gd name="connsiteX24" fmla="*/ 6615105 w 20874106"/>
              <a:gd name="connsiteY24" fmla="*/ 76 h 6738429"/>
              <a:gd name="connsiteX25" fmla="*/ 20468894 w 20874106"/>
              <a:gd name="connsiteY25" fmla="*/ 0 h 6738429"/>
              <a:gd name="connsiteX26" fmla="*/ 20874106 w 20874106"/>
              <a:gd name="connsiteY26" fmla="*/ 406127 h 6738429"/>
              <a:gd name="connsiteX27" fmla="*/ 20866998 w 20874106"/>
              <a:gd name="connsiteY27" fmla="*/ 6309911 h 6738429"/>
              <a:gd name="connsiteX28" fmla="*/ 20458806 w 20874106"/>
              <a:gd name="connsiteY28" fmla="*/ 6738426 h 6738429"/>
              <a:gd name="connsiteX29" fmla="*/ 6608915 w 20874106"/>
              <a:gd name="connsiteY29" fmla="*/ 6738426 h 6738429"/>
              <a:gd name="connsiteX30" fmla="*/ 6461518 w 20874106"/>
              <a:gd name="connsiteY30" fmla="*/ 6386398 h 6738429"/>
              <a:gd name="connsiteX31" fmla="*/ 12695398 w 20874106"/>
              <a:gd name="connsiteY31" fmla="*/ 144723 h 6738429"/>
              <a:gd name="connsiteX32" fmla="*/ 13031685 w 20874106"/>
              <a:gd name="connsiteY32" fmla="*/ 7183 h 6738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0874106" h="6738429">
                <a:moveTo>
                  <a:pt x="6310319" y="261690"/>
                </a:moveTo>
                <a:cubicBezTo>
                  <a:pt x="6359242" y="261843"/>
                  <a:pt x="6408107" y="280736"/>
                  <a:pt x="6445243" y="318330"/>
                </a:cubicBezTo>
                <a:lnTo>
                  <a:pt x="9244273" y="3152357"/>
                </a:lnTo>
                <a:cubicBezTo>
                  <a:pt x="9317092" y="3226018"/>
                  <a:pt x="9317628" y="3344379"/>
                  <a:pt x="9245571" y="3418728"/>
                </a:cubicBezTo>
                <a:lnTo>
                  <a:pt x="6040033" y="6592251"/>
                </a:lnTo>
                <a:cubicBezTo>
                  <a:pt x="5933133" y="6702589"/>
                  <a:pt x="5785964" y="6738426"/>
                  <a:pt x="5632301" y="6738426"/>
                </a:cubicBezTo>
                <a:lnTo>
                  <a:pt x="220456" y="6738426"/>
                </a:lnTo>
                <a:cubicBezTo>
                  <a:pt x="24462" y="6738426"/>
                  <a:pt x="-73728" y="6527989"/>
                  <a:pt x="64883" y="6389378"/>
                </a:cubicBezTo>
                <a:lnTo>
                  <a:pt x="6175052" y="317489"/>
                </a:lnTo>
                <a:cubicBezTo>
                  <a:pt x="6212417" y="280124"/>
                  <a:pt x="6261397" y="261537"/>
                  <a:pt x="6310319" y="261690"/>
                </a:cubicBezTo>
                <a:close/>
                <a:moveTo>
                  <a:pt x="3910063" y="1069"/>
                </a:moveTo>
                <a:lnTo>
                  <a:pt x="6060434" y="15435"/>
                </a:lnTo>
                <a:cubicBezTo>
                  <a:pt x="6142347" y="15969"/>
                  <a:pt x="6182998" y="114999"/>
                  <a:pt x="6125078" y="172919"/>
                </a:cubicBezTo>
                <a:lnTo>
                  <a:pt x="5173372" y="1124624"/>
                </a:lnTo>
                <a:cubicBezTo>
                  <a:pt x="5073121" y="1224876"/>
                  <a:pt x="4910595" y="1224876"/>
                  <a:pt x="4810343" y="1124624"/>
                </a:cubicBezTo>
                <a:lnTo>
                  <a:pt x="3844272" y="158553"/>
                </a:lnTo>
                <a:lnTo>
                  <a:pt x="3844196" y="158553"/>
                </a:lnTo>
                <a:cubicBezTo>
                  <a:pt x="3785894" y="100251"/>
                  <a:pt x="3827615" y="534"/>
                  <a:pt x="3910063" y="1069"/>
                </a:cubicBezTo>
                <a:close/>
                <a:moveTo>
                  <a:pt x="6615105" y="76"/>
                </a:moveTo>
                <a:lnTo>
                  <a:pt x="12362244" y="76"/>
                </a:lnTo>
                <a:cubicBezTo>
                  <a:pt x="12454550" y="76"/>
                  <a:pt x="12502994" y="109650"/>
                  <a:pt x="12440948" y="177962"/>
                </a:cubicBezTo>
                <a:lnTo>
                  <a:pt x="9631144" y="2985703"/>
                </a:lnTo>
                <a:cubicBezTo>
                  <a:pt x="9543194" y="3082517"/>
                  <a:pt x="9392205" y="3086108"/>
                  <a:pt x="9299747" y="2993650"/>
                </a:cubicBezTo>
                <a:lnTo>
                  <a:pt x="6524634" y="218537"/>
                </a:lnTo>
                <a:cubicBezTo>
                  <a:pt x="6444020" y="137922"/>
                  <a:pt x="6501099" y="76"/>
                  <a:pt x="6615105" y="76"/>
                </a:cubicBezTo>
                <a:close/>
                <a:moveTo>
                  <a:pt x="20468894" y="0"/>
                </a:moveTo>
                <a:cubicBezTo>
                  <a:pt x="20691862" y="2904"/>
                  <a:pt x="20871734" y="183158"/>
                  <a:pt x="20874106" y="406127"/>
                </a:cubicBezTo>
                <a:lnTo>
                  <a:pt x="20866998" y="6309911"/>
                </a:lnTo>
                <a:cubicBezTo>
                  <a:pt x="20869366" y="6537388"/>
                  <a:pt x="20686286" y="6737204"/>
                  <a:pt x="20458806" y="6738426"/>
                </a:cubicBezTo>
                <a:lnTo>
                  <a:pt x="6608915" y="6738426"/>
                </a:lnTo>
                <a:cubicBezTo>
                  <a:pt x="6424687" y="6739420"/>
                  <a:pt x="6331542" y="6516909"/>
                  <a:pt x="6461518" y="6386398"/>
                </a:cubicBezTo>
                <a:lnTo>
                  <a:pt x="12695398" y="144723"/>
                </a:lnTo>
                <a:cubicBezTo>
                  <a:pt x="12784341" y="55322"/>
                  <a:pt x="12905606" y="5731"/>
                  <a:pt x="13031685" y="718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28EEA8C8-5812-5C1E-2C16-01CEDF8530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63624" y="990600"/>
            <a:ext cx="7432675" cy="3505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6600"/>
              </a:lnSpc>
              <a:buNone/>
              <a:defRPr sz="6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sz="6000" b="1">
                <a:solidFill>
                  <a:srgbClr val="1434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sz="5400" b="1">
                <a:solidFill>
                  <a:srgbClr val="1434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sz="4800" b="1">
                <a:solidFill>
                  <a:srgbClr val="1434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sz="4800" b="1">
                <a:solidFill>
                  <a:srgbClr val="1434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2E2A7-292F-0D73-4C10-97292ACFF51A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6405450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#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7AEE06-2301-E3D5-2345-4E5989ED14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6023" y="1219200"/>
            <a:ext cx="9067801" cy="9067801"/>
          </a:xfrm>
          <a:custGeom>
            <a:avLst/>
            <a:gdLst>
              <a:gd name="connsiteX0" fmla="*/ 4146635 w 8293269"/>
              <a:gd name="connsiteY0" fmla="*/ 0 h 8293269"/>
              <a:gd name="connsiteX1" fmla="*/ 4451772 w 8293269"/>
              <a:gd name="connsiteY1" fmla="*/ 126392 h 8293269"/>
              <a:gd name="connsiteX2" fmla="*/ 8166878 w 8293269"/>
              <a:gd name="connsiteY2" fmla="*/ 3841498 h 8293269"/>
              <a:gd name="connsiteX3" fmla="*/ 8166877 w 8293269"/>
              <a:gd name="connsiteY3" fmla="*/ 4451773 h 8293269"/>
              <a:gd name="connsiteX4" fmla="*/ 4451772 w 8293269"/>
              <a:gd name="connsiteY4" fmla="*/ 8166878 h 8293269"/>
              <a:gd name="connsiteX5" fmla="*/ 3841497 w 8293269"/>
              <a:gd name="connsiteY5" fmla="*/ 8166877 h 8293269"/>
              <a:gd name="connsiteX6" fmla="*/ 126392 w 8293269"/>
              <a:gd name="connsiteY6" fmla="*/ 4451772 h 8293269"/>
              <a:gd name="connsiteX7" fmla="*/ 126392 w 8293269"/>
              <a:gd name="connsiteY7" fmla="*/ 3841498 h 8293269"/>
              <a:gd name="connsiteX8" fmla="*/ 3841498 w 8293269"/>
              <a:gd name="connsiteY8" fmla="*/ 126392 h 8293269"/>
              <a:gd name="connsiteX9" fmla="*/ 4146635 w 8293269"/>
              <a:gd name="connsiteY9" fmla="*/ 0 h 829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93269" h="8293269">
                <a:moveTo>
                  <a:pt x="4146635" y="0"/>
                </a:moveTo>
                <a:cubicBezTo>
                  <a:pt x="4257073" y="0"/>
                  <a:pt x="4367511" y="42131"/>
                  <a:pt x="4451772" y="126392"/>
                </a:cubicBezTo>
                <a:lnTo>
                  <a:pt x="8166878" y="3841498"/>
                </a:lnTo>
                <a:cubicBezTo>
                  <a:pt x="8335400" y="4010021"/>
                  <a:pt x="8335400" y="4283250"/>
                  <a:pt x="8166877" y="4451773"/>
                </a:cubicBezTo>
                <a:lnTo>
                  <a:pt x="4451772" y="8166878"/>
                </a:lnTo>
                <a:cubicBezTo>
                  <a:pt x="4283249" y="8335401"/>
                  <a:pt x="4010020" y="8335400"/>
                  <a:pt x="3841497" y="8166877"/>
                </a:cubicBezTo>
                <a:lnTo>
                  <a:pt x="126392" y="4451772"/>
                </a:lnTo>
                <a:cubicBezTo>
                  <a:pt x="-42130" y="4283250"/>
                  <a:pt x="-42130" y="4010021"/>
                  <a:pt x="126392" y="3841498"/>
                </a:cubicBezTo>
                <a:lnTo>
                  <a:pt x="3841498" y="126392"/>
                </a:lnTo>
                <a:cubicBezTo>
                  <a:pt x="3925759" y="42131"/>
                  <a:pt x="4036197" y="0"/>
                  <a:pt x="414663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9A4A6A2-36B1-5755-65C4-F77A2BB3EF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0425" y="6273543"/>
            <a:ext cx="12182858" cy="7467857"/>
          </a:xfrm>
          <a:prstGeom prst="rect">
            <a:avLst/>
          </a:prstGeom>
        </p:spPr>
      </p:pic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18C42D73-C5BA-E58A-C5D7-0A4F977270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392423" y="2153772"/>
            <a:ext cx="3353656" cy="101390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6000"/>
              </a:lnSpc>
              <a:buNone/>
              <a:defRPr sz="6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5" name="Text Placeholder 22">
            <a:extLst>
              <a:ext uri="{FF2B5EF4-FFF2-40B4-BE49-F238E27FC236}">
                <a16:creationId xmlns:a16="http://schemas.microsoft.com/office/drawing/2014/main" id="{0472EDBE-624D-E037-707D-323E7AB433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465425" y="2153772"/>
            <a:ext cx="3353656" cy="101390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6000"/>
              </a:lnSpc>
              <a:buNone/>
              <a:defRPr sz="6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2">
            <a:extLst>
              <a:ext uri="{FF2B5EF4-FFF2-40B4-BE49-F238E27FC236}">
                <a16:creationId xmlns:a16="http://schemas.microsoft.com/office/drawing/2014/main" id="{764F37EC-1755-28F3-EBF2-CD9EB91CEE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580225" y="2153772"/>
            <a:ext cx="3353656" cy="101390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6000"/>
              </a:lnSpc>
              <a:buNone/>
              <a:defRPr sz="6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27">
            <a:extLst>
              <a:ext uri="{FF2B5EF4-FFF2-40B4-BE49-F238E27FC236}">
                <a16:creationId xmlns:a16="http://schemas.microsoft.com/office/drawing/2014/main" id="{D4ABD638-CB09-A59E-7FFB-35DEA74CF5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392423" y="4191000"/>
            <a:ext cx="3353656" cy="2534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sz="20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sz="16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sz="16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7">
            <a:extLst>
              <a:ext uri="{FF2B5EF4-FFF2-40B4-BE49-F238E27FC236}">
                <a16:creationId xmlns:a16="http://schemas.microsoft.com/office/drawing/2014/main" id="{46C33313-0D19-6C80-5BFC-FF597272241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465425" y="4191000"/>
            <a:ext cx="3353656" cy="2534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sz="20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sz="16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sz="16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93C5E258-6601-2817-DA24-9BAE19B7D9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580225" y="4191000"/>
            <a:ext cx="3353656" cy="2534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sz="20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sz="16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sz="16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66F1C1-0CCE-988C-4F2F-539328768F39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41636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A993DA-4D76-1A63-2B94-38CFE7D3C248}"/>
              </a:ext>
            </a:extLst>
          </p:cNvPr>
          <p:cNvSpPr/>
          <p:nvPr userDrawn="1"/>
        </p:nvSpPr>
        <p:spPr>
          <a:xfrm>
            <a:off x="0" y="0"/>
            <a:ext cx="8150225" cy="13716000"/>
          </a:xfrm>
          <a:prstGeom prst="rect">
            <a:avLst/>
          </a:prstGeom>
          <a:solidFill>
            <a:srgbClr val="1434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01B8C-42B3-4E63-94AE-D0AF53CAA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50225" y="0"/>
            <a:ext cx="7772400" cy="13716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7FFE05B2-1D87-8EE9-E2F8-021BCD7745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95618" y="4906529"/>
            <a:ext cx="6096001" cy="3505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6600"/>
              </a:lnSpc>
              <a:buNone/>
              <a:defRPr sz="6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sz="6000" b="1">
                <a:solidFill>
                  <a:srgbClr val="1434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sz="5400" b="1">
                <a:solidFill>
                  <a:srgbClr val="1434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sz="4800" b="1">
                <a:solidFill>
                  <a:srgbClr val="1434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sz="4800" b="1">
                <a:solidFill>
                  <a:srgbClr val="1434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FFB4AFA-2080-142D-765E-F6401E37E5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79625" y="2438400"/>
            <a:ext cx="2336007" cy="233600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60C1EC9-4E1F-520D-58E2-0ED9C1436D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88173" y="5603631"/>
            <a:ext cx="2336007" cy="233600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E6FB22B-4465-474E-83FE-04AF505FD6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4306" y="8768862"/>
            <a:ext cx="2336007" cy="2336007"/>
          </a:xfrm>
          <a:prstGeom prst="rect">
            <a:avLst/>
          </a:prstGeom>
        </p:spPr>
      </p:pic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DA2B1007-9784-A492-AA81-844CE88140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99025" y="2450261"/>
            <a:ext cx="5791200" cy="75013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7">
            <a:extLst>
              <a:ext uri="{FF2B5EF4-FFF2-40B4-BE49-F238E27FC236}">
                <a16:creationId xmlns:a16="http://schemas.microsoft.com/office/drawing/2014/main" id="{6D8595CE-E8E9-FCDE-33EE-5A523E2E9B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599025" y="3435141"/>
            <a:ext cx="5791200" cy="10606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sz="24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sz="20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27859E-26EF-5E4F-7C85-589D637FBDDF}"/>
              </a:ext>
            </a:extLst>
          </p:cNvPr>
          <p:cNvCxnSpPr>
            <a:cxnSpLocks/>
          </p:cNvCxnSpPr>
          <p:nvPr userDrawn="1"/>
        </p:nvCxnSpPr>
        <p:spPr>
          <a:xfrm flipV="1">
            <a:off x="17696861" y="3200400"/>
            <a:ext cx="2284715" cy="3"/>
          </a:xfrm>
          <a:prstGeom prst="line">
            <a:avLst/>
          </a:prstGeom>
          <a:ln w="38100">
            <a:solidFill>
              <a:srgbClr val="1434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A2ADE3C0-726B-E441-BAA7-5D90F29433A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584127" y="5674249"/>
            <a:ext cx="5791200" cy="75013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27">
            <a:extLst>
              <a:ext uri="{FF2B5EF4-FFF2-40B4-BE49-F238E27FC236}">
                <a16:creationId xmlns:a16="http://schemas.microsoft.com/office/drawing/2014/main" id="{E6369A86-48BC-F9D5-E57A-C1D81FE7A7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584127" y="6659129"/>
            <a:ext cx="5791200" cy="10606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sz="24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sz="20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D6B504-4B5F-91D9-FE7A-7A78B90C64AD}"/>
              </a:ext>
            </a:extLst>
          </p:cNvPr>
          <p:cNvCxnSpPr>
            <a:cxnSpLocks/>
          </p:cNvCxnSpPr>
          <p:nvPr userDrawn="1"/>
        </p:nvCxnSpPr>
        <p:spPr>
          <a:xfrm flipV="1">
            <a:off x="17681963" y="6424388"/>
            <a:ext cx="2284715" cy="3"/>
          </a:xfrm>
          <a:prstGeom prst="line">
            <a:avLst/>
          </a:prstGeom>
          <a:ln w="38100">
            <a:solidFill>
              <a:srgbClr val="1434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6E779A5A-2EF3-5E14-491E-6BD1F2FC17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7551644" y="8839200"/>
            <a:ext cx="5791200" cy="75013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C7BE4600-81DA-62B1-C1CA-D90D8167A0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551644" y="9824080"/>
            <a:ext cx="5791200" cy="10606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sz="24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sz="20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C8C381-BFBB-3088-BD3B-C9B9B17E2BCC}"/>
              </a:ext>
            </a:extLst>
          </p:cNvPr>
          <p:cNvCxnSpPr>
            <a:cxnSpLocks/>
          </p:cNvCxnSpPr>
          <p:nvPr userDrawn="1"/>
        </p:nvCxnSpPr>
        <p:spPr>
          <a:xfrm flipV="1">
            <a:off x="17649480" y="9589339"/>
            <a:ext cx="2284715" cy="3"/>
          </a:xfrm>
          <a:prstGeom prst="line">
            <a:avLst/>
          </a:prstGeom>
          <a:ln w="38100">
            <a:solidFill>
              <a:srgbClr val="1434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E1836A-EAE6-7D35-DB8A-EF6EC72F4DF7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F10EF3B-AF46-5948-0337-415A6F3C849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0" y="12371742"/>
            <a:ext cx="7696201" cy="12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1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BD170E0-F3E4-9C73-B414-D71B37FF44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6400" y="3048000"/>
            <a:ext cx="7235825" cy="2057400"/>
          </a:xfrm>
        </p:spPr>
        <p:txBody>
          <a:bodyPr>
            <a:noAutofit/>
          </a:bodyPr>
          <a:lstStyle>
            <a:lvl1pPr marL="0" indent="0">
              <a:buNone/>
              <a:defRPr sz="66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6600" b="1"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 sz="6600" b="1"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 sz="6600" b="1"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 sz="6600" b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AFAA15B-24F2-7B73-B058-E9A60C4DE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76400" y="5562600"/>
            <a:ext cx="7235825" cy="4191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0B352-76E7-911F-B84E-ED9459A79759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8817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DCE9AC1-D2C7-D2AE-51BE-5693A2F59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3022035" cy="8001000"/>
          </a:xfrm>
          <a:prstGeom prst="rect">
            <a:avLst/>
          </a:prstGeom>
        </p:spPr>
      </p:pic>
      <p:sp>
        <p:nvSpPr>
          <p:cNvPr id="4" name="Graphic 9">
            <a:extLst>
              <a:ext uri="{FF2B5EF4-FFF2-40B4-BE49-F238E27FC236}">
                <a16:creationId xmlns:a16="http://schemas.microsoft.com/office/drawing/2014/main" id="{86C875E9-BD0A-A1D8-A9F3-9429A01BA53D}"/>
              </a:ext>
            </a:extLst>
          </p:cNvPr>
          <p:cNvSpPr/>
          <p:nvPr userDrawn="1"/>
        </p:nvSpPr>
        <p:spPr>
          <a:xfrm>
            <a:off x="9140825" y="4000500"/>
            <a:ext cx="4460875" cy="4503020"/>
          </a:xfrm>
          <a:custGeom>
            <a:avLst/>
            <a:gdLst>
              <a:gd name="connsiteX0" fmla="*/ 1726723 w 1844473"/>
              <a:gd name="connsiteY0" fmla="*/ 1861899 h 1861899"/>
              <a:gd name="connsiteX1" fmla="*/ 117990 w 1844473"/>
              <a:gd name="connsiteY1" fmla="*/ 1861899 h 1861899"/>
              <a:gd name="connsiteX2" fmla="*/ 34281 w 1844473"/>
              <a:gd name="connsiteY2" fmla="*/ 1661340 h 1861899"/>
              <a:gd name="connsiteX3" fmla="*/ 1643014 w 1844473"/>
              <a:gd name="connsiteY3" fmla="*/ 35179 h 1861899"/>
              <a:gd name="connsiteX4" fmla="*/ 1844474 w 1844473"/>
              <a:gd name="connsiteY4" fmla="*/ 117987 h 1861899"/>
              <a:gd name="connsiteX5" fmla="*/ 1844474 w 1844473"/>
              <a:gd name="connsiteY5" fmla="*/ 1744149 h 1861899"/>
              <a:gd name="connsiteX6" fmla="*/ 1726723 w 1844473"/>
              <a:gd name="connsiteY6" fmla="*/ 1861899 h 186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4473" h="1861899">
                <a:moveTo>
                  <a:pt x="1726723" y="1861899"/>
                </a:moveTo>
                <a:lnTo>
                  <a:pt x="117990" y="1861899"/>
                </a:lnTo>
                <a:cubicBezTo>
                  <a:pt x="13393" y="1861899"/>
                  <a:pt x="-39292" y="1735699"/>
                  <a:pt x="34281" y="1661340"/>
                </a:cubicBezTo>
                <a:lnTo>
                  <a:pt x="1643014" y="35179"/>
                </a:lnTo>
                <a:cubicBezTo>
                  <a:pt x="1717015" y="-39623"/>
                  <a:pt x="1844474" y="12775"/>
                  <a:pt x="1844474" y="117987"/>
                </a:cubicBezTo>
                <a:lnTo>
                  <a:pt x="1844474" y="1744149"/>
                </a:lnTo>
                <a:cubicBezTo>
                  <a:pt x="1844474" y="1809186"/>
                  <a:pt x="1791760" y="1861899"/>
                  <a:pt x="1726723" y="1861899"/>
                </a:cubicBezTo>
                <a:close/>
              </a:path>
            </a:pathLst>
          </a:custGeom>
          <a:solidFill>
            <a:srgbClr val="8D8EA6"/>
          </a:solidFill>
          <a:ln w="142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00CDD2-85AB-B4A0-A54D-6BC5961BA4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41025" y="5943600"/>
            <a:ext cx="3807619" cy="3170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DAC391-8024-8C12-1679-5EC1BBEA8E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0825" y="8686800"/>
            <a:ext cx="9372600" cy="216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D41185-4F66-87AC-5804-4D3637C2CCA0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121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1950357-D7BB-D498-B7DC-AF3352A159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939"/>
          <a:stretch>
            <a:fillRect/>
          </a:stretch>
        </p:blipFill>
        <p:spPr>
          <a:xfrm>
            <a:off x="0" y="0"/>
            <a:ext cx="2057856" cy="2286000"/>
          </a:xfrm>
          <a:prstGeom prst="rect">
            <a:avLst/>
          </a:prstGeom>
        </p:spPr>
      </p:pic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D3FB809-24B8-96BA-0BE1-0D28AA9B74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2055" y="1219200"/>
            <a:ext cx="21190442" cy="129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240B7F-1597-44F4-40DA-7AC25C55469D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95914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1950357-D7BB-D498-B7DC-AF3352A159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939"/>
          <a:stretch>
            <a:fillRect/>
          </a:stretch>
        </p:blipFill>
        <p:spPr>
          <a:xfrm>
            <a:off x="0" y="0"/>
            <a:ext cx="2057856" cy="2286000"/>
          </a:xfrm>
          <a:prstGeom prst="rect">
            <a:avLst/>
          </a:prstGeom>
        </p:spPr>
      </p:pic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D3FB809-24B8-96BA-0BE1-0D28AA9B74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2055" y="1219200"/>
            <a:ext cx="21190442" cy="129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D225DB-7947-3CE9-AF8E-3804C5569E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62055" y="2667000"/>
            <a:ext cx="21189950" cy="952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0E149E-BD69-B29F-DE55-2753935D012E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14992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2">
            <a:extLst>
              <a:ext uri="{FF2B5EF4-FFF2-40B4-BE49-F238E27FC236}">
                <a16:creationId xmlns:a16="http://schemas.microsoft.com/office/drawing/2014/main" id="{43BD26F4-4471-A717-88A5-3F01028DADCA}"/>
              </a:ext>
            </a:extLst>
          </p:cNvPr>
          <p:cNvSpPr/>
          <p:nvPr userDrawn="1"/>
        </p:nvSpPr>
        <p:spPr>
          <a:xfrm rot="-2700000">
            <a:off x="1142092" y="3780422"/>
            <a:ext cx="1410518" cy="1410518"/>
          </a:xfrm>
          <a:custGeom>
            <a:avLst/>
            <a:gdLst>
              <a:gd name="connsiteX0" fmla="*/ 837676 w 937698"/>
              <a:gd name="connsiteY0" fmla="*/ 0 h 937698"/>
              <a:gd name="connsiteX1" fmla="*/ 937698 w 937698"/>
              <a:gd name="connsiteY1" fmla="*/ 100022 h 937698"/>
              <a:gd name="connsiteX2" fmla="*/ 937698 w 937698"/>
              <a:gd name="connsiteY2" fmla="*/ 837676 h 937698"/>
              <a:gd name="connsiteX3" fmla="*/ 837676 w 937698"/>
              <a:gd name="connsiteY3" fmla="*/ 937698 h 937698"/>
              <a:gd name="connsiteX4" fmla="*/ 100022 w 937698"/>
              <a:gd name="connsiteY4" fmla="*/ 937698 h 937698"/>
              <a:gd name="connsiteX5" fmla="*/ 0 w 937698"/>
              <a:gd name="connsiteY5" fmla="*/ 837676 h 937698"/>
              <a:gd name="connsiteX6" fmla="*/ 0 w 937698"/>
              <a:gd name="connsiteY6" fmla="*/ 100022 h 937698"/>
              <a:gd name="connsiteX7" fmla="*/ 100022 w 937698"/>
              <a:gd name="connsiteY7" fmla="*/ 0 h 93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7698" h="937698">
                <a:moveTo>
                  <a:pt x="837676" y="0"/>
                </a:moveTo>
                <a:cubicBezTo>
                  <a:pt x="892917" y="0"/>
                  <a:pt x="937698" y="44781"/>
                  <a:pt x="937698" y="100022"/>
                </a:cubicBezTo>
                <a:lnTo>
                  <a:pt x="937698" y="837676"/>
                </a:lnTo>
                <a:cubicBezTo>
                  <a:pt x="937698" y="892917"/>
                  <a:pt x="892917" y="937698"/>
                  <a:pt x="837676" y="937698"/>
                </a:cubicBezTo>
                <a:lnTo>
                  <a:pt x="100022" y="937698"/>
                </a:lnTo>
                <a:cubicBezTo>
                  <a:pt x="44781" y="937698"/>
                  <a:pt x="0" y="892917"/>
                  <a:pt x="0" y="837676"/>
                </a:cubicBezTo>
                <a:lnTo>
                  <a:pt x="0" y="100022"/>
                </a:lnTo>
                <a:cubicBezTo>
                  <a:pt x="0" y="44781"/>
                  <a:pt x="44781" y="0"/>
                  <a:pt x="100022" y="0"/>
                </a:cubicBezTo>
                <a:close/>
              </a:path>
            </a:pathLst>
          </a:custGeom>
          <a:solidFill>
            <a:srgbClr val="8D8EA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51F13D-B615-829B-0CAE-4E6F12C8D290}"/>
              </a:ext>
            </a:extLst>
          </p:cNvPr>
          <p:cNvCxnSpPr/>
          <p:nvPr userDrawn="1"/>
        </p:nvCxnSpPr>
        <p:spPr>
          <a:xfrm>
            <a:off x="8378825" y="3488294"/>
            <a:ext cx="0" cy="8322706"/>
          </a:xfrm>
          <a:prstGeom prst="line">
            <a:avLst/>
          </a:prstGeom>
          <a:ln w="19050">
            <a:solidFill>
              <a:srgbClr val="1334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669A10-CB80-BF0C-6DA4-FD1E6CF56B70}"/>
              </a:ext>
            </a:extLst>
          </p:cNvPr>
          <p:cNvCxnSpPr/>
          <p:nvPr userDrawn="1"/>
        </p:nvCxnSpPr>
        <p:spPr>
          <a:xfrm>
            <a:off x="15998825" y="3488294"/>
            <a:ext cx="0" cy="8322706"/>
          </a:xfrm>
          <a:prstGeom prst="line">
            <a:avLst/>
          </a:prstGeom>
          <a:ln w="19050">
            <a:solidFill>
              <a:srgbClr val="1334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raphic 2">
            <a:extLst>
              <a:ext uri="{FF2B5EF4-FFF2-40B4-BE49-F238E27FC236}">
                <a16:creationId xmlns:a16="http://schemas.microsoft.com/office/drawing/2014/main" id="{7FAFF547-DDE8-6A32-3775-CC9294B2C930}"/>
              </a:ext>
            </a:extLst>
          </p:cNvPr>
          <p:cNvSpPr/>
          <p:nvPr userDrawn="1"/>
        </p:nvSpPr>
        <p:spPr>
          <a:xfrm rot="-2700000">
            <a:off x="8852879" y="3780422"/>
            <a:ext cx="1410518" cy="1410518"/>
          </a:xfrm>
          <a:custGeom>
            <a:avLst/>
            <a:gdLst>
              <a:gd name="connsiteX0" fmla="*/ 837676 w 937698"/>
              <a:gd name="connsiteY0" fmla="*/ 0 h 937698"/>
              <a:gd name="connsiteX1" fmla="*/ 937698 w 937698"/>
              <a:gd name="connsiteY1" fmla="*/ 100022 h 937698"/>
              <a:gd name="connsiteX2" fmla="*/ 937698 w 937698"/>
              <a:gd name="connsiteY2" fmla="*/ 837676 h 937698"/>
              <a:gd name="connsiteX3" fmla="*/ 837676 w 937698"/>
              <a:gd name="connsiteY3" fmla="*/ 937698 h 937698"/>
              <a:gd name="connsiteX4" fmla="*/ 100022 w 937698"/>
              <a:gd name="connsiteY4" fmla="*/ 937698 h 937698"/>
              <a:gd name="connsiteX5" fmla="*/ 0 w 937698"/>
              <a:gd name="connsiteY5" fmla="*/ 837676 h 937698"/>
              <a:gd name="connsiteX6" fmla="*/ 0 w 937698"/>
              <a:gd name="connsiteY6" fmla="*/ 100022 h 937698"/>
              <a:gd name="connsiteX7" fmla="*/ 100022 w 937698"/>
              <a:gd name="connsiteY7" fmla="*/ 0 h 93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7698" h="937698">
                <a:moveTo>
                  <a:pt x="837676" y="0"/>
                </a:moveTo>
                <a:cubicBezTo>
                  <a:pt x="892917" y="0"/>
                  <a:pt x="937698" y="44781"/>
                  <a:pt x="937698" y="100022"/>
                </a:cubicBezTo>
                <a:lnTo>
                  <a:pt x="937698" y="837676"/>
                </a:lnTo>
                <a:cubicBezTo>
                  <a:pt x="937698" y="892917"/>
                  <a:pt x="892917" y="937698"/>
                  <a:pt x="837676" y="937698"/>
                </a:cubicBezTo>
                <a:lnTo>
                  <a:pt x="100022" y="937698"/>
                </a:lnTo>
                <a:cubicBezTo>
                  <a:pt x="44781" y="937698"/>
                  <a:pt x="0" y="892917"/>
                  <a:pt x="0" y="837676"/>
                </a:cubicBezTo>
                <a:lnTo>
                  <a:pt x="0" y="100022"/>
                </a:lnTo>
                <a:cubicBezTo>
                  <a:pt x="0" y="44781"/>
                  <a:pt x="44781" y="0"/>
                  <a:pt x="100022" y="0"/>
                </a:cubicBezTo>
                <a:close/>
              </a:path>
            </a:pathLst>
          </a:custGeom>
          <a:solidFill>
            <a:srgbClr val="8D8EA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">
            <a:extLst>
              <a:ext uri="{FF2B5EF4-FFF2-40B4-BE49-F238E27FC236}">
                <a16:creationId xmlns:a16="http://schemas.microsoft.com/office/drawing/2014/main" id="{5FCFA9D1-4E75-97E3-4B1C-4083AECA0ABB}"/>
              </a:ext>
            </a:extLst>
          </p:cNvPr>
          <p:cNvSpPr/>
          <p:nvPr userDrawn="1"/>
        </p:nvSpPr>
        <p:spPr>
          <a:xfrm rot="-2700000">
            <a:off x="16542572" y="3780422"/>
            <a:ext cx="1410518" cy="1410518"/>
          </a:xfrm>
          <a:custGeom>
            <a:avLst/>
            <a:gdLst>
              <a:gd name="connsiteX0" fmla="*/ 837676 w 937698"/>
              <a:gd name="connsiteY0" fmla="*/ 0 h 937698"/>
              <a:gd name="connsiteX1" fmla="*/ 937698 w 937698"/>
              <a:gd name="connsiteY1" fmla="*/ 100022 h 937698"/>
              <a:gd name="connsiteX2" fmla="*/ 937698 w 937698"/>
              <a:gd name="connsiteY2" fmla="*/ 837676 h 937698"/>
              <a:gd name="connsiteX3" fmla="*/ 837676 w 937698"/>
              <a:gd name="connsiteY3" fmla="*/ 937698 h 937698"/>
              <a:gd name="connsiteX4" fmla="*/ 100022 w 937698"/>
              <a:gd name="connsiteY4" fmla="*/ 937698 h 937698"/>
              <a:gd name="connsiteX5" fmla="*/ 0 w 937698"/>
              <a:gd name="connsiteY5" fmla="*/ 837676 h 937698"/>
              <a:gd name="connsiteX6" fmla="*/ 0 w 937698"/>
              <a:gd name="connsiteY6" fmla="*/ 100022 h 937698"/>
              <a:gd name="connsiteX7" fmla="*/ 100022 w 937698"/>
              <a:gd name="connsiteY7" fmla="*/ 0 h 93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7698" h="937698">
                <a:moveTo>
                  <a:pt x="837676" y="0"/>
                </a:moveTo>
                <a:cubicBezTo>
                  <a:pt x="892917" y="0"/>
                  <a:pt x="937698" y="44781"/>
                  <a:pt x="937698" y="100022"/>
                </a:cubicBezTo>
                <a:lnTo>
                  <a:pt x="937698" y="837676"/>
                </a:lnTo>
                <a:cubicBezTo>
                  <a:pt x="937698" y="892917"/>
                  <a:pt x="892917" y="937698"/>
                  <a:pt x="837676" y="937698"/>
                </a:cubicBezTo>
                <a:lnTo>
                  <a:pt x="100022" y="937698"/>
                </a:lnTo>
                <a:cubicBezTo>
                  <a:pt x="44781" y="937698"/>
                  <a:pt x="0" y="892917"/>
                  <a:pt x="0" y="837676"/>
                </a:cubicBezTo>
                <a:lnTo>
                  <a:pt x="0" y="100022"/>
                </a:lnTo>
                <a:cubicBezTo>
                  <a:pt x="0" y="44781"/>
                  <a:pt x="44781" y="0"/>
                  <a:pt x="100022" y="0"/>
                </a:cubicBezTo>
                <a:close/>
              </a:path>
            </a:pathLst>
          </a:custGeom>
          <a:solidFill>
            <a:srgbClr val="8D8EA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49D8EC8-CBA1-AB5D-6323-4231DB4142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939"/>
          <a:stretch>
            <a:fillRect/>
          </a:stretch>
        </p:blipFill>
        <p:spPr>
          <a:xfrm>
            <a:off x="0" y="0"/>
            <a:ext cx="2057856" cy="22860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753A2E7-1F25-DA31-3F81-2990F1110C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2055" y="1219200"/>
            <a:ext cx="21190442" cy="129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7A42E7F-03F6-FC9D-0680-007E7ABE9C5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3825" y="4721068"/>
            <a:ext cx="52578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C5A6EC4-7BF3-CBD3-0C7F-3973E27477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9964" y="5715000"/>
            <a:ext cx="7071662" cy="609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4CE2282-872A-85D9-2FF5-F45AC63CEA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52994" y="5715000"/>
            <a:ext cx="7071662" cy="609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96E708F-A09F-FE4D-3A82-346C83EFE0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250769" y="5715000"/>
            <a:ext cx="7071662" cy="609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401E0C4-C726-6A63-0CA2-86FB197C8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64737" y="4721068"/>
            <a:ext cx="52578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63236D0D-9B39-90E2-9950-ED7B36DC0A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064631" y="4721068"/>
            <a:ext cx="52578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B0CC2-49D9-A254-E13A-5939A5561BC2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8127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2">
            <a:extLst>
              <a:ext uri="{FF2B5EF4-FFF2-40B4-BE49-F238E27FC236}">
                <a16:creationId xmlns:a16="http://schemas.microsoft.com/office/drawing/2014/main" id="{43BD26F4-4471-A717-88A5-3F01028DADCA}"/>
              </a:ext>
            </a:extLst>
          </p:cNvPr>
          <p:cNvSpPr/>
          <p:nvPr userDrawn="1"/>
        </p:nvSpPr>
        <p:spPr>
          <a:xfrm rot="-2700000">
            <a:off x="1142092" y="3780422"/>
            <a:ext cx="1410518" cy="1410518"/>
          </a:xfrm>
          <a:custGeom>
            <a:avLst/>
            <a:gdLst>
              <a:gd name="connsiteX0" fmla="*/ 837676 w 937698"/>
              <a:gd name="connsiteY0" fmla="*/ 0 h 937698"/>
              <a:gd name="connsiteX1" fmla="*/ 937698 w 937698"/>
              <a:gd name="connsiteY1" fmla="*/ 100022 h 937698"/>
              <a:gd name="connsiteX2" fmla="*/ 937698 w 937698"/>
              <a:gd name="connsiteY2" fmla="*/ 837676 h 937698"/>
              <a:gd name="connsiteX3" fmla="*/ 837676 w 937698"/>
              <a:gd name="connsiteY3" fmla="*/ 937698 h 937698"/>
              <a:gd name="connsiteX4" fmla="*/ 100022 w 937698"/>
              <a:gd name="connsiteY4" fmla="*/ 937698 h 937698"/>
              <a:gd name="connsiteX5" fmla="*/ 0 w 937698"/>
              <a:gd name="connsiteY5" fmla="*/ 837676 h 937698"/>
              <a:gd name="connsiteX6" fmla="*/ 0 w 937698"/>
              <a:gd name="connsiteY6" fmla="*/ 100022 h 937698"/>
              <a:gd name="connsiteX7" fmla="*/ 100022 w 937698"/>
              <a:gd name="connsiteY7" fmla="*/ 0 h 93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7698" h="937698">
                <a:moveTo>
                  <a:pt x="837676" y="0"/>
                </a:moveTo>
                <a:cubicBezTo>
                  <a:pt x="892917" y="0"/>
                  <a:pt x="937698" y="44781"/>
                  <a:pt x="937698" y="100022"/>
                </a:cubicBezTo>
                <a:lnTo>
                  <a:pt x="937698" y="837676"/>
                </a:lnTo>
                <a:cubicBezTo>
                  <a:pt x="937698" y="892917"/>
                  <a:pt x="892917" y="937698"/>
                  <a:pt x="837676" y="937698"/>
                </a:cubicBezTo>
                <a:lnTo>
                  <a:pt x="100022" y="937698"/>
                </a:lnTo>
                <a:cubicBezTo>
                  <a:pt x="44781" y="937698"/>
                  <a:pt x="0" y="892917"/>
                  <a:pt x="0" y="837676"/>
                </a:cubicBezTo>
                <a:lnTo>
                  <a:pt x="0" y="100022"/>
                </a:lnTo>
                <a:cubicBezTo>
                  <a:pt x="0" y="44781"/>
                  <a:pt x="44781" y="0"/>
                  <a:pt x="100022" y="0"/>
                </a:cubicBezTo>
                <a:close/>
              </a:path>
            </a:pathLst>
          </a:custGeom>
          <a:solidFill>
            <a:srgbClr val="8D8EA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51F13D-B615-829B-0CAE-4E6F12C8D290}"/>
              </a:ext>
            </a:extLst>
          </p:cNvPr>
          <p:cNvCxnSpPr/>
          <p:nvPr userDrawn="1"/>
        </p:nvCxnSpPr>
        <p:spPr>
          <a:xfrm>
            <a:off x="12235499" y="3488294"/>
            <a:ext cx="0" cy="8322706"/>
          </a:xfrm>
          <a:prstGeom prst="line">
            <a:avLst/>
          </a:prstGeom>
          <a:ln w="19050">
            <a:solidFill>
              <a:srgbClr val="1334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raphic 2">
            <a:extLst>
              <a:ext uri="{FF2B5EF4-FFF2-40B4-BE49-F238E27FC236}">
                <a16:creationId xmlns:a16="http://schemas.microsoft.com/office/drawing/2014/main" id="{7FAFF547-DDE8-6A32-3775-CC9294B2C930}"/>
              </a:ext>
            </a:extLst>
          </p:cNvPr>
          <p:cNvSpPr/>
          <p:nvPr userDrawn="1"/>
        </p:nvSpPr>
        <p:spPr>
          <a:xfrm rot="-2700000">
            <a:off x="12709553" y="3780422"/>
            <a:ext cx="1410518" cy="1410518"/>
          </a:xfrm>
          <a:custGeom>
            <a:avLst/>
            <a:gdLst>
              <a:gd name="connsiteX0" fmla="*/ 837676 w 937698"/>
              <a:gd name="connsiteY0" fmla="*/ 0 h 937698"/>
              <a:gd name="connsiteX1" fmla="*/ 937698 w 937698"/>
              <a:gd name="connsiteY1" fmla="*/ 100022 h 937698"/>
              <a:gd name="connsiteX2" fmla="*/ 937698 w 937698"/>
              <a:gd name="connsiteY2" fmla="*/ 837676 h 937698"/>
              <a:gd name="connsiteX3" fmla="*/ 837676 w 937698"/>
              <a:gd name="connsiteY3" fmla="*/ 937698 h 937698"/>
              <a:gd name="connsiteX4" fmla="*/ 100022 w 937698"/>
              <a:gd name="connsiteY4" fmla="*/ 937698 h 937698"/>
              <a:gd name="connsiteX5" fmla="*/ 0 w 937698"/>
              <a:gd name="connsiteY5" fmla="*/ 837676 h 937698"/>
              <a:gd name="connsiteX6" fmla="*/ 0 w 937698"/>
              <a:gd name="connsiteY6" fmla="*/ 100022 h 937698"/>
              <a:gd name="connsiteX7" fmla="*/ 100022 w 937698"/>
              <a:gd name="connsiteY7" fmla="*/ 0 h 93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7698" h="937698">
                <a:moveTo>
                  <a:pt x="837676" y="0"/>
                </a:moveTo>
                <a:cubicBezTo>
                  <a:pt x="892917" y="0"/>
                  <a:pt x="937698" y="44781"/>
                  <a:pt x="937698" y="100022"/>
                </a:cubicBezTo>
                <a:lnTo>
                  <a:pt x="937698" y="837676"/>
                </a:lnTo>
                <a:cubicBezTo>
                  <a:pt x="937698" y="892917"/>
                  <a:pt x="892917" y="937698"/>
                  <a:pt x="837676" y="937698"/>
                </a:cubicBezTo>
                <a:lnTo>
                  <a:pt x="100022" y="937698"/>
                </a:lnTo>
                <a:cubicBezTo>
                  <a:pt x="44781" y="937698"/>
                  <a:pt x="0" y="892917"/>
                  <a:pt x="0" y="837676"/>
                </a:cubicBezTo>
                <a:lnTo>
                  <a:pt x="0" y="100022"/>
                </a:lnTo>
                <a:cubicBezTo>
                  <a:pt x="0" y="44781"/>
                  <a:pt x="44781" y="0"/>
                  <a:pt x="100022" y="0"/>
                </a:cubicBezTo>
                <a:close/>
              </a:path>
            </a:pathLst>
          </a:custGeom>
          <a:solidFill>
            <a:srgbClr val="8D8EA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49D8EC8-CBA1-AB5D-6323-4231DB4142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939"/>
          <a:stretch>
            <a:fillRect/>
          </a:stretch>
        </p:blipFill>
        <p:spPr>
          <a:xfrm>
            <a:off x="0" y="0"/>
            <a:ext cx="2057856" cy="22860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753A2E7-1F25-DA31-3F81-2990F1110C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2055" y="1219200"/>
            <a:ext cx="21190442" cy="129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7A42E7F-03F6-FC9D-0680-007E7ABE9C5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3824" y="4721068"/>
            <a:ext cx="8991589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C5A6EC4-7BF3-CBD3-0C7F-3973E27477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9963" y="5715000"/>
            <a:ext cx="10805453" cy="609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4CE2282-872A-85D9-2FF5-F45AC63CEA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509667" y="5715000"/>
            <a:ext cx="10336337" cy="609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401E0C4-C726-6A63-0CA2-86FB197C8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321410" y="4721068"/>
            <a:ext cx="8524599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731A92-3A3D-2608-D250-E0DB55CC50EC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5505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text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EC4620-5693-ED27-4411-5F0E9341B106}"/>
              </a:ext>
            </a:extLst>
          </p:cNvPr>
          <p:cNvSpPr/>
          <p:nvPr userDrawn="1"/>
        </p:nvSpPr>
        <p:spPr>
          <a:xfrm>
            <a:off x="854637" y="3406618"/>
            <a:ext cx="7066989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49D8EC8-CBA1-AB5D-6323-4231DB4142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939"/>
          <a:stretch>
            <a:fillRect/>
          </a:stretch>
        </p:blipFill>
        <p:spPr>
          <a:xfrm>
            <a:off x="0" y="0"/>
            <a:ext cx="2057856" cy="22860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753A2E7-1F25-DA31-3F81-2990F1110C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2055" y="1219200"/>
            <a:ext cx="21190442" cy="129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7A42E7F-03F6-FC9D-0680-007E7ABE9C5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7670" y="3406618"/>
            <a:ext cx="6883954" cy="762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C5A6EC4-7BF3-CBD3-0C7F-3973E27477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9964" y="8763000"/>
            <a:ext cx="7071662" cy="3505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47FE46B-9F18-408B-0789-A26ED0953CC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54075" y="4495800"/>
            <a:ext cx="7067550" cy="4038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32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845A92-3F54-BF03-A711-466A0C531DA2}"/>
              </a:ext>
            </a:extLst>
          </p:cNvPr>
          <p:cNvSpPr/>
          <p:nvPr userDrawn="1"/>
        </p:nvSpPr>
        <p:spPr>
          <a:xfrm>
            <a:off x="8652994" y="3406618"/>
            <a:ext cx="7066989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CDD4B8A-0760-01E5-7D9C-00A230A872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6025" y="3406618"/>
            <a:ext cx="6883956" cy="762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3940D22-591D-4089-FC4F-201959066A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48321" y="8763000"/>
            <a:ext cx="7071662" cy="3505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68588ED5-E04E-E6CA-9C42-21E5B0480F2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652432" y="4495800"/>
            <a:ext cx="7067550" cy="4038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32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18A3D9-1C61-558B-A536-6CBFB8F7401B}"/>
              </a:ext>
            </a:extLst>
          </p:cNvPr>
          <p:cNvSpPr/>
          <p:nvPr userDrawn="1"/>
        </p:nvSpPr>
        <p:spPr>
          <a:xfrm>
            <a:off x="16272991" y="3406618"/>
            <a:ext cx="7066989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441379B2-50E1-E1CC-8939-28EB99D413D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451351" y="3406618"/>
            <a:ext cx="6888627" cy="762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4D14AED0-3554-A9AC-130F-E3FC274F19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268318" y="8763000"/>
            <a:ext cx="7071662" cy="3505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28284B4-CA43-FA63-3280-39F503E4500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272429" y="4495800"/>
            <a:ext cx="7067550" cy="4038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32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1B95B-1377-E437-E564-4CB7FFD41531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6470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text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EC4620-5693-ED27-4411-5F0E9341B106}"/>
              </a:ext>
            </a:extLst>
          </p:cNvPr>
          <p:cNvSpPr/>
          <p:nvPr userDrawn="1"/>
        </p:nvSpPr>
        <p:spPr>
          <a:xfrm>
            <a:off x="854638" y="3406618"/>
            <a:ext cx="10884442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49D8EC8-CBA1-AB5D-6323-4231DB4142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939"/>
          <a:stretch>
            <a:fillRect/>
          </a:stretch>
        </p:blipFill>
        <p:spPr>
          <a:xfrm>
            <a:off x="0" y="0"/>
            <a:ext cx="2057856" cy="22860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753A2E7-1F25-DA31-3F81-2990F1110C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2055" y="1219200"/>
            <a:ext cx="21190442" cy="129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7A42E7F-03F6-FC9D-0680-007E7ABE9C5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39825" y="3406618"/>
            <a:ext cx="10592362" cy="762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C5A6EC4-7BF3-CBD3-0C7F-3973E27477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9964" y="8763000"/>
            <a:ext cx="10884442" cy="3505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47FE46B-9F18-408B-0789-A26ED0953CC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54074" y="4495800"/>
            <a:ext cx="10878113" cy="4038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32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B294CD-79A6-0981-924D-293B5D3859F4}"/>
              </a:ext>
            </a:extLst>
          </p:cNvPr>
          <p:cNvSpPr/>
          <p:nvPr userDrawn="1"/>
        </p:nvSpPr>
        <p:spPr>
          <a:xfrm>
            <a:off x="12646964" y="3406618"/>
            <a:ext cx="10884442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38E51BDA-902C-08A7-4873-377ABB6DEC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874625" y="3406618"/>
            <a:ext cx="10649888" cy="762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0DE0D3F8-CE15-DBC8-7A81-AF7D617C52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642290" y="8763000"/>
            <a:ext cx="10884442" cy="3505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5" name="Picture Placeholder 15">
            <a:extLst>
              <a:ext uri="{FF2B5EF4-FFF2-40B4-BE49-F238E27FC236}">
                <a16:creationId xmlns:a16="http://schemas.microsoft.com/office/drawing/2014/main" id="{81FBD090-6DF9-B669-C3BE-CE19E7BFB6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2646400" y="4495800"/>
            <a:ext cx="10878113" cy="4038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32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ED2F06-7A31-1777-E925-110829FD6E14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962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D206E7-A02F-4F8B-B1FA-044EBB475CD6}"/>
              </a:ext>
            </a:extLst>
          </p:cNvPr>
          <p:cNvSpPr txBox="1"/>
          <p:nvPr userDrawn="1"/>
        </p:nvSpPr>
        <p:spPr>
          <a:xfrm>
            <a:off x="16227425" y="1278249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pc="300" dirty="0">
                <a:solidFill>
                  <a:srgbClr val="1434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fld id="{CA10BF32-9752-469F-AACA-BB5F73857290}" type="slidenum">
              <a:rPr lang="en-US" sz="2000" spc="300" smtClean="0">
                <a:solidFill>
                  <a:srgbClr val="1434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ru-RU" sz="2000" spc="300" dirty="0">
              <a:solidFill>
                <a:srgbClr val="14345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13920FA-C9DC-981C-F14B-F052EB81AD14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350" y="12371742"/>
            <a:ext cx="7696201" cy="12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82" r:id="rId2"/>
    <p:sldLayoutId id="2147484283" r:id="rId3"/>
    <p:sldLayoutId id="2147484287" r:id="rId4"/>
    <p:sldLayoutId id="2147484284" r:id="rId5"/>
    <p:sldLayoutId id="2147484285" r:id="rId6"/>
    <p:sldLayoutId id="2147484286" r:id="rId7"/>
    <p:sldLayoutId id="2147484288" r:id="rId8"/>
    <p:sldLayoutId id="2147484289" r:id="rId9"/>
    <p:sldLayoutId id="2147484290" r:id="rId10"/>
    <p:sldLayoutId id="2147484291" r:id="rId11"/>
    <p:sldLayoutId id="2147484292" r:id="rId12"/>
    <p:sldLayoutId id="2147484294" r:id="rId13"/>
    <p:sldLayoutId id="2147484293" r:id="rId14"/>
    <p:sldLayoutId id="2147484280" r:id="rId15"/>
    <p:sldLayoutId id="2147484158" r:id="rId16"/>
    <p:sldLayoutId id="2147484179" r:id="rId17"/>
    <p:sldLayoutId id="2147484281" r:id="rId18"/>
    <p:sldLayoutId id="2147484181" r:id="rId19"/>
    <p:sldLayoutId id="2147484295" r:id="rId20"/>
    <p:sldLayoutId id="2147484189" r:id="rId21"/>
    <p:sldLayoutId id="2147484243" r:id="rId22"/>
    <p:sldLayoutId id="2147484193" r:id="rId23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F26B43"/>
          </p15:clr>
        </p15:guide>
        <p15:guide id="2" pos="767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74ED8-8454-4659-520B-7ABEA7BC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11105-9F55-A96C-C813-80333DDB9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2485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89930-FFC8-F302-4EC3-6205A05FC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B0E32-F27D-45DF-A523-FC325577275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8E266-7453-BEBA-EDDB-F87C671C4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991A7-E4BD-20E4-E50A-79A1AC825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16438" y="12712700"/>
            <a:ext cx="548481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37AA-BD7E-4FB3-A1BC-6CD3256200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76462-B720-C198-25F4-11EB23D9E8FE}"/>
              </a:ext>
            </a:extLst>
          </p:cNvPr>
          <p:cNvSpPr/>
          <p:nvPr userDrawn="1"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143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45EA32-06B6-2B68-86B5-F3ECC69E1642}"/>
              </a:ext>
            </a:extLst>
          </p:cNvPr>
          <p:cNvSpPr txBox="1"/>
          <p:nvPr userDrawn="1"/>
        </p:nvSpPr>
        <p:spPr>
          <a:xfrm>
            <a:off x="16227425" y="1278249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pc="3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fld id="{CA10BF32-9752-469F-AACA-BB5F73857290}" type="slidenum">
              <a:rPr lang="en-US" sz="2000" spc="3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ru-RU" sz="2000" spc="3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2AEA63-AEFC-3ABA-18A8-1B9D952805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0" y="12371742"/>
            <a:ext cx="7696201" cy="12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0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6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12" Type="http://schemas.openxmlformats.org/officeDocument/2006/relationships/slide" Target="slide1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4.xml"/><Relationship Id="rId5" Type="http://schemas.openxmlformats.org/officeDocument/2006/relationships/slide" Target="slide7.xml"/><Relationship Id="rId15" Type="http://schemas.openxmlformats.org/officeDocument/2006/relationships/slide" Target="slide19.xml"/><Relationship Id="rId10" Type="http://schemas.openxmlformats.org/officeDocument/2006/relationships/slide" Target="slide13.xml"/><Relationship Id="rId4" Type="http://schemas.openxmlformats.org/officeDocument/2006/relationships/slide" Target="slide6.xml"/><Relationship Id="rId9" Type="http://schemas.openxmlformats.org/officeDocument/2006/relationships/slide" Target="slide12.xml"/><Relationship Id="rId14" Type="http://schemas.openxmlformats.org/officeDocument/2006/relationships/slide" Target="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0E12B-0A87-0749-1B95-F8014ACA96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tr-TR" dirty="0" err="1"/>
              <a:t>Operator</a:t>
            </a:r>
            <a:r>
              <a:rPr lang="tr-TR" dirty="0"/>
              <a:t> </a:t>
            </a:r>
            <a:r>
              <a:rPr lang="tr-TR" dirty="0" err="1"/>
              <a:t>Entry</a:t>
            </a:r>
            <a:r>
              <a:rPr lang="tr-TR" dirty="0"/>
              <a:t> </a:t>
            </a:r>
            <a:r>
              <a:rPr lang="tr-TR" dirty="0" err="1"/>
              <a:t>App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497A019-D64D-218A-DCEC-9F4C921733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-307975" y="5596933"/>
            <a:ext cx="7723925" cy="2460389"/>
          </a:xfrm>
        </p:spPr>
        <p:txBody>
          <a:bodyPr/>
          <a:lstStyle/>
          <a:p>
            <a:pPr algn="ctr"/>
            <a:r>
              <a:rPr lang="tr-TR" dirty="0"/>
              <a:t>Emre GÜNER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D61C227-2CB2-60FD-00FB-47033E4A62E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31100" y="11658600"/>
            <a:ext cx="7723925" cy="707789"/>
          </a:xfrm>
        </p:spPr>
        <p:txBody>
          <a:bodyPr/>
          <a:lstStyle/>
          <a:p>
            <a:r>
              <a:rPr lang="tr-TR" dirty="0"/>
              <a:t>22</a:t>
            </a:r>
            <a:r>
              <a:rPr lang="it-IT" dirty="0"/>
              <a:t>/0</a:t>
            </a:r>
            <a:r>
              <a:rPr lang="tr-TR" dirty="0"/>
              <a:t>7</a:t>
            </a:r>
            <a:r>
              <a:rPr lang="it-IT" dirty="0"/>
              <a:t>/202</a:t>
            </a:r>
            <a:r>
              <a:rPr lang="tr-TR" dirty="0"/>
              <a:t>5</a:t>
            </a:r>
            <a:endParaRPr lang="it-IT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A5E7DB9-0652-A3CF-8AA8-34D0FB33DABE}"/>
              </a:ext>
            </a:extLst>
          </p:cNvPr>
          <p:cNvSpPr/>
          <p:nvPr/>
        </p:nvSpPr>
        <p:spPr>
          <a:xfrm>
            <a:off x="13466276" y="76200"/>
            <a:ext cx="5047149" cy="2751297"/>
          </a:xfrm>
          <a:custGeom>
            <a:avLst/>
            <a:gdLst>
              <a:gd name="connsiteX0" fmla="*/ 2247589 w 4844179"/>
              <a:gd name="connsiteY0" fmla="*/ 2593736 h 2640654"/>
              <a:gd name="connsiteX1" fmla="*/ 44496 w 4844179"/>
              <a:gd name="connsiteY1" fmla="*/ 264121 h 2640654"/>
              <a:gd name="connsiteX2" fmla="*/ 155796 w 4844179"/>
              <a:gd name="connsiteY2" fmla="*/ 0 h 2640654"/>
              <a:gd name="connsiteX3" fmla="*/ 1082970 w 4844179"/>
              <a:gd name="connsiteY3" fmla="*/ 0 h 2640654"/>
              <a:gd name="connsiteX4" fmla="*/ 4688353 w 4844179"/>
              <a:gd name="connsiteY4" fmla="*/ 0 h 2640654"/>
              <a:gd name="connsiteX5" fmla="*/ 4797166 w 4844179"/>
              <a:gd name="connsiteY5" fmla="*/ 266608 h 2640654"/>
              <a:gd name="connsiteX6" fmla="*/ 2467778 w 4844179"/>
              <a:gd name="connsiteY6" fmla="*/ 2596222 h 2640654"/>
              <a:gd name="connsiteX7" fmla="*/ 2247664 w 4844179"/>
              <a:gd name="connsiteY7" fmla="*/ 2593736 h 264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44179" h="2640654">
                <a:moveTo>
                  <a:pt x="2247589" y="2593736"/>
                </a:moveTo>
                <a:lnTo>
                  <a:pt x="44496" y="264121"/>
                </a:lnTo>
                <a:cubicBezTo>
                  <a:pt x="-51582" y="165631"/>
                  <a:pt x="18197" y="0"/>
                  <a:pt x="155796" y="0"/>
                </a:cubicBezTo>
                <a:lnTo>
                  <a:pt x="1082970" y="0"/>
                </a:lnTo>
                <a:cubicBezTo>
                  <a:pt x="1082970" y="0"/>
                  <a:pt x="4688353" y="0"/>
                  <a:pt x="4688353" y="0"/>
                </a:cubicBezTo>
                <a:cubicBezTo>
                  <a:pt x="4827685" y="0"/>
                  <a:pt x="4896711" y="169098"/>
                  <a:pt x="4797166" y="266608"/>
                </a:cubicBezTo>
                <a:lnTo>
                  <a:pt x="2467778" y="2596222"/>
                </a:lnTo>
                <a:cubicBezTo>
                  <a:pt x="2406363" y="2656431"/>
                  <a:pt x="2307722" y="2655301"/>
                  <a:pt x="2247664" y="2593736"/>
                </a:cubicBezTo>
                <a:close/>
              </a:path>
            </a:pathLst>
          </a:custGeom>
          <a:solidFill>
            <a:srgbClr val="22395B">
              <a:alpha val="63000"/>
            </a:srgbClr>
          </a:solidFill>
          <a:ln w="75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B4D44-208C-9783-D8B9-4099E13680EE}"/>
              </a:ext>
            </a:extLst>
          </p:cNvPr>
          <p:cNvCxnSpPr/>
          <p:nvPr/>
        </p:nvCxnSpPr>
        <p:spPr>
          <a:xfrm>
            <a:off x="1621852" y="5486400"/>
            <a:ext cx="50805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3F48CDE-7B91-49DA-951E-963CC7046AF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9" t="5610" r="25850" b="6014"/>
          <a:stretch/>
        </p:blipFill>
        <p:spPr>
          <a:xfrm>
            <a:off x="10207625" y="76200"/>
            <a:ext cx="14041339" cy="13501856"/>
          </a:xfrm>
        </p:spPr>
      </p:pic>
    </p:spTree>
    <p:extLst>
      <p:ext uri="{BB962C8B-B14F-4D97-AF65-F5344CB8AC3E}">
        <p14:creationId xmlns:p14="http://schemas.microsoft.com/office/powerpoint/2010/main" val="741133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BFBA0-7C8B-E9A8-C559-6B276E9E5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055" y="990600"/>
            <a:ext cx="21190442" cy="1295400"/>
          </a:xfrm>
        </p:spPr>
        <p:txBody>
          <a:bodyPr/>
          <a:lstStyle/>
          <a:p>
            <a:r>
              <a:rPr lang="tr-TR" dirty="0"/>
              <a:t>Mühendis</a:t>
            </a:r>
            <a:r>
              <a:rPr lang="sv-SE" dirty="0"/>
              <a:t> Paneli — Ana Ekran İşlevleri</a:t>
            </a:r>
            <a:endParaRPr lang="tr-T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58768-5933-8AD7-6D5B-B584B13547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89031" y="2286000"/>
            <a:ext cx="21189950" cy="952500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r>
              <a:rPr lang="tr-TR" sz="2800" b="1" dirty="0"/>
              <a:t>Tedarikçi Kodu:</a:t>
            </a:r>
            <a:r>
              <a:rPr lang="tr-TR" sz="2800" dirty="0"/>
              <a:t> Sayısal bir koddur, sadece rakam girilebilir.</a:t>
            </a:r>
          </a:p>
          <a:p>
            <a:pPr marL="514350" indent="-514350">
              <a:buAutoNum type="arabicPeriod"/>
            </a:pPr>
            <a:r>
              <a:rPr lang="tr-TR" sz="2800" b="1" dirty="0"/>
              <a:t>Ürün Barkodu:</a:t>
            </a:r>
            <a:r>
              <a:rPr lang="tr-TR" sz="2800" dirty="0"/>
              <a:t> Ürüne ait numaradır, maksimum 8 hane girilebilir..</a:t>
            </a:r>
          </a:p>
          <a:p>
            <a:pPr marL="514350" indent="-514350">
              <a:buAutoNum type="arabicPeriod"/>
            </a:pPr>
            <a:r>
              <a:rPr lang="tr-TR" sz="2800" b="1" dirty="0"/>
              <a:t>KAYDET:</a:t>
            </a:r>
            <a:r>
              <a:rPr lang="tr-TR" sz="2800" dirty="0"/>
              <a:t> Girişleri </a:t>
            </a:r>
            <a:r>
              <a:rPr lang="tr-TR" sz="2800" dirty="0" err="1"/>
              <a:t>veritabanına</a:t>
            </a:r>
            <a:r>
              <a:rPr lang="tr-TR" sz="2800" dirty="0"/>
              <a:t> kaydeder, tabloyu otomatik günceller.</a:t>
            </a:r>
          </a:p>
          <a:p>
            <a:pPr marL="514350" indent="-514350">
              <a:buAutoNum type="arabicPeriod"/>
            </a:pPr>
            <a:r>
              <a:rPr lang="tr-TR" sz="2800" b="1" dirty="0"/>
              <a:t>Yukarıdaki Gri Tablo:</a:t>
            </a:r>
            <a:r>
              <a:rPr lang="tr-TR" sz="2800" dirty="0"/>
              <a:t> Bu kullanıcıya ait son 5 veri kaydını gösterir (barkod, tedarikçi, zaman).</a:t>
            </a:r>
          </a:p>
          <a:p>
            <a:pPr marL="514350" indent="-514350">
              <a:buAutoNum type="arabicPeriod"/>
            </a:pPr>
            <a:r>
              <a:rPr lang="tr-TR" sz="2800" b="1" dirty="0"/>
              <a:t>TEMİZLE:</a:t>
            </a:r>
            <a:r>
              <a:rPr lang="tr-TR" sz="2800" dirty="0"/>
              <a:t> Sadece giriş kutularını boşaltır, tabloyu etkilemez.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38883B1-A7FB-595A-FDEC-7352F91F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786" y="5618018"/>
            <a:ext cx="13912077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1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BFBA0-7C8B-E9A8-C559-6B276E9E5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/>
              <a:t>Mühendis</a:t>
            </a:r>
            <a:r>
              <a:rPr lang="sv-SE" dirty="0"/>
              <a:t> Paneli — Ana Ekran İşlevleri</a:t>
            </a:r>
            <a:endParaRPr lang="tr-T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58768-5933-8AD7-6D5B-B584B13547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81509" y="2478266"/>
            <a:ext cx="21189950" cy="952500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 startAt="6"/>
            </a:pPr>
            <a:r>
              <a:rPr lang="tr-TR" sz="2800" b="1" dirty="0"/>
              <a:t>Kullanıcı Kaydet:</a:t>
            </a:r>
            <a:r>
              <a:rPr lang="tr-TR" sz="2800" dirty="0"/>
              <a:t> Mühendis, sisteme yeni kullanıcı ekleyebilir, rol (</a:t>
            </a:r>
            <a:r>
              <a:rPr lang="tr-TR" sz="2800" dirty="0" err="1"/>
              <a:t>operator</a:t>
            </a:r>
            <a:r>
              <a:rPr lang="tr-TR" sz="2800" dirty="0"/>
              <a:t>, </a:t>
            </a:r>
            <a:r>
              <a:rPr lang="tr-TR" sz="2800" dirty="0" err="1"/>
              <a:t>engineer</a:t>
            </a:r>
            <a:r>
              <a:rPr lang="tr-TR" sz="2800" dirty="0"/>
              <a:t>, </a:t>
            </a:r>
            <a:r>
              <a:rPr lang="tr-TR" sz="2800" dirty="0" err="1"/>
              <a:t>supervisor</a:t>
            </a:r>
            <a:r>
              <a:rPr lang="tr-TR" sz="2800" dirty="0"/>
              <a:t>) ataması yapar.</a:t>
            </a:r>
          </a:p>
          <a:p>
            <a:pPr marL="514350" indent="-514350">
              <a:buAutoNum type="arabicPeriod" startAt="6"/>
            </a:pPr>
            <a:r>
              <a:rPr lang="tr-TR" sz="2800" b="1" dirty="0"/>
              <a:t>ŞİFRE DEĞİŞTİR: </a:t>
            </a:r>
            <a:r>
              <a:rPr lang="tr-TR" sz="2800" dirty="0"/>
              <a:t>Mühendis, hem kendi şifresini hem de sistemdeki diğer kullanıcıların şifresini güncelleyebilir.</a:t>
            </a:r>
          </a:p>
          <a:p>
            <a:pPr marL="514350" indent="-514350">
              <a:buAutoNum type="arabicPeriod" startAt="6"/>
            </a:pPr>
            <a:r>
              <a:rPr lang="tr-TR" sz="2800" b="1" dirty="0"/>
              <a:t>Geri: </a:t>
            </a:r>
            <a:r>
              <a:rPr lang="tr-TR" sz="2800" dirty="0"/>
              <a:t>Giriş ekranına dönüş yapılır.</a:t>
            </a:r>
          </a:p>
          <a:p>
            <a:pPr marL="514350" indent="-514350">
              <a:buAutoNum type="arabicPeriod" startAt="6"/>
            </a:pPr>
            <a:r>
              <a:rPr lang="tr-TR" sz="2800" b="1" dirty="0"/>
              <a:t>Çıkış: </a:t>
            </a:r>
            <a:r>
              <a:rPr lang="tr-TR" sz="2800" dirty="0"/>
              <a:t>Uygulama tamamen kapatılır.</a:t>
            </a:r>
          </a:p>
          <a:p>
            <a:pPr marL="514350" indent="-514350">
              <a:buAutoNum type="arabicPeriod"/>
            </a:pPr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3570F8C-494A-FC2B-CAC9-78105855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786" y="5181600"/>
            <a:ext cx="13912077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1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BFBA0-7C8B-E9A8-C559-6B276E9E5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/>
              <a:t>Mühendis Paneli — Kullanıcı Kaydet Butonu İşlevleri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58768-5933-8AD7-6D5B-B584B13547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55763" y="2667000"/>
            <a:ext cx="21189950" cy="9525000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sz="2800" b="1" dirty="0"/>
              <a:t>Ad </a:t>
            </a:r>
            <a:r>
              <a:rPr lang="tr-TR" sz="2800" b="1" dirty="0" err="1"/>
              <a:t>Soyad</a:t>
            </a:r>
            <a:r>
              <a:rPr lang="tr-TR" sz="2800" b="1" dirty="0"/>
              <a:t> – Şifre – Rol: </a:t>
            </a:r>
            <a:r>
              <a:rPr lang="tr-TR" sz="2800" dirty="0"/>
              <a:t>Mühendis, yeni kullanıcıyı oluştururken ad </a:t>
            </a:r>
            <a:r>
              <a:rPr lang="tr-TR" sz="2800" dirty="0" err="1"/>
              <a:t>soyad</a:t>
            </a:r>
            <a:r>
              <a:rPr lang="tr-TR" sz="2800" dirty="0"/>
              <a:t>, en az 6 karakterlik bir şifre ve uygun rol (</a:t>
            </a:r>
            <a:r>
              <a:rPr lang="tr-TR" sz="2800" dirty="0" err="1"/>
              <a:t>operator</a:t>
            </a:r>
            <a:r>
              <a:rPr lang="tr-TR" sz="2800" dirty="0"/>
              <a:t>, </a:t>
            </a:r>
            <a:r>
              <a:rPr lang="tr-TR" sz="2800" dirty="0" err="1"/>
              <a:t>engineer</a:t>
            </a:r>
            <a:r>
              <a:rPr lang="tr-TR" sz="2800" dirty="0"/>
              <a:t>, </a:t>
            </a:r>
            <a:r>
              <a:rPr lang="tr-TR" sz="2800" dirty="0" err="1"/>
              <a:t>supervisor</a:t>
            </a:r>
            <a:r>
              <a:rPr lang="tr-TR" sz="2800" dirty="0"/>
              <a:t>) seçimi yapar.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b="1" dirty="0"/>
              <a:t>KAYDET:</a:t>
            </a:r>
            <a:r>
              <a:rPr lang="tr-TR" sz="2800" dirty="0"/>
              <a:t> Tüm alanlar doldurulduktan sonra KAYDET butonuna basıldığında, sistem kullanıcıyı </a:t>
            </a:r>
            <a:r>
              <a:rPr lang="tr-TR" sz="2800" dirty="0" err="1"/>
              <a:t>veritabanına</a:t>
            </a:r>
            <a:r>
              <a:rPr lang="tr-TR" sz="2800" dirty="0"/>
              <a:t> kaydeder ve kullanıcıya ait ID ekranda gösterilir. </a:t>
            </a:r>
            <a:r>
              <a:rPr lang="tr-TR" sz="2800" dirty="0">
                <a:solidFill>
                  <a:srgbClr val="FF0000"/>
                </a:solidFill>
              </a:rPr>
              <a:t>Bu ID çok önemlidir. Çünkü kullanıcı sisteme giriş yaparken kullanıcı adı yerine bu </a:t>
            </a:r>
            <a:r>
              <a:rPr lang="tr-TR" sz="2800" dirty="0" err="1">
                <a:solidFill>
                  <a:srgbClr val="FF0000"/>
                </a:solidFill>
              </a:rPr>
              <a:t>ID’yi</a:t>
            </a:r>
            <a:r>
              <a:rPr lang="tr-TR" sz="2800" dirty="0">
                <a:solidFill>
                  <a:srgbClr val="FF0000"/>
                </a:solidFill>
              </a:rPr>
              <a:t> kullanmak zorundadır. </a:t>
            </a:r>
            <a:r>
              <a:rPr lang="tr-TR" sz="2800" b="1" dirty="0">
                <a:solidFill>
                  <a:srgbClr val="FF0000"/>
                </a:solidFill>
              </a:rPr>
              <a:t>Bu nedenle oluşturulan ID ve kullanıcıya atanan şifreyi not almanız önemlidir.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b="1" dirty="0"/>
              <a:t>Geri: </a:t>
            </a:r>
            <a:r>
              <a:rPr lang="tr-TR" sz="2800" dirty="0"/>
              <a:t>Bu butona basıldığında ana ekrana dönülür.</a:t>
            </a:r>
            <a:endParaRPr lang="en-US" sz="28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9A83BF0-41D0-8E7A-3C0B-8EE9C3630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78" y="6239286"/>
            <a:ext cx="11775898" cy="592500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0FD1EEEF-5700-971A-367D-317062382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589" y="9925604"/>
            <a:ext cx="10595221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BFBA0-7C8B-E9A8-C559-6B276E9E5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/>
              <a:t>Mühendis</a:t>
            </a:r>
            <a:r>
              <a:rPr lang="sv-SE" dirty="0"/>
              <a:t> Paneli — </a:t>
            </a:r>
            <a:r>
              <a:rPr lang="tr-TR" dirty="0"/>
              <a:t>Şifre Değiştir Butonu İşlevleri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58768-5933-8AD7-6D5B-B584B13547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55763" y="2667000"/>
            <a:ext cx="13276262" cy="952500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r>
              <a:rPr lang="tr-TR" sz="2800" b="1" dirty="0"/>
              <a:t>Geri:</a:t>
            </a:r>
            <a:r>
              <a:rPr lang="tr-TR" sz="2800" dirty="0"/>
              <a:t> Butona basıldığında ana ekrana geri dönülür.</a:t>
            </a:r>
          </a:p>
          <a:p>
            <a:pPr marL="514350" indent="-514350">
              <a:buAutoNum type="arabicPeriod"/>
            </a:pPr>
            <a:r>
              <a:rPr lang="tr-TR" sz="2800" b="1" dirty="0"/>
              <a:t>Mevcut Şifre - Yeni Şifre - Güncelle:</a:t>
            </a:r>
            <a:r>
              <a:rPr lang="tr-TR" sz="2800" dirty="0"/>
              <a:t> Mühendis, kendi mevcut şifresini doğrulayıp yeni bir şifre girerek kendi hesabının şifresini güncelleyebilir. Yeni şifrenin en az 6 karakter olması gerekir.</a:t>
            </a:r>
          </a:p>
          <a:p>
            <a:pPr marL="514350" indent="-514350">
              <a:buAutoNum type="arabicPeriod"/>
            </a:pPr>
            <a:r>
              <a:rPr lang="tr-TR" sz="2800" b="1" dirty="0"/>
              <a:t>Kullanıcı Seçimi ve Alt Güncelle:</a:t>
            </a:r>
            <a:r>
              <a:rPr lang="tr-TR" sz="2800" dirty="0"/>
              <a:t> Ekranın alt kısmında yer alan ‘’Kullanıcı Seçimi’’ kutusu sayesinde, sisteme kayıtlı tüm kullanıcılar görüntülenebilir. Mühendis, bu listeden bir kullanıcı seçerek doğrudan o kullanıcının şifresini değiştirebilir. Bu işlemde mevcut şifre girilmesine gerek yoktur, sadece yeni şifre yeterlidir.</a:t>
            </a:r>
          </a:p>
          <a:p>
            <a:pPr marL="0" indent="0">
              <a:buNone/>
            </a:pPr>
            <a:r>
              <a:rPr lang="tr-TR" sz="2800" dirty="0"/>
              <a:t>.</a:t>
            </a:r>
          </a:p>
          <a:p>
            <a:pPr marL="514350" indent="-514350">
              <a:buAutoNum type="arabicPeriod"/>
            </a:pPr>
            <a:endParaRPr lang="en-US" sz="2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5DD38F91-3221-7831-03E0-42E2CB749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0225" y="5002696"/>
            <a:ext cx="8094709" cy="76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1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A7465-13A2-86B4-659B-D88D05564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36F639C-FA92-1989-9497-4EDEFDFC27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98225" y="5642458"/>
            <a:ext cx="3807619" cy="3170238"/>
          </a:xfrm>
        </p:spPr>
        <p:txBody>
          <a:bodyPr/>
          <a:lstStyle/>
          <a:p>
            <a:r>
              <a:rPr lang="tr-TR" dirty="0"/>
              <a:t>C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B913E7C-AA3B-81A8-ED13-7FF46CB7C5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0825" y="8686800"/>
            <a:ext cx="9829800" cy="2362200"/>
          </a:xfrm>
        </p:spPr>
        <p:txBody>
          <a:bodyPr/>
          <a:lstStyle/>
          <a:p>
            <a:r>
              <a:rPr lang="tr-TR" dirty="0"/>
              <a:t>SÜPERVİZÖR PANELİ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78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9B4D9-B63E-C5CC-8720-1EC23E000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91E68-1F78-2158-1512-69C3812D9E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/>
              <a:t>Giriş Ekranı İşlevleri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CF9E6-34B2-86E7-943C-1B983B26250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55763" y="2667000"/>
            <a:ext cx="21189950" cy="9525000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sz="2800" b="1" dirty="0"/>
              <a:t>Kullanıcı ID ve Şifre:</a:t>
            </a:r>
            <a:r>
              <a:rPr lang="tr-TR" sz="2800" dirty="0"/>
              <a:t> Kullanıcı giriş yapmak için, daha önce oluşturulmuş olan Kullanıcı </a:t>
            </a:r>
            <a:r>
              <a:rPr lang="tr-TR" sz="2800" dirty="0" err="1"/>
              <a:t>ID’sini</a:t>
            </a:r>
            <a:r>
              <a:rPr lang="tr-TR" sz="2800" dirty="0"/>
              <a:t> ve şifresini girer. Burada kullanıcı adı değil, yalnızca ID numarası kullanılır.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b="1" dirty="0">
                <a:latin typeface="Calibri" panose="020F0502020204030204" pitchFamily="34" charset="0"/>
              </a:rPr>
              <a:t>Giriş:</a:t>
            </a:r>
            <a:r>
              <a:rPr lang="tr-TR" sz="2800" dirty="0">
                <a:latin typeface="Calibri" panose="020F0502020204030204" pitchFamily="34" charset="0"/>
              </a:rPr>
              <a:t> </a:t>
            </a:r>
            <a:r>
              <a:rPr lang="tr-TR" sz="2800" dirty="0"/>
              <a:t>Girilen bilgiler geçerliyse kullanıcı başarılı şekilde sisteme giriş yapar.</a:t>
            </a:r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3074" name="Picture 2" descr="Kullanıcının yüklediği görüntü">
            <a:extLst>
              <a:ext uri="{FF2B5EF4-FFF2-40B4-BE49-F238E27FC236}">
                <a16:creationId xmlns:a16="http://schemas.microsoft.com/office/drawing/2014/main" id="{D2BC5B06-6E7A-AC72-92BF-122DA7FF5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506" y="5334000"/>
            <a:ext cx="14244637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836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CFB36-08FA-251C-9B99-FD460CB00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73EEF-1388-A0AD-0A68-3DFCEF057A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055" y="990600"/>
            <a:ext cx="21190442" cy="1295400"/>
          </a:xfrm>
        </p:spPr>
        <p:txBody>
          <a:bodyPr/>
          <a:lstStyle/>
          <a:p>
            <a:r>
              <a:rPr lang="tr-TR" dirty="0"/>
              <a:t>Süpervizör</a:t>
            </a:r>
            <a:r>
              <a:rPr lang="sv-SE" dirty="0"/>
              <a:t> Paneli — Ana Ekran İşlevleri</a:t>
            </a:r>
            <a:endParaRPr lang="tr-T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CF56F-B2E7-1D0D-87E5-239CD1CDA58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89031" y="2286000"/>
            <a:ext cx="21189950" cy="952500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r>
              <a:rPr lang="tr-TR" sz="2800" b="1" dirty="0"/>
              <a:t>Tedarikçi Kodu:</a:t>
            </a:r>
            <a:r>
              <a:rPr lang="tr-TR" sz="2800" dirty="0"/>
              <a:t> Sayısal bir koddur, sadece rakam girilebilir.</a:t>
            </a:r>
          </a:p>
          <a:p>
            <a:pPr marL="514350" indent="-514350">
              <a:buAutoNum type="arabicPeriod"/>
            </a:pPr>
            <a:r>
              <a:rPr lang="tr-TR" sz="2800" b="1" dirty="0"/>
              <a:t>Ürün Barkodu:</a:t>
            </a:r>
            <a:r>
              <a:rPr lang="tr-TR" sz="2800" dirty="0"/>
              <a:t> Ürüne ait numaradır, maksimum 8 hane girilebilir..</a:t>
            </a:r>
          </a:p>
          <a:p>
            <a:pPr marL="514350" indent="-514350">
              <a:buAutoNum type="arabicPeriod"/>
            </a:pPr>
            <a:r>
              <a:rPr lang="tr-TR" sz="2800" b="1" dirty="0"/>
              <a:t>KAYDET:</a:t>
            </a:r>
            <a:r>
              <a:rPr lang="tr-TR" sz="2800" dirty="0"/>
              <a:t> Girişleri </a:t>
            </a:r>
            <a:r>
              <a:rPr lang="tr-TR" sz="2800" dirty="0" err="1"/>
              <a:t>veritabanına</a:t>
            </a:r>
            <a:r>
              <a:rPr lang="tr-TR" sz="2800" dirty="0"/>
              <a:t> kaydeder, tabloyu otomatik günceller.</a:t>
            </a:r>
          </a:p>
          <a:p>
            <a:pPr marL="514350" indent="-514350">
              <a:buAutoNum type="arabicPeriod"/>
            </a:pPr>
            <a:r>
              <a:rPr lang="tr-TR" sz="2800" b="1" dirty="0"/>
              <a:t>Yukarıdaki Gri Tablo:</a:t>
            </a:r>
            <a:r>
              <a:rPr lang="tr-TR" sz="2800" dirty="0"/>
              <a:t> Bu kullanıcıya ait son 5 veri kaydını gösterir (barkod, tedarikçi, zaman).</a:t>
            </a:r>
          </a:p>
          <a:p>
            <a:pPr marL="514350" indent="-514350">
              <a:buAutoNum type="arabicPeriod"/>
            </a:pPr>
            <a:r>
              <a:rPr lang="tr-TR" sz="2800" b="1" dirty="0"/>
              <a:t>TEMİZLE:</a:t>
            </a:r>
            <a:r>
              <a:rPr lang="tr-TR" sz="2800" dirty="0"/>
              <a:t> Sadece giriş kutularını boşaltır, tabloyu etkilemez.</a:t>
            </a:r>
          </a:p>
        </p:txBody>
      </p:sp>
      <p:pic>
        <p:nvPicPr>
          <p:cNvPr id="4098" name="Picture 2" descr="Kullanıcının yüklediği görüntü">
            <a:extLst>
              <a:ext uri="{FF2B5EF4-FFF2-40B4-BE49-F238E27FC236}">
                <a16:creationId xmlns:a16="http://schemas.microsoft.com/office/drawing/2014/main" id="{BBB33F39-6864-7853-2E00-DCC4B448B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367" y="5562600"/>
            <a:ext cx="13968916" cy="716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581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A800C-48FC-AFE2-8D9C-EB8FE8D5A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D1B34-F2EA-533C-C485-BE47DA6E19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/>
              <a:t>Süpervizör</a:t>
            </a:r>
            <a:r>
              <a:rPr lang="sv-SE" dirty="0"/>
              <a:t> Paneli — Ana Ekran İşlevleri</a:t>
            </a:r>
            <a:endParaRPr lang="tr-T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80C36-4F16-DF57-1ED7-22E62221628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81509" y="2478266"/>
            <a:ext cx="21189950" cy="952500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 startAt="6"/>
            </a:pPr>
            <a:r>
              <a:rPr lang="tr-TR" sz="2800" b="1" dirty="0"/>
              <a:t>Kullanıcı Kaydet:</a:t>
            </a:r>
            <a:r>
              <a:rPr lang="tr-TR" sz="2800" dirty="0"/>
              <a:t> Süpervizör, sisteme yeni kullanıcı ekleyebilir, rol (</a:t>
            </a:r>
            <a:r>
              <a:rPr lang="tr-TR" sz="2800" dirty="0" err="1"/>
              <a:t>operator</a:t>
            </a:r>
            <a:r>
              <a:rPr lang="tr-TR" sz="2800" dirty="0"/>
              <a:t>, </a:t>
            </a:r>
            <a:r>
              <a:rPr lang="tr-TR" sz="2800" dirty="0" err="1"/>
              <a:t>engineer</a:t>
            </a:r>
            <a:r>
              <a:rPr lang="tr-TR" sz="2800" dirty="0"/>
              <a:t>, </a:t>
            </a:r>
            <a:r>
              <a:rPr lang="tr-TR" sz="2800" dirty="0" err="1"/>
              <a:t>supervisor</a:t>
            </a:r>
            <a:r>
              <a:rPr lang="tr-TR" sz="2800" dirty="0"/>
              <a:t>) ataması yapar.</a:t>
            </a:r>
          </a:p>
          <a:p>
            <a:pPr marL="514350" indent="-514350">
              <a:buAutoNum type="arabicPeriod" startAt="6"/>
            </a:pPr>
            <a:r>
              <a:rPr lang="tr-TR" sz="2800" b="1" dirty="0"/>
              <a:t>ŞİFRE DEĞİŞTİR: </a:t>
            </a:r>
            <a:r>
              <a:rPr lang="tr-TR" sz="2800" dirty="0"/>
              <a:t>Süpervizör, hem kendi şifresini hem de sistemdeki diğer kullanıcıların şifresini güncelleyebilir.</a:t>
            </a:r>
          </a:p>
          <a:p>
            <a:pPr marL="514350" indent="-514350">
              <a:buAutoNum type="arabicPeriod" startAt="6"/>
            </a:pPr>
            <a:r>
              <a:rPr lang="tr-TR" sz="2800" b="1" dirty="0"/>
              <a:t>Geri: </a:t>
            </a:r>
            <a:r>
              <a:rPr lang="tr-TR" sz="2800" dirty="0"/>
              <a:t>Giriş ekranına dönüş yapılır.</a:t>
            </a:r>
          </a:p>
          <a:p>
            <a:pPr marL="514350" indent="-514350">
              <a:buAutoNum type="arabicPeriod" startAt="6"/>
            </a:pPr>
            <a:r>
              <a:rPr lang="tr-TR" sz="2800" b="1" dirty="0"/>
              <a:t>Çıkış: </a:t>
            </a:r>
            <a:r>
              <a:rPr lang="tr-TR" sz="2800" dirty="0"/>
              <a:t>Uygulama tamamen kapatılır.</a:t>
            </a:r>
          </a:p>
          <a:p>
            <a:pPr marL="514350" indent="-514350">
              <a:buAutoNum type="arabicPeriod"/>
            </a:pPr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6729557-50E0-3F1D-20FA-00FF7F013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786" y="5181600"/>
            <a:ext cx="13912077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81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C1B1F-6A49-E261-9B1B-7031BDA3E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1B63C-D133-66AA-EB6B-A571183EE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/>
              <a:t>Süpervizör Paneli — Kullanıcı Kaydet Butonu İşlevleri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ABBC7-63D3-1A2B-FFA6-69A85C10386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55763" y="2667000"/>
            <a:ext cx="21189950" cy="9525000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sz="2800" b="1" dirty="0"/>
              <a:t>Ad </a:t>
            </a:r>
            <a:r>
              <a:rPr lang="tr-TR" sz="2800" b="1" dirty="0" err="1"/>
              <a:t>Soyad</a:t>
            </a:r>
            <a:r>
              <a:rPr lang="tr-TR" sz="2800" b="1" dirty="0"/>
              <a:t> – Şifre – Rol: </a:t>
            </a:r>
            <a:r>
              <a:rPr lang="tr-TR" sz="2800" dirty="0"/>
              <a:t>Süpervizör, yeni kullanıcıyı oluştururken ad </a:t>
            </a:r>
            <a:r>
              <a:rPr lang="tr-TR" sz="2800" dirty="0" err="1"/>
              <a:t>soyad</a:t>
            </a:r>
            <a:r>
              <a:rPr lang="tr-TR" sz="2800" dirty="0"/>
              <a:t>, en az 6 karakterlik bir şifre ve uygun rol (</a:t>
            </a:r>
            <a:r>
              <a:rPr lang="tr-TR" sz="2800" dirty="0" err="1"/>
              <a:t>operator</a:t>
            </a:r>
            <a:r>
              <a:rPr lang="tr-TR" sz="2800" dirty="0"/>
              <a:t>, </a:t>
            </a:r>
            <a:r>
              <a:rPr lang="tr-TR" sz="2800" dirty="0" err="1"/>
              <a:t>engineer</a:t>
            </a:r>
            <a:r>
              <a:rPr lang="tr-TR" sz="2800" dirty="0"/>
              <a:t>, </a:t>
            </a:r>
            <a:r>
              <a:rPr lang="tr-TR" sz="2800" dirty="0" err="1"/>
              <a:t>supervisor</a:t>
            </a:r>
            <a:r>
              <a:rPr lang="tr-TR" sz="2800" dirty="0"/>
              <a:t>) seçimi yapar.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b="1" dirty="0"/>
              <a:t>KAYDET:</a:t>
            </a:r>
            <a:r>
              <a:rPr lang="tr-TR" sz="2800" dirty="0"/>
              <a:t> Tüm alanlar doldurulduktan sonra KAYDET butonuna basıldığında, sistem kullanıcıyı </a:t>
            </a:r>
            <a:r>
              <a:rPr lang="tr-TR" sz="2800" dirty="0" err="1"/>
              <a:t>veritabanına</a:t>
            </a:r>
            <a:r>
              <a:rPr lang="tr-TR" sz="2800" dirty="0"/>
              <a:t> kaydeder ve kullanıcıya ait ID ekranda gösterilir. </a:t>
            </a:r>
            <a:r>
              <a:rPr lang="tr-TR" sz="2800" dirty="0">
                <a:solidFill>
                  <a:srgbClr val="FF0000"/>
                </a:solidFill>
              </a:rPr>
              <a:t>Bu ID çok önemlidir. Çünkü kullanıcı sisteme giriş yaparken kullanıcı adı yerine bu </a:t>
            </a:r>
            <a:r>
              <a:rPr lang="tr-TR" sz="2800" dirty="0" err="1">
                <a:solidFill>
                  <a:srgbClr val="FF0000"/>
                </a:solidFill>
              </a:rPr>
              <a:t>ID’yi</a:t>
            </a:r>
            <a:r>
              <a:rPr lang="tr-TR" sz="2800" dirty="0">
                <a:solidFill>
                  <a:srgbClr val="FF0000"/>
                </a:solidFill>
              </a:rPr>
              <a:t> kullanmak zorundadır. </a:t>
            </a:r>
            <a:r>
              <a:rPr lang="tr-TR" sz="2800" b="1" dirty="0">
                <a:solidFill>
                  <a:srgbClr val="FF0000"/>
                </a:solidFill>
              </a:rPr>
              <a:t>Bu nedenle oluşturulan ID ve kullanıcıya atanan şifreyi not almanız önemlidir.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b="1" dirty="0"/>
              <a:t>Geri: </a:t>
            </a:r>
            <a:r>
              <a:rPr lang="tr-TR" sz="2800" dirty="0"/>
              <a:t>Bu butona basıldığında ana ekrana dönülür.</a:t>
            </a:r>
            <a:endParaRPr lang="en-US" sz="28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E46EBFE-4B93-AAE7-CF00-E23ABE362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78" y="6239286"/>
            <a:ext cx="11775898" cy="592500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AAA3CA33-FB27-2D00-C129-F0E3AA71A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589" y="9925604"/>
            <a:ext cx="10595221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16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81ECD-43E0-7AAE-3E0C-7C9B510F4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3A9F4-D868-8CB2-0AF4-8B132C898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v-SE" dirty="0"/>
              <a:t> </a:t>
            </a:r>
            <a:r>
              <a:rPr lang="tr-TR" dirty="0"/>
              <a:t>Süpervizör </a:t>
            </a:r>
            <a:r>
              <a:rPr lang="sv-SE" dirty="0"/>
              <a:t>Paneli — </a:t>
            </a:r>
            <a:r>
              <a:rPr lang="tr-TR" dirty="0"/>
              <a:t>Şifre Değiştir Butonu İşlevleri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72B013-1D27-6470-F482-C9BD518889B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55763" y="2667000"/>
            <a:ext cx="13276262" cy="952500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r>
              <a:rPr lang="tr-TR" sz="2800" b="1" dirty="0"/>
              <a:t>Geri:</a:t>
            </a:r>
            <a:r>
              <a:rPr lang="tr-TR" sz="2800" dirty="0"/>
              <a:t> Butona basıldığında ana ekrana geri dönülür.</a:t>
            </a:r>
          </a:p>
          <a:p>
            <a:pPr marL="514350" indent="-514350">
              <a:buAutoNum type="arabicPeriod"/>
            </a:pPr>
            <a:r>
              <a:rPr lang="tr-TR" sz="2800" b="1" dirty="0"/>
              <a:t>Mevcut Şifre - Yeni Şifre - Güncelle:</a:t>
            </a:r>
            <a:r>
              <a:rPr lang="tr-TR" sz="2800" dirty="0"/>
              <a:t> Süpervizör, kendi mevcut şifresini doğrulayıp yeni bir şifre girerek kendi hesabının şifresini güncelleyebilir. Yeni şifrenin en az 6 karakter olması gerekir.</a:t>
            </a:r>
          </a:p>
          <a:p>
            <a:pPr marL="514350" indent="-514350">
              <a:buAutoNum type="arabicPeriod"/>
            </a:pPr>
            <a:r>
              <a:rPr lang="tr-TR" sz="2800" b="1" dirty="0"/>
              <a:t>Kullanıcı Seçimi ve Alt Güncelle:</a:t>
            </a:r>
            <a:r>
              <a:rPr lang="tr-TR" sz="2800" dirty="0"/>
              <a:t> Ekranın alt kısmında yer alan ‘’Kullanıcı Seçimi’’ kutusu sayesinde, sisteme kayıtlı tüm kullanıcılar görüntülenebilir. Süpervizör, bu listeden bir kullanıcı seçerek doğrudan o kullanıcının şifresini değiştirebilir. Bu işlemde mevcut şifre girilmesine gerek yoktur, sadece yeni şifre yeterlidir.</a:t>
            </a:r>
          </a:p>
          <a:p>
            <a:pPr marL="0" indent="0">
              <a:buNone/>
            </a:pPr>
            <a:r>
              <a:rPr lang="tr-TR" sz="2800" dirty="0"/>
              <a:t>.</a:t>
            </a:r>
          </a:p>
          <a:p>
            <a:pPr marL="514350" indent="-514350">
              <a:buAutoNum type="arabicPeriod"/>
            </a:pPr>
            <a:endParaRPr lang="en-US" sz="2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85B5155C-2E50-E701-C235-57DAD079F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0225" y="5002696"/>
            <a:ext cx="8094709" cy="76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9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B47C07-0274-9B00-09D2-1CE8AB2E40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FAFF4-F13B-F414-FFCC-9D23FDB59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70941" y="4325076"/>
            <a:ext cx="1447799" cy="1070072"/>
          </a:xfrm>
        </p:spPr>
        <p:txBody>
          <a:bodyPr/>
          <a:lstStyle/>
          <a:p>
            <a:r>
              <a:rPr lang="tr-TR" dirty="0"/>
              <a:t>A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EFE8F43-4F92-458D-B82D-192529325A70}"/>
              </a:ext>
            </a:extLst>
          </p:cNvPr>
          <p:cNvSpPr/>
          <p:nvPr/>
        </p:nvSpPr>
        <p:spPr>
          <a:xfrm>
            <a:off x="8028983" y="2544762"/>
            <a:ext cx="11311785" cy="887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04D5465D-5737-0B02-CB84-0CF662FDE1CC}"/>
              </a:ext>
            </a:extLst>
          </p:cNvPr>
          <p:cNvSpPr txBox="1"/>
          <p:nvPr/>
        </p:nvSpPr>
        <p:spPr>
          <a:xfrm>
            <a:off x="2980527" y="3446804"/>
            <a:ext cx="51817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b="1" dirty="0">
                <a:hlinkClick r:id="rId2" action="ppaction://hlinksldjump"/>
              </a:rPr>
              <a:t>A. Operatör Paneli</a:t>
            </a:r>
            <a:endParaRPr lang="tr-TR" b="1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hlinkClick r:id="rId3" action="ppaction://hlinksldjump"/>
              </a:rPr>
              <a:t>Giriş Ekranı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hlinkClick r:id="rId4" action="ppaction://hlinksldjump"/>
              </a:rPr>
              <a:t>Ana Ekran ve Veri Girişi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hlinkClick r:id="rId5" action="ppaction://hlinksldjump"/>
              </a:rPr>
              <a:t>Şifre Değiştirme</a:t>
            </a:r>
            <a:endParaRPr lang="tr-TR" dirty="0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F3D3731F-0242-038E-3D99-68185FBE5929}"/>
              </a:ext>
            </a:extLst>
          </p:cNvPr>
          <p:cNvSpPr txBox="1"/>
          <p:nvPr/>
        </p:nvSpPr>
        <p:spPr>
          <a:xfrm>
            <a:off x="2980527" y="6082406"/>
            <a:ext cx="51817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b="1" dirty="0">
                <a:hlinkClick r:id="rId6" action="ppaction://hlinksldjump"/>
              </a:rPr>
              <a:t>B. Mühendis Paneli</a:t>
            </a:r>
            <a:endParaRPr lang="tr-TR" b="1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hlinkClick r:id="rId7" action="ppaction://hlinksldjump"/>
              </a:rPr>
              <a:t>Giriş Ekranı İşlevleri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hlinkClick r:id="rId8" action="ppaction://hlinksldjump"/>
              </a:rPr>
              <a:t>Ana Ekran ve Veri Girişi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hlinkClick r:id="rId9" action="ppaction://hlinksldjump"/>
              </a:rPr>
              <a:t>Kullanıcı Kaydetme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hlinkClick r:id="rId10" action="ppaction://hlinksldjump"/>
              </a:rPr>
              <a:t>Şifre Değiştirme</a:t>
            </a:r>
            <a:endParaRPr lang="tr-TR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8EF8353-3D9C-CC78-B88D-1A3B13E707D2}"/>
              </a:ext>
            </a:extLst>
          </p:cNvPr>
          <p:cNvSpPr txBox="1">
            <a:spLocks/>
          </p:cNvSpPr>
          <p:nvPr/>
        </p:nvSpPr>
        <p:spPr>
          <a:xfrm>
            <a:off x="1881555" y="6924371"/>
            <a:ext cx="1447799" cy="1070072"/>
          </a:xfrm>
          <a:prstGeom prst="rect">
            <a:avLst/>
          </a:prstGeom>
        </p:spPr>
        <p:txBody>
          <a:bodyPr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7200" b="1" kern="1200">
                <a:solidFill>
                  <a:schemeClr val="bg1"/>
                </a:solidFill>
                <a:effectLst/>
                <a:latin typeface="Calibri" panose="020F0502020204030204" pitchFamily="34" charset="0"/>
                <a:ea typeface="Lato Light" charset="0"/>
                <a:cs typeface="Calibri" panose="020F0502020204030204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B</a:t>
            </a:r>
            <a:endParaRPr lang="es-CO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2A5CD59-43E4-497E-1325-3CDC91411238}"/>
              </a:ext>
            </a:extLst>
          </p:cNvPr>
          <p:cNvSpPr txBox="1">
            <a:spLocks/>
          </p:cNvSpPr>
          <p:nvPr/>
        </p:nvSpPr>
        <p:spPr>
          <a:xfrm>
            <a:off x="1901825" y="9752882"/>
            <a:ext cx="1447799" cy="1070072"/>
          </a:xfrm>
          <a:prstGeom prst="rect">
            <a:avLst/>
          </a:prstGeom>
        </p:spPr>
        <p:txBody>
          <a:bodyPr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7200" b="1" kern="1200">
                <a:solidFill>
                  <a:schemeClr val="bg1"/>
                </a:solidFill>
                <a:effectLst/>
                <a:latin typeface="Calibri" panose="020F0502020204030204" pitchFamily="34" charset="0"/>
                <a:ea typeface="Lato Light" charset="0"/>
                <a:cs typeface="Calibri" panose="020F0502020204030204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C</a:t>
            </a:r>
            <a:endParaRPr lang="es-CO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E8F520F-3FA6-B878-882F-665440494461}"/>
              </a:ext>
            </a:extLst>
          </p:cNvPr>
          <p:cNvSpPr txBox="1"/>
          <p:nvPr/>
        </p:nvSpPr>
        <p:spPr>
          <a:xfrm>
            <a:off x="2980527" y="8944728"/>
            <a:ext cx="51817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b="1" dirty="0">
                <a:hlinkClick r:id="rId11" action="ppaction://hlinksldjump"/>
              </a:rPr>
              <a:t>C. Süpervizör Paneli</a:t>
            </a:r>
            <a:endParaRPr lang="tr-TR" b="1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hlinkClick r:id="rId12" action="ppaction://hlinksldjump"/>
              </a:rPr>
              <a:t>Giriş Ekranı İşlevleri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hlinkClick r:id="rId13" action="ppaction://hlinksldjump"/>
              </a:rPr>
              <a:t>Ana Ekran ve Veri Girişi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hlinkClick r:id="rId14" action="ppaction://hlinksldjump"/>
              </a:rPr>
              <a:t>Kullanıcı Kaydetme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hlinkClick r:id="rId15" action="ppaction://hlinksldjump"/>
              </a:rPr>
              <a:t>Şifre Değiştirme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615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60A0E264-1E82-B0D3-5003-B7B6E2C817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/>
              <a:t>01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525DB9B-A489-F95C-0E03-801E2355E2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0825" y="8686800"/>
            <a:ext cx="9372600" cy="2362200"/>
          </a:xfrm>
        </p:spPr>
        <p:txBody>
          <a:bodyPr/>
          <a:lstStyle/>
          <a:p>
            <a:r>
              <a:rPr lang="tr-TR" dirty="0" err="1"/>
              <a:t>Operator</a:t>
            </a:r>
            <a:r>
              <a:rPr lang="tr-TR" dirty="0"/>
              <a:t> </a:t>
            </a:r>
            <a:r>
              <a:rPr lang="tr-TR" dirty="0" err="1"/>
              <a:t>Entry</a:t>
            </a:r>
            <a:r>
              <a:rPr lang="tr-TR" dirty="0"/>
              <a:t> </a:t>
            </a:r>
            <a:r>
              <a:rPr lang="tr-TR" dirty="0" err="1"/>
              <a:t>App</a:t>
            </a:r>
            <a:endParaRPr lang="en-US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FD0616D-DF07-E69C-3D4B-9A095BCC57AE}"/>
              </a:ext>
            </a:extLst>
          </p:cNvPr>
          <p:cNvSpPr txBox="1"/>
          <p:nvPr/>
        </p:nvSpPr>
        <p:spPr>
          <a:xfrm>
            <a:off x="7616825" y="10079521"/>
            <a:ext cx="121853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Fabrikadaki kullanıcıların ürün ve tedarikçi bilgilerini hızlı ve hatasız şekilde girmesini sağlayan bir kayıt uygulamasıdır. Rol bazlı çalışır; operatörler veri girişi yapabilirken, mühendis ve süpervizörler kullanıcı yönetimi ve şifre güncelleme gibi ek yetkilere sahiptir.</a:t>
            </a:r>
          </a:p>
        </p:txBody>
      </p:sp>
    </p:spTree>
    <p:extLst>
      <p:ext uri="{BB962C8B-B14F-4D97-AF65-F5344CB8AC3E}">
        <p14:creationId xmlns:p14="http://schemas.microsoft.com/office/powerpoint/2010/main" val="102104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D43E2-5FA2-0CC3-C202-33A1A8F12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F5AF93E4-CD28-C5EB-EB2F-23E5ECBD70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22025" y="5791200"/>
            <a:ext cx="3807619" cy="3170238"/>
          </a:xfrm>
        </p:spPr>
        <p:txBody>
          <a:bodyPr/>
          <a:lstStyle/>
          <a:p>
            <a:r>
              <a:rPr lang="tr-TR" dirty="0"/>
              <a:t>A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10FB139-6D8F-77D1-6F55-C596353AD4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0825" y="8686800"/>
            <a:ext cx="9372600" cy="2362200"/>
          </a:xfrm>
        </p:spPr>
        <p:txBody>
          <a:bodyPr/>
          <a:lstStyle/>
          <a:p>
            <a:r>
              <a:rPr lang="tr-TR" dirty="0"/>
              <a:t>OPERATÖR PANELİ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6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97064-37DA-69A2-7FF0-188853FC9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39267-45E5-5EDF-D72A-8BCF584B4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/>
              <a:t>Giriş Ekranı İşlevleri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9AF8C-729D-E0C2-4C80-1EB71D7F1D7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55763" y="2667000"/>
            <a:ext cx="21189950" cy="9525000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sz="2800" b="1" dirty="0"/>
              <a:t>Kullanıcı ID ve Şifre:</a:t>
            </a:r>
            <a:r>
              <a:rPr lang="tr-TR" sz="2800" dirty="0"/>
              <a:t> Kullanıcı giriş yapmak için, daha önce oluşturulmuş olan Kullanıcı </a:t>
            </a:r>
            <a:r>
              <a:rPr lang="tr-TR" sz="2800" dirty="0" err="1"/>
              <a:t>ID’sini</a:t>
            </a:r>
            <a:r>
              <a:rPr lang="tr-TR" sz="2800" dirty="0"/>
              <a:t> ve şifresini girer. Burada kullanıcı adı değil, yalnızca ID numarası kullanılır.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b="1" dirty="0">
                <a:latin typeface="Calibri" panose="020F0502020204030204" pitchFamily="34" charset="0"/>
              </a:rPr>
              <a:t>Giriş:</a:t>
            </a:r>
            <a:r>
              <a:rPr lang="tr-TR" sz="2800" dirty="0">
                <a:latin typeface="Calibri" panose="020F0502020204030204" pitchFamily="34" charset="0"/>
              </a:rPr>
              <a:t> </a:t>
            </a:r>
            <a:r>
              <a:rPr lang="tr-TR" sz="2800" dirty="0"/>
              <a:t>Girilen bilgiler geçerliyse kullanıcı başarılı şekilde sisteme giriş yapar.</a:t>
            </a:r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D5B61B57-6750-EA0F-C813-8884615DF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068" y="6172200"/>
            <a:ext cx="14093513" cy="56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6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76DC1-2094-A3C8-C4FE-BC85051A4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8ADE9-A64D-8C10-6495-0353E2C17A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8880" y="937937"/>
            <a:ext cx="21190442" cy="1295400"/>
          </a:xfrm>
        </p:spPr>
        <p:txBody>
          <a:bodyPr/>
          <a:lstStyle/>
          <a:p>
            <a:r>
              <a:rPr lang="tr-TR" dirty="0"/>
              <a:t>Operatör</a:t>
            </a:r>
            <a:r>
              <a:rPr lang="sv-SE" dirty="0"/>
              <a:t> Paneli — Ana Ekran İşlevleri</a:t>
            </a:r>
            <a:endParaRPr lang="tr-T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92551-EE5D-A0D7-C265-71F42ACB866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93850" y="2095500"/>
            <a:ext cx="21189950" cy="952500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r>
              <a:rPr lang="tr-TR" sz="2800" b="1" dirty="0"/>
              <a:t>Tedarikçi Kodu:</a:t>
            </a:r>
            <a:r>
              <a:rPr lang="tr-TR" sz="2800" dirty="0"/>
              <a:t> Tedarikçiye ait numaradır, sadece rakam girilebilir.</a:t>
            </a:r>
          </a:p>
          <a:p>
            <a:pPr marL="514350" indent="-514350">
              <a:buAutoNum type="arabicPeriod"/>
            </a:pPr>
            <a:r>
              <a:rPr lang="tr-TR" sz="2800" b="1" dirty="0"/>
              <a:t>Ürün Barkodu:</a:t>
            </a:r>
            <a:r>
              <a:rPr lang="tr-TR" sz="2800" dirty="0"/>
              <a:t> Ürünün numarasıdır, en fazla 8 haneli olmalıdır.</a:t>
            </a:r>
          </a:p>
          <a:p>
            <a:pPr marL="514350" indent="-514350">
              <a:buAutoNum type="arabicPeriod"/>
            </a:pPr>
            <a:r>
              <a:rPr lang="tr-TR" sz="2800" b="1" dirty="0"/>
              <a:t>KAYDET:</a:t>
            </a:r>
            <a:r>
              <a:rPr lang="tr-TR" sz="2800" dirty="0"/>
              <a:t> Bilgileri kaydeder ve üstteki listeye ekler.</a:t>
            </a:r>
          </a:p>
          <a:p>
            <a:pPr marL="514350" indent="-514350">
              <a:buAutoNum type="arabicPeriod"/>
            </a:pPr>
            <a:r>
              <a:rPr lang="tr-TR" sz="2800" b="1" dirty="0"/>
              <a:t>Yukarıdaki Gri Tablo:</a:t>
            </a:r>
            <a:r>
              <a:rPr lang="tr-TR" sz="2800" dirty="0"/>
              <a:t> Son 5 kaydı gösterir; yeni giriş yapıldıkça otomatik güncellenir.</a:t>
            </a:r>
          </a:p>
          <a:p>
            <a:pPr marL="514350" indent="-514350">
              <a:buAutoNum type="arabicPeriod"/>
            </a:pPr>
            <a:r>
              <a:rPr lang="tr-TR" sz="2800" b="1" dirty="0"/>
              <a:t>ŞİFRE DEĞİŞTİR:</a:t>
            </a:r>
            <a:r>
              <a:rPr lang="tr-TR" sz="2800" dirty="0"/>
              <a:t> Kullanıcı kendi şifresini güncelleyebilir.</a:t>
            </a:r>
          </a:p>
          <a:p>
            <a:pPr marL="514350" indent="-514350">
              <a:buAutoNum type="arabicPeriod"/>
            </a:pPr>
            <a:r>
              <a:rPr lang="tr-TR" sz="2800" b="1" dirty="0"/>
              <a:t>TEMİZLE:</a:t>
            </a:r>
            <a:r>
              <a:rPr lang="tr-TR" sz="2800" dirty="0"/>
              <a:t> Sadece tedarikçi kodu ve ürün barkodu kutularını siler, üstteki liste etkilenmez.</a:t>
            </a:r>
            <a:endParaRPr lang="tr-TR" sz="2800" b="1" dirty="0"/>
          </a:p>
          <a:p>
            <a:pPr marL="514350" indent="-514350">
              <a:buAutoNum type="arabicPeriod"/>
            </a:pPr>
            <a:r>
              <a:rPr lang="tr-TR" sz="2800" b="1" dirty="0"/>
              <a:t>GERİ: </a:t>
            </a:r>
            <a:r>
              <a:rPr lang="tr-TR" sz="2800" dirty="0"/>
              <a:t>Giriş ekranına dönüş yapılır.</a:t>
            </a:r>
          </a:p>
          <a:p>
            <a:pPr marL="514350" indent="-514350">
              <a:buAutoNum type="arabicPeriod"/>
            </a:pPr>
            <a:r>
              <a:rPr lang="tr-TR" sz="2800" b="1" dirty="0"/>
              <a:t>ÇIKIŞ: </a:t>
            </a:r>
            <a:r>
              <a:rPr lang="tr-TR" sz="2800" dirty="0"/>
              <a:t>Uygulama tamamen kapatılır.</a:t>
            </a:r>
          </a:p>
          <a:p>
            <a:pPr marL="514350" indent="-514350">
              <a:buAutoNum type="arabicPeriod"/>
            </a:pPr>
            <a:endParaRPr lang="en-US" sz="1600" dirty="0">
              <a:latin typeface="Calibri" panose="020F0502020204030204" pitchFamily="34" charset="0"/>
            </a:endParaRPr>
          </a:p>
          <a:p>
            <a:pPr marL="514350" indent="-514350">
              <a:buAutoNum type="arabicPeriod"/>
            </a:pPr>
            <a:endParaRPr lang="tr-TR" sz="24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4F7BD16-37C1-EA13-1E93-5782C7A1F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026" y="5943599"/>
            <a:ext cx="13955458" cy="681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019DD-F742-8CA4-726C-ACC7CE31C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7ABC0-4BDD-FB33-E7A1-35EC179434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/>
              <a:t>Operatör</a:t>
            </a:r>
            <a:r>
              <a:rPr lang="sv-SE" dirty="0"/>
              <a:t> Paneli — </a:t>
            </a:r>
            <a:r>
              <a:rPr lang="tr-TR" dirty="0"/>
              <a:t>Şifre Değiştir Butonu İşlevleri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C16EF-084D-8EA2-7E51-1097796304A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55763" y="2667000"/>
            <a:ext cx="21189950" cy="952500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r>
              <a:rPr lang="tr-TR" sz="2800" b="1" dirty="0"/>
              <a:t>Geri:</a:t>
            </a:r>
            <a:r>
              <a:rPr lang="tr-TR" sz="2800" dirty="0"/>
              <a:t> Butona basıldığında ana ekrana geri dönülür.</a:t>
            </a:r>
          </a:p>
          <a:p>
            <a:pPr marL="514350" indent="-514350">
              <a:buAutoNum type="arabicPeriod"/>
            </a:pPr>
            <a:r>
              <a:rPr lang="tr-TR" sz="2800" b="1" dirty="0"/>
              <a:t>Mevcut Şifre - Yeni Şifre - Güncelle:</a:t>
            </a:r>
            <a:r>
              <a:rPr lang="tr-TR" sz="2800" dirty="0"/>
              <a:t> Operatör, kendi mevcut şifresini doğrulayıp yeni bir şifre girerek kendi hesabının şifresini güncelleyebilir. Yeni şifrenin en az 6 karakter olması gerekir.</a:t>
            </a:r>
          </a:p>
          <a:p>
            <a:pPr marL="514350" indent="-514350">
              <a:buAutoNum type="arabicPeriod"/>
            </a:pPr>
            <a:endParaRPr lang="en-US" sz="2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04D934E-5BC5-88C8-0C7B-C898219FF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265" y="5562600"/>
            <a:ext cx="10895119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F7C3C-D563-23B6-9D19-A75E622F3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3DF12346-AEAF-5540-D6F3-4F65CF799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98225" y="5642458"/>
            <a:ext cx="3807619" cy="3170238"/>
          </a:xfrm>
        </p:spPr>
        <p:txBody>
          <a:bodyPr/>
          <a:lstStyle/>
          <a:p>
            <a:r>
              <a:rPr lang="tr-TR" dirty="0"/>
              <a:t>B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CBD40F8-6AE8-B3CA-5CA0-2DD03754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0825" y="8686800"/>
            <a:ext cx="9372600" cy="2362200"/>
          </a:xfrm>
        </p:spPr>
        <p:txBody>
          <a:bodyPr/>
          <a:lstStyle/>
          <a:p>
            <a:r>
              <a:rPr lang="tr-TR" dirty="0"/>
              <a:t>MÜHENDİS PANELİ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8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BFBA0-7C8B-E9A8-C559-6B276E9E5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/>
              <a:t>Giriş Ekranı İşlevleri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58768-5933-8AD7-6D5B-B584B13547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55763" y="2667000"/>
            <a:ext cx="21189950" cy="9525000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sz="2800" b="1" dirty="0"/>
              <a:t>Kullanıcı ID ve Şifre:</a:t>
            </a:r>
            <a:r>
              <a:rPr lang="tr-TR" sz="2800" dirty="0"/>
              <a:t> Kullanıcı giriş yapmak için, daha önce oluşturulmuş olan Kullanıcı </a:t>
            </a:r>
            <a:r>
              <a:rPr lang="tr-TR" sz="2800" dirty="0" err="1"/>
              <a:t>ID’sini</a:t>
            </a:r>
            <a:r>
              <a:rPr lang="tr-TR" sz="2800" dirty="0"/>
              <a:t> ve şifresini girer. Burada kullanıcı adı değil, yalnızca ID numarası kullanılır.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b="1" dirty="0">
                <a:latin typeface="Calibri" panose="020F0502020204030204" pitchFamily="34" charset="0"/>
              </a:rPr>
              <a:t>Giriş:</a:t>
            </a:r>
            <a:r>
              <a:rPr lang="tr-TR" sz="2800" dirty="0">
                <a:latin typeface="Calibri" panose="020F0502020204030204" pitchFamily="34" charset="0"/>
              </a:rPr>
              <a:t> </a:t>
            </a:r>
            <a:r>
              <a:rPr lang="tr-TR" sz="2800" dirty="0"/>
              <a:t>Girilen bilgiler geçerliyse kullanıcı başarılı şekilde sisteme giriş yapar.</a:t>
            </a:r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44FA693-B763-E7D3-948E-0A1781F10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531" y="5486400"/>
            <a:ext cx="14312587" cy="599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511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Haier">
      <a:dk1>
        <a:srgbClr val="133459"/>
      </a:dk1>
      <a:lt1>
        <a:srgbClr val="FFFFFF"/>
      </a:lt1>
      <a:dk2>
        <a:srgbClr val="4D555B"/>
      </a:dk2>
      <a:lt2>
        <a:srgbClr val="FFFFFF"/>
      </a:lt2>
      <a:accent1>
        <a:srgbClr val="133459"/>
      </a:accent1>
      <a:accent2>
        <a:srgbClr val="1E518A"/>
      </a:accent2>
      <a:accent3>
        <a:srgbClr val="133459"/>
      </a:accent3>
      <a:accent4>
        <a:srgbClr val="1E518A"/>
      </a:accent4>
      <a:accent5>
        <a:srgbClr val="133459"/>
      </a:accent5>
      <a:accent6>
        <a:srgbClr val="1E518A"/>
      </a:accent6>
      <a:hlink>
        <a:srgbClr val="1E518A"/>
      </a:hlink>
      <a:folHlink>
        <a:srgbClr val="133459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Haier">
      <a:dk1>
        <a:srgbClr val="133459"/>
      </a:dk1>
      <a:lt1>
        <a:srgbClr val="FFFFFF"/>
      </a:lt1>
      <a:dk2>
        <a:srgbClr val="4D555B"/>
      </a:dk2>
      <a:lt2>
        <a:srgbClr val="FFFFFF"/>
      </a:lt2>
      <a:accent1>
        <a:srgbClr val="133459"/>
      </a:accent1>
      <a:accent2>
        <a:srgbClr val="1E518A"/>
      </a:accent2>
      <a:accent3>
        <a:srgbClr val="133459"/>
      </a:accent3>
      <a:accent4>
        <a:srgbClr val="1E518A"/>
      </a:accent4>
      <a:accent5>
        <a:srgbClr val="133459"/>
      </a:accent5>
      <a:accent6>
        <a:srgbClr val="1E518A"/>
      </a:accent6>
      <a:hlink>
        <a:srgbClr val="1E518A"/>
      </a:hlink>
      <a:folHlink>
        <a:srgbClr val="13345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fc7471f-0b6a-46ff-98ca-a969aecf0a7f">
      <UserInfo>
        <DisplayName/>
        <AccountId xsi:nil="true"/>
        <AccountType/>
      </UserInfo>
    </SharedWithUsers>
    <MediaLengthInSeconds xmlns="4f741f03-6862-457d-a2ee-ece3ad7091f1" xsi:nil="true"/>
    <TaxCatchAll xmlns="cfc7471f-0b6a-46ff-98ca-a969aecf0a7f" xsi:nil="true"/>
    <Date xmlns="4f741f03-6862-457d-a2ee-ece3ad7091f1" xsi:nil="true"/>
    <Function xmlns="4f741f03-6862-457d-a2ee-ece3ad7091f1" xsi:nil="true"/>
    <Country xmlns="4f741f03-6862-457d-a2ee-ece3ad7091f1" xsi:nil="true"/>
    <lcf76f155ced4ddcb4097134ff3c332f xmlns="4f741f03-6862-457d-a2ee-ece3ad7091f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7F239F7E3B0A46BB246EF3BE30A120" ma:contentTypeVersion="27" ma:contentTypeDescription="Create a new document." ma:contentTypeScope="" ma:versionID="fa852b2d6b7050246b36587c2f1d36b9">
  <xsd:schema xmlns:xsd="http://www.w3.org/2001/XMLSchema" xmlns:xs="http://www.w3.org/2001/XMLSchema" xmlns:p="http://schemas.microsoft.com/office/2006/metadata/properties" xmlns:ns2="4f741f03-6862-457d-a2ee-ece3ad7091f1" xmlns:ns3="cfc7471f-0b6a-46ff-98ca-a969aecf0a7f" targetNamespace="http://schemas.microsoft.com/office/2006/metadata/properties" ma:root="true" ma:fieldsID="e459f7bf6998b4b1a30c5cd12fe1dacb" ns2:_="" ns3:_="">
    <xsd:import namespace="4f741f03-6862-457d-a2ee-ece3ad7091f1"/>
    <xsd:import namespace="cfc7471f-0b6a-46ff-98ca-a969aecf0a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Function" minOccurs="0"/>
                <xsd:element ref="ns2:Date" minOccurs="0"/>
                <xsd:element ref="ns2:Country" minOccurs="0"/>
                <xsd:element ref="ns2:b8dd144c-67f0-4c91-b4b6-a56592f82b04CountryOrRegion" minOccurs="0"/>
                <xsd:element ref="ns2:b8dd144c-67f0-4c91-b4b6-a56592f82b04State" minOccurs="0"/>
                <xsd:element ref="ns2:b8dd144c-67f0-4c91-b4b6-a56592f82b04City" minOccurs="0"/>
                <xsd:element ref="ns2:b8dd144c-67f0-4c91-b4b6-a56592f82b04PostalCode" minOccurs="0"/>
                <xsd:element ref="ns2:b8dd144c-67f0-4c91-b4b6-a56592f82b04Street" minOccurs="0"/>
                <xsd:element ref="ns2:b8dd144c-67f0-4c91-b4b6-a56592f82b04GeoLoc" minOccurs="0"/>
                <xsd:element ref="ns2:b8dd144c-67f0-4c91-b4b6-a56592f82b04DispName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741f03-6862-457d-a2ee-ece3ad7091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Function" ma:index="10" nillable="true" ma:displayName="Function" ma:format="Dropdown" ma:internalName="Function">
      <xsd:simpleType>
        <xsd:restriction base="dms:Choice">
          <xsd:enumeration value="HR"/>
          <xsd:enumeration value="Sales"/>
          <xsd:enumeration value="HR"/>
          <xsd:enumeration value="Brands and IoT"/>
          <xsd:enumeration value="IT"/>
          <xsd:enumeration value="Manufacturing/Engineering"/>
          <xsd:enumeration value="Service and Aftersales"/>
          <xsd:enumeration value="Finance/OTC"/>
          <xsd:enumeration value="Legal"/>
          <xsd:enumeration value="Washing PL"/>
          <xsd:enumeration value="Cooling PL"/>
          <xsd:enumeration value="Cooking PL"/>
          <xsd:enumeration value="SDA PL"/>
          <xsd:enumeration value="HVAC"/>
          <xsd:enumeration value="Logistics"/>
          <xsd:enumeration value="R&amp;D"/>
          <xsd:enumeration value="Procurement"/>
          <xsd:enumeration value="Marketing"/>
          <xsd:enumeration value="Quality"/>
        </xsd:restriction>
      </xsd:simpleType>
    </xsd:element>
    <xsd:element name="Date" ma:index="11" nillable="true" ma:displayName="Date" ma:format="DateOnly" ma:internalName="Date">
      <xsd:simpleType>
        <xsd:restriction base="dms:DateTime"/>
      </xsd:simpleType>
    </xsd:element>
    <xsd:element name="Country" ma:index="12" nillable="true" ma:displayName="Country" ma:format="Dropdown" ma:internalName="Country">
      <xsd:simpleType>
        <xsd:restriction base="dms:Unknown"/>
      </xsd:simpleType>
    </xsd:element>
    <xsd:element name="b8dd144c-67f0-4c91-b4b6-a56592f82b04CountryOrRegion" ma:index="13" nillable="true" ma:displayName="Country: Country/Region" ma:internalName="CountryOrRegion" ma:readOnly="true">
      <xsd:simpleType>
        <xsd:restriction base="dms:Text"/>
      </xsd:simpleType>
    </xsd:element>
    <xsd:element name="b8dd144c-67f0-4c91-b4b6-a56592f82b04State" ma:index="14" nillable="true" ma:displayName="Country: State" ma:internalName="State" ma:readOnly="true">
      <xsd:simpleType>
        <xsd:restriction base="dms:Text"/>
      </xsd:simpleType>
    </xsd:element>
    <xsd:element name="b8dd144c-67f0-4c91-b4b6-a56592f82b04City" ma:index="15" nillable="true" ma:displayName="Country: City" ma:internalName="City" ma:readOnly="true">
      <xsd:simpleType>
        <xsd:restriction base="dms:Text"/>
      </xsd:simpleType>
    </xsd:element>
    <xsd:element name="b8dd144c-67f0-4c91-b4b6-a56592f82b04PostalCode" ma:index="16" nillable="true" ma:displayName="Country: Postal Code" ma:internalName="PostalCode" ma:readOnly="true">
      <xsd:simpleType>
        <xsd:restriction base="dms:Text"/>
      </xsd:simpleType>
    </xsd:element>
    <xsd:element name="b8dd144c-67f0-4c91-b4b6-a56592f82b04Street" ma:index="17" nillable="true" ma:displayName="Country: Street" ma:internalName="Street" ma:readOnly="true">
      <xsd:simpleType>
        <xsd:restriction base="dms:Text"/>
      </xsd:simpleType>
    </xsd:element>
    <xsd:element name="b8dd144c-67f0-4c91-b4b6-a56592f82b04GeoLoc" ma:index="18" nillable="true" ma:displayName="Country: Coordinates" ma:internalName="GeoLoc" ma:readOnly="true">
      <xsd:simpleType>
        <xsd:restriction base="dms:Unknown"/>
      </xsd:simpleType>
    </xsd:element>
    <xsd:element name="b8dd144c-67f0-4c91-b4b6-a56592f82b04DispName" ma:index="19" nillable="true" ma:displayName="Country: Name" ma:internalName="DispName" ma:readOnly="true">
      <xsd:simpleType>
        <xsd:restriction base="dms:Text"/>
      </xsd:simpleType>
    </xsd:element>
    <xsd:element name="MediaServiceAutoTags" ma:index="23" nillable="true" ma:displayName="Tags" ma:internalName="MediaServiceAutoTags" ma:readOnly="true">
      <xsd:simpleType>
        <xsd:restriction base="dms:Text"/>
      </xsd:simple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30" nillable="true" ma:taxonomy="true" ma:internalName="lcf76f155ced4ddcb4097134ff3c332f" ma:taxonomyFieldName="MediaServiceImageTags" ma:displayName="Image Tags" ma:readOnly="false" ma:fieldId="{5cf76f15-5ced-4ddc-b409-7134ff3c332f}" ma:taxonomyMulti="true" ma:sspId="daff384d-8d87-412f-a084-949fff9a30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3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3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7471f-0b6a-46ff-98ca-a969aecf0a7f" elementFormDefault="qualified">
    <xsd:import namespace="http://schemas.microsoft.com/office/2006/documentManagement/types"/>
    <xsd:import namespace="http://schemas.microsoft.com/office/infopath/2007/PartnerControls"/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1" nillable="true" ma:displayName="Taxonomy Catch All Column" ma:hidden="true" ma:list="{e795b842-e7d3-4e90-80d8-4d6d1c147c6e}" ma:internalName="TaxCatchAll" ma:showField="CatchAllData" ma:web="cfc7471f-0b6a-46ff-98ca-a969aecf0a7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0D7DC0-8DEF-47FC-9A85-862C95BC96AA}">
  <ds:schemaRefs>
    <ds:schemaRef ds:uri="cfc7471f-0b6a-46ff-98ca-a969aecf0a7f"/>
    <ds:schemaRef ds:uri="http://www.w3.org/XML/1998/namespace"/>
    <ds:schemaRef ds:uri="http://schemas.microsoft.com/office/2006/metadata/properties"/>
    <ds:schemaRef ds:uri="4f741f03-6862-457d-a2ee-ece3ad7091f1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BA2D2140-0BD0-4705-A8FE-ABC44E8E47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741f03-6862-457d-a2ee-ece3ad7091f1"/>
    <ds:schemaRef ds:uri="cfc7471f-0b6a-46ff-98ca-a969aecf0a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FEEA7E-B03D-4670-98C8-092D22D34A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1801</TotalTime>
  <Words>1031</Words>
  <Application>Microsoft Office PowerPoint</Application>
  <PresentationFormat>Özel</PresentationFormat>
  <Paragraphs>91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Lato Light</vt:lpstr>
      <vt:lpstr>Default Theme</vt:lpstr>
      <vt:lpstr>Custom Design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Haier Europe Template</dc:title>
  <dc:creator>Vladimir Stoiljkovic</dc:creator>
  <cp:lastModifiedBy>Emre GÜNER</cp:lastModifiedBy>
  <cp:revision>8560</cp:revision>
  <dcterms:created xsi:type="dcterms:W3CDTF">2014-11-12T21:47:38Z</dcterms:created>
  <dcterms:modified xsi:type="dcterms:W3CDTF">2025-07-22T12:41:10Z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0x0101004B7F239F7E3B0A46BB246EF3BE30A120</vt:lpwstr>
  </property>
  <property fmtid="{D5CDD505-2E9C-101B-9397-08002B2CF9AE}" pid="3" name="MediaServiceImageTags">
    <vt:lpwstr/>
  </property>
  <property fmtid="{D5CDD505-2E9C-101B-9397-08002B2CF9AE}" pid="4" name="Order">
    <vt:r8>2880700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