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96" r:id="rId6"/>
    <p:sldId id="267" r:id="rId7"/>
    <p:sldId id="270" r:id="rId8"/>
    <p:sldId id="271" r:id="rId9"/>
    <p:sldId id="272" r:id="rId10"/>
    <p:sldId id="269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85" r:id="rId33"/>
    <p:sldId id="295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6F7D0-0116-5369-1016-D838707D88FC}" v="41" dt="2019-10-17T09:54:38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57D72-EDD3-4DDE-99FE-9665FFDC984D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3B1B43D2-7660-4F54-9516-7F472AC43325}">
      <dgm:prSet phldrT="[Text]"/>
      <dgm:spPr/>
      <dgm:t>
        <a:bodyPr/>
        <a:lstStyle/>
        <a:p>
          <a:r>
            <a:rPr lang="tr-TR" dirty="0" smtClean="0"/>
            <a:t> Dynamics 365 Database</a:t>
          </a:r>
          <a:endParaRPr lang="en-US" dirty="0"/>
        </a:p>
      </dgm:t>
    </dgm:pt>
    <dgm:pt modelId="{C4DCA291-36BC-4584-84C5-8F2C2199FBE5}" type="parTrans" cxnId="{8E0189AD-C671-4358-8484-E1F41A74A73F}">
      <dgm:prSet/>
      <dgm:spPr/>
      <dgm:t>
        <a:bodyPr/>
        <a:lstStyle/>
        <a:p>
          <a:endParaRPr lang="en-US"/>
        </a:p>
      </dgm:t>
    </dgm:pt>
    <dgm:pt modelId="{7AFE975F-450F-43E1-A5F2-6B984BB2C0FC}" type="sibTrans" cxnId="{8E0189AD-C671-4358-8484-E1F41A74A73F}">
      <dgm:prSet/>
      <dgm:spPr/>
      <dgm:t>
        <a:bodyPr/>
        <a:lstStyle/>
        <a:p>
          <a:endParaRPr lang="en-US"/>
        </a:p>
      </dgm:t>
    </dgm:pt>
    <dgm:pt modelId="{ABC67FAF-67C0-41EC-A3D8-A003C5DBBB11}">
      <dgm:prSet phldrT="[Text]"/>
      <dgm:spPr/>
      <dgm:t>
        <a:bodyPr/>
        <a:lstStyle/>
        <a:p>
          <a:r>
            <a:rPr lang="tr-TR" dirty="0" smtClean="0"/>
            <a:t> Data Export Service</a:t>
          </a:r>
          <a:endParaRPr lang="en-US" dirty="0"/>
        </a:p>
      </dgm:t>
    </dgm:pt>
    <dgm:pt modelId="{18CF92D1-B716-49F2-AA48-6543905653F0}" type="parTrans" cxnId="{50802F75-36B3-4CED-B191-8AD965EAAF76}">
      <dgm:prSet/>
      <dgm:spPr/>
      <dgm:t>
        <a:bodyPr/>
        <a:lstStyle/>
        <a:p>
          <a:endParaRPr lang="en-US"/>
        </a:p>
      </dgm:t>
    </dgm:pt>
    <dgm:pt modelId="{770F4324-F507-4883-94D2-35CD08617FA2}" type="sibTrans" cxnId="{50802F75-36B3-4CED-B191-8AD965EAAF76}">
      <dgm:prSet/>
      <dgm:spPr/>
      <dgm:t>
        <a:bodyPr/>
        <a:lstStyle/>
        <a:p>
          <a:endParaRPr lang="en-US"/>
        </a:p>
      </dgm:t>
    </dgm:pt>
    <dgm:pt modelId="{904CD13C-2024-4D64-A230-9018944954A3}">
      <dgm:prSet phldrT="[Text]"/>
      <dgm:spPr/>
      <dgm:t>
        <a:bodyPr/>
        <a:lstStyle/>
        <a:p>
          <a:r>
            <a:rPr lang="tr-TR" dirty="0" smtClean="0"/>
            <a:t> Azure SQL Database</a:t>
          </a:r>
          <a:endParaRPr lang="en-US" dirty="0"/>
        </a:p>
      </dgm:t>
    </dgm:pt>
    <dgm:pt modelId="{E784DD19-99C7-414F-A6FA-FB5C98FF9238}" type="parTrans" cxnId="{A913A38F-6275-4962-8819-488C9088E7B7}">
      <dgm:prSet/>
      <dgm:spPr/>
      <dgm:t>
        <a:bodyPr/>
        <a:lstStyle/>
        <a:p>
          <a:endParaRPr lang="en-US"/>
        </a:p>
      </dgm:t>
    </dgm:pt>
    <dgm:pt modelId="{E91CFCF8-206C-48CD-8376-D5A646B968E0}" type="sibTrans" cxnId="{A913A38F-6275-4962-8819-488C9088E7B7}">
      <dgm:prSet/>
      <dgm:spPr/>
      <dgm:t>
        <a:bodyPr/>
        <a:lstStyle/>
        <a:p>
          <a:endParaRPr lang="en-US"/>
        </a:p>
      </dgm:t>
    </dgm:pt>
    <dgm:pt modelId="{A92D144D-E5D5-4620-B595-10475008FD7C}">
      <dgm:prSet phldrT="[Text]"/>
      <dgm:spPr/>
      <dgm:t>
        <a:bodyPr/>
        <a:lstStyle/>
        <a:p>
          <a:r>
            <a:rPr lang="tr-TR" dirty="0" smtClean="0"/>
            <a:t>Reporting &amp; Integration</a:t>
          </a:r>
          <a:endParaRPr lang="en-US" dirty="0"/>
        </a:p>
      </dgm:t>
    </dgm:pt>
    <dgm:pt modelId="{12F30207-9F2F-40E1-9D13-87464045DA7D}" type="parTrans" cxnId="{760CC3CA-30DB-4608-B06C-6A2BA46192B6}">
      <dgm:prSet/>
      <dgm:spPr/>
      <dgm:t>
        <a:bodyPr/>
        <a:lstStyle/>
        <a:p>
          <a:endParaRPr lang="en-US"/>
        </a:p>
      </dgm:t>
    </dgm:pt>
    <dgm:pt modelId="{E4AD1D47-452A-4C99-B99E-61B353D4EE0F}" type="sibTrans" cxnId="{760CC3CA-30DB-4608-B06C-6A2BA46192B6}">
      <dgm:prSet/>
      <dgm:spPr/>
      <dgm:t>
        <a:bodyPr/>
        <a:lstStyle/>
        <a:p>
          <a:endParaRPr lang="en-US"/>
        </a:p>
      </dgm:t>
    </dgm:pt>
    <dgm:pt modelId="{37C66AE3-D138-48AF-8D28-223A0A1BDBB1}" type="pres">
      <dgm:prSet presAssocID="{8B757D72-EDD3-4DDE-99FE-9665FFDC984D}" presName="Name0" presStyleCnt="0">
        <dgm:presLayoutVars>
          <dgm:dir/>
          <dgm:resizeHandles val="exact"/>
        </dgm:presLayoutVars>
      </dgm:prSet>
      <dgm:spPr/>
    </dgm:pt>
    <dgm:pt modelId="{50455EB5-BAE0-4AB8-A65B-D125C52482D9}" type="pres">
      <dgm:prSet presAssocID="{3B1B43D2-7660-4F54-9516-7F472AC43325}" presName="composite" presStyleCnt="0"/>
      <dgm:spPr/>
    </dgm:pt>
    <dgm:pt modelId="{BB7D7B28-3D18-4577-8D24-3484A50980FF}" type="pres">
      <dgm:prSet presAssocID="{3B1B43D2-7660-4F54-9516-7F472AC43325}" presName="bgChev" presStyleLbl="node1" presStyleIdx="0" presStyleCnt="4"/>
      <dgm:spPr/>
    </dgm:pt>
    <dgm:pt modelId="{176DFBBD-8936-4ABE-82DF-C327CD35D5B8}" type="pres">
      <dgm:prSet presAssocID="{3B1B43D2-7660-4F54-9516-7F472AC43325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92DFC-D702-4F45-B521-A6F34AE6FEFA}" type="pres">
      <dgm:prSet presAssocID="{7AFE975F-450F-43E1-A5F2-6B984BB2C0FC}" presName="compositeSpace" presStyleCnt="0"/>
      <dgm:spPr/>
    </dgm:pt>
    <dgm:pt modelId="{28C79739-2531-4D21-AB2F-D11184830844}" type="pres">
      <dgm:prSet presAssocID="{ABC67FAF-67C0-41EC-A3D8-A003C5DBBB11}" presName="composite" presStyleCnt="0"/>
      <dgm:spPr/>
    </dgm:pt>
    <dgm:pt modelId="{43E09F61-1A76-4DF5-BFCC-65EC3360AA8D}" type="pres">
      <dgm:prSet presAssocID="{ABC67FAF-67C0-41EC-A3D8-A003C5DBBB11}" presName="bgChev" presStyleLbl="node1" presStyleIdx="1" presStyleCnt="4"/>
      <dgm:spPr/>
    </dgm:pt>
    <dgm:pt modelId="{77113EEA-B4AD-4C07-B2C2-0C0A55665D4B}" type="pres">
      <dgm:prSet presAssocID="{ABC67FAF-67C0-41EC-A3D8-A003C5DBBB11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1478D-6920-44DA-B5C4-758C58C555D1}" type="pres">
      <dgm:prSet presAssocID="{770F4324-F507-4883-94D2-35CD08617FA2}" presName="compositeSpace" presStyleCnt="0"/>
      <dgm:spPr/>
    </dgm:pt>
    <dgm:pt modelId="{870A6386-221B-4CB9-BB68-1BF06134BABB}" type="pres">
      <dgm:prSet presAssocID="{904CD13C-2024-4D64-A230-9018944954A3}" presName="composite" presStyleCnt="0"/>
      <dgm:spPr/>
    </dgm:pt>
    <dgm:pt modelId="{8B7C2EDE-1DDF-4162-829A-61E00E519DC9}" type="pres">
      <dgm:prSet presAssocID="{904CD13C-2024-4D64-A230-9018944954A3}" presName="bgChev" presStyleLbl="node1" presStyleIdx="2" presStyleCnt="4"/>
      <dgm:spPr/>
    </dgm:pt>
    <dgm:pt modelId="{D341E18B-B22C-4455-9947-566A864E7D5E}" type="pres">
      <dgm:prSet presAssocID="{904CD13C-2024-4D64-A230-9018944954A3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B42C8-9290-440D-9E5D-C36E80F3A9B6}" type="pres">
      <dgm:prSet presAssocID="{E91CFCF8-206C-48CD-8376-D5A646B968E0}" presName="compositeSpace" presStyleCnt="0"/>
      <dgm:spPr/>
    </dgm:pt>
    <dgm:pt modelId="{762AC7D6-1222-484C-B335-A34127D76F08}" type="pres">
      <dgm:prSet presAssocID="{A92D144D-E5D5-4620-B595-10475008FD7C}" presName="composite" presStyleCnt="0"/>
      <dgm:spPr/>
    </dgm:pt>
    <dgm:pt modelId="{CD3BA0A5-E023-4851-A87D-43CD150DC7F4}" type="pres">
      <dgm:prSet presAssocID="{A92D144D-E5D5-4620-B595-10475008FD7C}" presName="bgChev" presStyleLbl="node1" presStyleIdx="3" presStyleCnt="4"/>
      <dgm:spPr/>
    </dgm:pt>
    <dgm:pt modelId="{15A33225-D9E2-4018-A12C-8843CC7280A3}" type="pres">
      <dgm:prSet presAssocID="{A92D144D-E5D5-4620-B595-10475008FD7C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EC85F6-D0D5-420E-9638-EFEF2074E871}" type="presOf" srcId="{904CD13C-2024-4D64-A230-9018944954A3}" destId="{D341E18B-B22C-4455-9947-566A864E7D5E}" srcOrd="0" destOrd="0" presId="urn:microsoft.com/office/officeart/2005/8/layout/chevronAccent+Icon"/>
    <dgm:cxn modelId="{A913A38F-6275-4962-8819-488C9088E7B7}" srcId="{8B757D72-EDD3-4DDE-99FE-9665FFDC984D}" destId="{904CD13C-2024-4D64-A230-9018944954A3}" srcOrd="2" destOrd="0" parTransId="{E784DD19-99C7-414F-A6FA-FB5C98FF9238}" sibTransId="{E91CFCF8-206C-48CD-8376-D5A646B968E0}"/>
    <dgm:cxn modelId="{789F8F62-D56D-4A17-85B4-AA4A1648CE47}" type="presOf" srcId="{3B1B43D2-7660-4F54-9516-7F472AC43325}" destId="{176DFBBD-8936-4ABE-82DF-C327CD35D5B8}" srcOrd="0" destOrd="0" presId="urn:microsoft.com/office/officeart/2005/8/layout/chevronAccent+Icon"/>
    <dgm:cxn modelId="{D78FEBFA-A0D7-49D0-82C0-FED73E444471}" type="presOf" srcId="{ABC67FAF-67C0-41EC-A3D8-A003C5DBBB11}" destId="{77113EEA-B4AD-4C07-B2C2-0C0A55665D4B}" srcOrd="0" destOrd="0" presId="urn:microsoft.com/office/officeart/2005/8/layout/chevronAccent+Icon"/>
    <dgm:cxn modelId="{8E0189AD-C671-4358-8484-E1F41A74A73F}" srcId="{8B757D72-EDD3-4DDE-99FE-9665FFDC984D}" destId="{3B1B43D2-7660-4F54-9516-7F472AC43325}" srcOrd="0" destOrd="0" parTransId="{C4DCA291-36BC-4584-84C5-8F2C2199FBE5}" sibTransId="{7AFE975F-450F-43E1-A5F2-6B984BB2C0FC}"/>
    <dgm:cxn modelId="{50802F75-36B3-4CED-B191-8AD965EAAF76}" srcId="{8B757D72-EDD3-4DDE-99FE-9665FFDC984D}" destId="{ABC67FAF-67C0-41EC-A3D8-A003C5DBBB11}" srcOrd="1" destOrd="0" parTransId="{18CF92D1-B716-49F2-AA48-6543905653F0}" sibTransId="{770F4324-F507-4883-94D2-35CD08617FA2}"/>
    <dgm:cxn modelId="{DDE6A32A-B0F1-4EE4-8444-F741C07AFD25}" type="presOf" srcId="{8B757D72-EDD3-4DDE-99FE-9665FFDC984D}" destId="{37C66AE3-D138-48AF-8D28-223A0A1BDBB1}" srcOrd="0" destOrd="0" presId="urn:microsoft.com/office/officeart/2005/8/layout/chevronAccent+Icon"/>
    <dgm:cxn modelId="{BD6AACD9-B0EF-4BDC-A6D4-132CB88B90B3}" type="presOf" srcId="{A92D144D-E5D5-4620-B595-10475008FD7C}" destId="{15A33225-D9E2-4018-A12C-8843CC7280A3}" srcOrd="0" destOrd="0" presId="urn:microsoft.com/office/officeart/2005/8/layout/chevronAccent+Icon"/>
    <dgm:cxn modelId="{760CC3CA-30DB-4608-B06C-6A2BA46192B6}" srcId="{8B757D72-EDD3-4DDE-99FE-9665FFDC984D}" destId="{A92D144D-E5D5-4620-B595-10475008FD7C}" srcOrd="3" destOrd="0" parTransId="{12F30207-9F2F-40E1-9D13-87464045DA7D}" sibTransId="{E4AD1D47-452A-4C99-B99E-61B353D4EE0F}"/>
    <dgm:cxn modelId="{A4B7C141-5B79-4BDC-B899-6FA2E1F03E0D}" type="presParOf" srcId="{37C66AE3-D138-48AF-8D28-223A0A1BDBB1}" destId="{50455EB5-BAE0-4AB8-A65B-D125C52482D9}" srcOrd="0" destOrd="0" presId="urn:microsoft.com/office/officeart/2005/8/layout/chevronAccent+Icon"/>
    <dgm:cxn modelId="{16E1273E-D3FC-4136-B6CF-BA7083379B2A}" type="presParOf" srcId="{50455EB5-BAE0-4AB8-A65B-D125C52482D9}" destId="{BB7D7B28-3D18-4577-8D24-3484A50980FF}" srcOrd="0" destOrd="0" presId="urn:microsoft.com/office/officeart/2005/8/layout/chevronAccent+Icon"/>
    <dgm:cxn modelId="{454DC162-C0DF-48CB-A054-856613917AF0}" type="presParOf" srcId="{50455EB5-BAE0-4AB8-A65B-D125C52482D9}" destId="{176DFBBD-8936-4ABE-82DF-C327CD35D5B8}" srcOrd="1" destOrd="0" presId="urn:microsoft.com/office/officeart/2005/8/layout/chevronAccent+Icon"/>
    <dgm:cxn modelId="{0213B090-E828-4E33-91E2-34423BB0AA27}" type="presParOf" srcId="{37C66AE3-D138-48AF-8D28-223A0A1BDBB1}" destId="{5B792DFC-D702-4F45-B521-A6F34AE6FEFA}" srcOrd="1" destOrd="0" presId="urn:microsoft.com/office/officeart/2005/8/layout/chevronAccent+Icon"/>
    <dgm:cxn modelId="{ACF0528E-D52A-4C5D-A9A7-787682B110E8}" type="presParOf" srcId="{37C66AE3-D138-48AF-8D28-223A0A1BDBB1}" destId="{28C79739-2531-4D21-AB2F-D11184830844}" srcOrd="2" destOrd="0" presId="urn:microsoft.com/office/officeart/2005/8/layout/chevronAccent+Icon"/>
    <dgm:cxn modelId="{A986A48B-CFF4-4EB0-B14A-A5C19A9B12B5}" type="presParOf" srcId="{28C79739-2531-4D21-AB2F-D11184830844}" destId="{43E09F61-1A76-4DF5-BFCC-65EC3360AA8D}" srcOrd="0" destOrd="0" presId="urn:microsoft.com/office/officeart/2005/8/layout/chevronAccent+Icon"/>
    <dgm:cxn modelId="{EA7BF2BC-7CB6-4C0D-B028-33F6A3C8EEBF}" type="presParOf" srcId="{28C79739-2531-4D21-AB2F-D11184830844}" destId="{77113EEA-B4AD-4C07-B2C2-0C0A55665D4B}" srcOrd="1" destOrd="0" presId="urn:microsoft.com/office/officeart/2005/8/layout/chevronAccent+Icon"/>
    <dgm:cxn modelId="{DDB91D85-D665-4620-8361-88F7FE3A4E22}" type="presParOf" srcId="{37C66AE3-D138-48AF-8D28-223A0A1BDBB1}" destId="{BEF1478D-6920-44DA-B5C4-758C58C555D1}" srcOrd="3" destOrd="0" presId="urn:microsoft.com/office/officeart/2005/8/layout/chevronAccent+Icon"/>
    <dgm:cxn modelId="{E3464009-77BC-459E-A9D5-CCB990486574}" type="presParOf" srcId="{37C66AE3-D138-48AF-8D28-223A0A1BDBB1}" destId="{870A6386-221B-4CB9-BB68-1BF06134BABB}" srcOrd="4" destOrd="0" presId="urn:microsoft.com/office/officeart/2005/8/layout/chevronAccent+Icon"/>
    <dgm:cxn modelId="{8F6F4AF3-6091-40DC-9409-D9841B231DBD}" type="presParOf" srcId="{870A6386-221B-4CB9-BB68-1BF06134BABB}" destId="{8B7C2EDE-1DDF-4162-829A-61E00E519DC9}" srcOrd="0" destOrd="0" presId="urn:microsoft.com/office/officeart/2005/8/layout/chevronAccent+Icon"/>
    <dgm:cxn modelId="{5E3D198A-09F9-4DFE-B1E9-EA4ACEED35C2}" type="presParOf" srcId="{870A6386-221B-4CB9-BB68-1BF06134BABB}" destId="{D341E18B-B22C-4455-9947-566A864E7D5E}" srcOrd="1" destOrd="0" presId="urn:microsoft.com/office/officeart/2005/8/layout/chevronAccent+Icon"/>
    <dgm:cxn modelId="{47D88050-D4E7-4027-B8E0-A15C66869566}" type="presParOf" srcId="{37C66AE3-D138-48AF-8D28-223A0A1BDBB1}" destId="{369B42C8-9290-440D-9E5D-C36E80F3A9B6}" srcOrd="5" destOrd="0" presId="urn:microsoft.com/office/officeart/2005/8/layout/chevronAccent+Icon"/>
    <dgm:cxn modelId="{74050EE5-BBAC-457E-A6C4-A08C65BCDFDD}" type="presParOf" srcId="{37C66AE3-D138-48AF-8D28-223A0A1BDBB1}" destId="{762AC7D6-1222-484C-B335-A34127D76F08}" srcOrd="6" destOrd="0" presId="urn:microsoft.com/office/officeart/2005/8/layout/chevronAccent+Icon"/>
    <dgm:cxn modelId="{9E776195-DA9C-4470-9647-CA6BE02D1ABE}" type="presParOf" srcId="{762AC7D6-1222-484C-B335-A34127D76F08}" destId="{CD3BA0A5-E023-4851-A87D-43CD150DC7F4}" srcOrd="0" destOrd="0" presId="urn:microsoft.com/office/officeart/2005/8/layout/chevronAccent+Icon"/>
    <dgm:cxn modelId="{B3225B70-EE70-47ED-9553-72C2127EFEDE}" type="presParOf" srcId="{762AC7D6-1222-484C-B335-A34127D76F08}" destId="{15A33225-D9E2-4018-A12C-8843CC7280A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D7B28-3D18-4577-8D24-3484A50980FF}">
      <dsp:nvSpPr>
        <dsp:cNvPr id="0" name=""/>
        <dsp:cNvSpPr/>
      </dsp:nvSpPr>
      <dsp:spPr>
        <a:xfrm>
          <a:off x="4918" y="1039811"/>
          <a:ext cx="2315177" cy="8936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DFBBD-8936-4ABE-82DF-C327CD35D5B8}">
      <dsp:nvSpPr>
        <dsp:cNvPr id="0" name=""/>
        <dsp:cNvSpPr/>
      </dsp:nvSpPr>
      <dsp:spPr>
        <a:xfrm>
          <a:off x="622299" y="1263226"/>
          <a:ext cx="1955038" cy="8936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/>
            <a:t> Dynamics 365 Database</a:t>
          </a:r>
          <a:endParaRPr lang="en-US" sz="1900" kern="1200" dirty="0"/>
        </a:p>
      </dsp:txBody>
      <dsp:txXfrm>
        <a:off x="648473" y="1289400"/>
        <a:ext cx="1902690" cy="841310"/>
      </dsp:txXfrm>
    </dsp:sp>
    <dsp:sp modelId="{43E09F61-1A76-4DF5-BFCC-65EC3360AA8D}">
      <dsp:nvSpPr>
        <dsp:cNvPr id="0" name=""/>
        <dsp:cNvSpPr/>
      </dsp:nvSpPr>
      <dsp:spPr>
        <a:xfrm>
          <a:off x="2649366" y="1039811"/>
          <a:ext cx="2315177" cy="8936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13EEA-B4AD-4C07-B2C2-0C0A55665D4B}">
      <dsp:nvSpPr>
        <dsp:cNvPr id="0" name=""/>
        <dsp:cNvSpPr/>
      </dsp:nvSpPr>
      <dsp:spPr>
        <a:xfrm>
          <a:off x="3266747" y="1263226"/>
          <a:ext cx="1955038" cy="8936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/>
            <a:t> Data Export Service</a:t>
          </a:r>
          <a:endParaRPr lang="en-US" sz="1900" kern="1200" dirty="0"/>
        </a:p>
      </dsp:txBody>
      <dsp:txXfrm>
        <a:off x="3292921" y="1289400"/>
        <a:ext cx="1902690" cy="841310"/>
      </dsp:txXfrm>
    </dsp:sp>
    <dsp:sp modelId="{8B7C2EDE-1DDF-4162-829A-61E00E519DC9}">
      <dsp:nvSpPr>
        <dsp:cNvPr id="0" name=""/>
        <dsp:cNvSpPr/>
      </dsp:nvSpPr>
      <dsp:spPr>
        <a:xfrm>
          <a:off x="5293813" y="1039811"/>
          <a:ext cx="2315177" cy="8936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1E18B-B22C-4455-9947-566A864E7D5E}">
      <dsp:nvSpPr>
        <dsp:cNvPr id="0" name=""/>
        <dsp:cNvSpPr/>
      </dsp:nvSpPr>
      <dsp:spPr>
        <a:xfrm>
          <a:off x="5911194" y="1263226"/>
          <a:ext cx="1955038" cy="8936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/>
            <a:t> Azure SQL Database</a:t>
          </a:r>
          <a:endParaRPr lang="en-US" sz="1900" kern="1200" dirty="0"/>
        </a:p>
      </dsp:txBody>
      <dsp:txXfrm>
        <a:off x="5937368" y="1289400"/>
        <a:ext cx="1902690" cy="841310"/>
      </dsp:txXfrm>
    </dsp:sp>
    <dsp:sp modelId="{CD3BA0A5-E023-4851-A87D-43CD150DC7F4}">
      <dsp:nvSpPr>
        <dsp:cNvPr id="0" name=""/>
        <dsp:cNvSpPr/>
      </dsp:nvSpPr>
      <dsp:spPr>
        <a:xfrm>
          <a:off x="7938261" y="1039811"/>
          <a:ext cx="2315177" cy="8936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33225-D9E2-4018-A12C-8843CC7280A3}">
      <dsp:nvSpPr>
        <dsp:cNvPr id="0" name=""/>
        <dsp:cNvSpPr/>
      </dsp:nvSpPr>
      <dsp:spPr>
        <a:xfrm>
          <a:off x="8555642" y="1263226"/>
          <a:ext cx="1955038" cy="8936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/>
            <a:t>Reporting &amp; Integration</a:t>
          </a:r>
          <a:endParaRPr lang="en-US" sz="1900" kern="1200" dirty="0"/>
        </a:p>
      </dsp:txBody>
      <dsp:txXfrm>
        <a:off x="8581816" y="1289400"/>
        <a:ext cx="1902690" cy="841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torageexplorer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sv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dynamics-365-customer-engagement/pull/1240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very.crmreplication.azure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9" y="1053328"/>
            <a:ext cx="6053666" cy="22919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39999" y="3970867"/>
            <a:ext cx="7476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/>
              <a:t>Data Export Service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32328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Azure KeyVaults Oluşturma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2" y="1541631"/>
            <a:ext cx="5665000" cy="4029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200" y="1541631"/>
            <a:ext cx="4827025" cy="30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Azure KeyVaults Oluşturma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7" y="1624777"/>
            <a:ext cx="492511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Azure KeyVaults Oluşturma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1" y="1569554"/>
            <a:ext cx="8023526" cy="42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Kurulum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7386"/>
            <a:ext cx="10058400" cy="32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Kurulum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59" y="1690688"/>
            <a:ext cx="4763507" cy="394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67" y="2109558"/>
            <a:ext cx="6410914" cy="31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Kurulum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09" y="1690688"/>
            <a:ext cx="6479191" cy="47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Kurulum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7519"/>
            <a:ext cx="10058400" cy="32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«Change Tracking» Etkinleştirme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5" y="1479820"/>
            <a:ext cx="7421635" cy="48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Profil Oluşturma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4" y="1909838"/>
            <a:ext cx="10058400" cy="17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Profil Oluşturma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74" y="1919290"/>
            <a:ext cx="6182588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Emre GÜLCAN</a:t>
            </a:r>
            <a:endParaRPr lang="tr-T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3200" dirty="0" smtClean="0"/>
              <a:t>Teknik Lider &amp; Yazılım Birim Müdürü @ CRM AKADEMİ</a:t>
            </a:r>
          </a:p>
          <a:p>
            <a:pPr marL="0" indent="0">
              <a:buNone/>
            </a:pPr>
            <a:endParaRPr lang="tr-TR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tr-TR" sz="3200" dirty="0" smtClean="0"/>
              <a:t>Linkedin	: emregulcan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3200" dirty="0"/>
              <a:t>GitHub	: emregulcan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3200" dirty="0" smtClean="0"/>
              <a:t>Twitter	: d365tr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3200" dirty="0" smtClean="0"/>
              <a:t>Medium	: dynamics365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3200" dirty="0" smtClean="0"/>
              <a:t>E-posta	: emregulcan@gmail.com </a:t>
            </a:r>
            <a:endParaRPr lang="tr-T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585" y="694376"/>
            <a:ext cx="2254881" cy="5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Profil Oluşturma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46" y="1901524"/>
            <a:ext cx="620164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Profil Oluşturma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80" y="1924805"/>
            <a:ext cx="6201640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Profil Oluşturma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7" y="2000769"/>
            <a:ext cx="10058400" cy="24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SYNC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12" y="1439333"/>
            <a:ext cx="3397920" cy="520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– Hatalı Kayıtlar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651933" y="1820333"/>
            <a:ext cx="10227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200" u="sng" dirty="0" smtClean="0"/>
              <a:t>Gereksinimler</a:t>
            </a:r>
          </a:p>
          <a:p>
            <a:pPr>
              <a:lnSpc>
                <a:spcPct val="150000"/>
              </a:lnSpc>
            </a:pPr>
            <a:endParaRPr lang="tr-TR" sz="2800" u="sng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/>
              <a:t>Azure Storage Explorer (</a:t>
            </a:r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storageexplorer.com</a:t>
            </a:r>
            <a:r>
              <a:rPr lang="tr-TR" dirty="0" smtClean="0"/>
              <a:t> </a:t>
            </a:r>
            <a:r>
              <a:rPr lang="tr-TR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7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– Hatalı Kayıtlar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85" y="1926997"/>
            <a:ext cx="422016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– Hatalı Kayıtlar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4" y="1468435"/>
            <a:ext cx="10058400" cy="48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– Hatalı Kayıtlar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0" y="1690688"/>
            <a:ext cx="3777665" cy="381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87" y="1690688"/>
            <a:ext cx="3753133" cy="3814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69" y="1690688"/>
            <a:ext cx="3753256" cy="37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– Hatalı Kayıtlar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2054225"/>
            <a:ext cx="10058400" cy="19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- Silme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59983"/>
            <a:ext cx="10058400" cy="25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Export Service Nedir?</a:t>
            </a:r>
            <a:endParaRPr lang="tr-T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128806"/>
              </p:ext>
            </p:extLst>
          </p:nvPr>
        </p:nvGraphicFramePr>
        <p:xfrm>
          <a:off x="838200" y="1261533"/>
          <a:ext cx="10515600" cy="3196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1" y="3679518"/>
            <a:ext cx="648917" cy="926654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7BAC30C7-5AD5-42B8-A823-6C92FE04E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981872" y="3663042"/>
            <a:ext cx="943130" cy="943130"/>
          </a:xfrm>
          <a:prstGeom prst="rect">
            <a:avLst/>
          </a:prstGeom>
        </p:spPr>
      </p:pic>
      <p:pic>
        <p:nvPicPr>
          <p:cNvPr id="9" name="Grafik 2">
            <a:extLst>
              <a:ext uri="{FF2B5EF4-FFF2-40B4-BE49-F238E27FC236}">
                <a16:creationId xmlns:a16="http://schemas.microsoft.com/office/drawing/2014/main" id="{10AE67A3-CA02-42AA-A398-C44979382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394393" y="3679518"/>
            <a:ext cx="797476" cy="797476"/>
          </a:xfrm>
          <a:prstGeom prst="rect">
            <a:avLst/>
          </a:prstGeom>
        </p:spPr>
      </p:pic>
      <p:pic>
        <p:nvPicPr>
          <p:cNvPr id="10" name="Grafik 2">
            <a:extLst>
              <a:ext uri="{FF2B5EF4-FFF2-40B4-BE49-F238E27FC236}">
                <a16:creationId xmlns:a16="http://schemas.microsoft.com/office/drawing/2014/main" id="{A80CAB6C-799F-4C33-A2C8-5E81707B95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714861" y="3744107"/>
            <a:ext cx="797476" cy="7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- Silme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30" y="1223590"/>
            <a:ext cx="7110940" cy="50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Data Export Service - Silme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" y="2661863"/>
            <a:ext cx="6173478" cy="3900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024" y="1639185"/>
            <a:ext cx="105346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Ufak (!) bir bug buldum </a:t>
            </a:r>
            <a:r>
              <a:rPr lang="tr-TR" sz="24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tr-TR" dirty="0">
                <a:hlinkClick r:id="rId3"/>
              </a:rPr>
              <a:t>https://github.com/MicrosoftDocs/dynamics-365-customer-engagement/pull/1240</a:t>
            </a:r>
            <a:endParaRPr lang="tr-TR" dirty="0">
              <a:sym typeface="Wingdings" panose="05000000000000000000" pitchFamily="2" charset="2"/>
            </a:endParaRPr>
          </a:p>
          <a:p>
            <a:r>
              <a:rPr lang="tr-TR" sz="2400" dirty="0" smtClean="0">
                <a:sym typeface="Wingdings" panose="05000000000000000000" pitchFamily="2" charset="2"/>
              </a:rPr>
              <a:t>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110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46" y="1216025"/>
            <a:ext cx="3478207" cy="4351338"/>
          </a:xfrm>
        </p:spPr>
      </p:pic>
    </p:spTree>
    <p:extLst>
      <p:ext uri="{BB962C8B-B14F-4D97-AF65-F5344CB8AC3E}">
        <p14:creationId xmlns:p14="http://schemas.microsoft.com/office/powerpoint/2010/main" val="7315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4850" y="2701925"/>
            <a:ext cx="10515600" cy="1831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5400" dirty="0" smtClean="0"/>
              <a:t>Teşekkür ederim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21146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Gereksinimler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Office 365 ile bağlantılı Azure Active Directory</a:t>
            </a:r>
          </a:p>
          <a:p>
            <a:r>
              <a:rPr lang="tr-TR" dirty="0" smtClean="0"/>
              <a:t>Azure SQL Database</a:t>
            </a:r>
          </a:p>
          <a:p>
            <a:r>
              <a:rPr lang="tr-TR" dirty="0" smtClean="0"/>
              <a:t>Azure KeyVaults</a:t>
            </a:r>
          </a:p>
          <a:p>
            <a:r>
              <a:rPr lang="tr-TR" dirty="0" smtClean="0"/>
              <a:t>Dynamics 365 Online (v8.1+)</a:t>
            </a:r>
          </a:p>
          <a:p>
            <a:r>
              <a:rPr lang="tr-TR" dirty="0" smtClean="0"/>
              <a:t>Data Export Service solution (AppSource ‘dan download)</a:t>
            </a:r>
          </a:p>
          <a:p>
            <a:r>
              <a:rPr lang="tr-TR" dirty="0" smtClean="0"/>
              <a:t>Custom Entity ‘ler için «Change Tracking» özelliğinin aktif edilmesi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75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Önemli Noktalar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/>
              <a:t>Internet tarayıcınız popup ‘lara izin vermeli</a:t>
            </a:r>
          </a:p>
          <a:p>
            <a:pPr lvl="1">
              <a:lnSpc>
                <a:spcPct val="150000"/>
              </a:lnSpc>
            </a:pPr>
            <a:r>
              <a:rPr lang="tr-TR" sz="1800" dirty="0">
                <a:hlinkClick r:id="rId2"/>
              </a:rPr>
              <a:t>https://</a:t>
            </a:r>
            <a:r>
              <a:rPr lang="tr-TR" sz="1800" dirty="0" smtClean="0">
                <a:hlinkClick r:id="rId2"/>
              </a:rPr>
              <a:t>discovery.crmreplication.azure.net</a:t>
            </a:r>
            <a:r>
              <a:rPr lang="tr-TR" sz="1800" dirty="0" smtClean="0"/>
              <a:t> </a:t>
            </a:r>
            <a:endParaRPr lang="tr-TR" sz="1800" dirty="0" smtClean="0"/>
          </a:p>
          <a:p>
            <a:pPr>
              <a:lnSpc>
                <a:spcPct val="150000"/>
              </a:lnSpc>
            </a:pPr>
            <a:r>
              <a:rPr lang="tr-TR" sz="2000" dirty="0" smtClean="0"/>
              <a:t>Export Profile oluşturabilmek için «System Administrator» rolüne sahip olmalıyız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«Sandbox» instance için «Enable administrator mode» açıksa Data Export Service çalışmaz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Instance için «Copy», «Restore», «Reset» işlemleri yapıldığında Export Profile yeniden oluşturulmalı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Dynamics365 ‘de herhangi bir customization yapıldığında Export Profile yeniden oluşturulmalı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059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Azure SQL Database Oluşturma</a:t>
            </a:r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5" y="1969141"/>
            <a:ext cx="3615888" cy="30092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25" y="1969140"/>
            <a:ext cx="3609590" cy="16291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67" y="1969140"/>
            <a:ext cx="3919536" cy="30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Azure SQL Database Oluşturma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6" y="1547142"/>
            <a:ext cx="7636231" cy="1390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6" y="3227664"/>
            <a:ext cx="4511391" cy="32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Azure SQL Database Bağlantı Kurma</a:t>
            </a:r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9" y="1313716"/>
            <a:ext cx="4097631" cy="26656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9" y="4192381"/>
            <a:ext cx="3537982" cy="23015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00" y="4133113"/>
            <a:ext cx="3636731" cy="2360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43" y="1313716"/>
            <a:ext cx="4134427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Nasıl? – Azure KeyVaults Oluşturma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651933" y="1820333"/>
            <a:ext cx="10227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200" u="sng" dirty="0" smtClean="0"/>
              <a:t>Yanımızda bulunsun !</a:t>
            </a:r>
          </a:p>
          <a:p>
            <a:pPr>
              <a:lnSpc>
                <a:spcPct val="150000"/>
              </a:lnSpc>
            </a:pPr>
            <a:endParaRPr lang="tr-TR" sz="2800" u="sng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/>
              <a:t>Azure SQL Database Connection 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/>
              <a:t>Azure Tenant I (Active Directory ID)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/>
              <a:t>Dynamics 365 Organization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71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Ofis Teması</vt:lpstr>
      <vt:lpstr>PowerPoint Presentation</vt:lpstr>
      <vt:lpstr>Emre GÜLCAN</vt:lpstr>
      <vt:lpstr>Data Export Service Nedir?</vt:lpstr>
      <vt:lpstr>Gereksinimler</vt:lpstr>
      <vt:lpstr>Önemli Noktalar</vt:lpstr>
      <vt:lpstr>Nasıl? – Azure SQL Database Oluşturma</vt:lpstr>
      <vt:lpstr>Nasıl? – Azure SQL Database Oluşturma</vt:lpstr>
      <vt:lpstr>Nasıl? – Azure SQL Database Bağlantı Kurma</vt:lpstr>
      <vt:lpstr>Nasıl? – Azure KeyVaults Oluşturma</vt:lpstr>
      <vt:lpstr>Nasıl? – Azure KeyVaults Oluşturma</vt:lpstr>
      <vt:lpstr>Nasıl? – Azure KeyVaults Oluşturma</vt:lpstr>
      <vt:lpstr>Nasıl? – Azure KeyVaults Oluşturma</vt:lpstr>
      <vt:lpstr>Nasıl? – Data Export Service Kurulum</vt:lpstr>
      <vt:lpstr>Nasıl? – Data Export Service Kurulum</vt:lpstr>
      <vt:lpstr>Nasıl? – Data Export Service Kurulum</vt:lpstr>
      <vt:lpstr>Nasıl? – Data Export Service Kurulum</vt:lpstr>
      <vt:lpstr>Nasıl? – «Change Tracking» Etkinleştirme</vt:lpstr>
      <vt:lpstr>Nasıl? – Data Export Service Profil Oluşturma</vt:lpstr>
      <vt:lpstr>Nasıl? – Data Export Service Profil Oluşturma</vt:lpstr>
      <vt:lpstr>Nasıl? – Data Export Service Profil Oluşturma</vt:lpstr>
      <vt:lpstr>Nasıl? – Data Export Service Profil Oluşturma</vt:lpstr>
      <vt:lpstr>Nasıl? – Data Export Service Profil Oluşturma</vt:lpstr>
      <vt:lpstr>Nasıl? – Data Export Service SYNC</vt:lpstr>
      <vt:lpstr>Nasıl? – Data Export Service – Hatalı Kayıtlar</vt:lpstr>
      <vt:lpstr>Nasıl? – Data Export Service – Hatalı Kayıtlar</vt:lpstr>
      <vt:lpstr>Nasıl? – Data Export Service – Hatalı Kayıtlar</vt:lpstr>
      <vt:lpstr>Nasıl? – Data Export Service – Hatalı Kayıtlar</vt:lpstr>
      <vt:lpstr>Nasıl? – Data Export Service – Hatalı Kayıtlar</vt:lpstr>
      <vt:lpstr>Nasıl? – Data Export Service - Silme</vt:lpstr>
      <vt:lpstr>Nasıl? – Data Export Service - Silme</vt:lpstr>
      <vt:lpstr>Nasıl? – Data Export Service - Silme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39</cp:revision>
  <dcterms:created xsi:type="dcterms:W3CDTF">2019-10-17T09:50:11Z</dcterms:created>
  <dcterms:modified xsi:type="dcterms:W3CDTF">2019-10-17T13:21:02Z</dcterms:modified>
</cp:coreProperties>
</file>