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65" r:id="rId2"/>
    <p:sldId id="266" r:id="rId3"/>
    <p:sldId id="268" r:id="rId4"/>
    <p:sldId id="270" r:id="rId5"/>
    <p:sldId id="271" r:id="rId6"/>
    <p:sldId id="272" r:id="rId7"/>
    <p:sldId id="274" r:id="rId8"/>
    <p:sldId id="273" r:id="rId9"/>
    <p:sldId id="275" r:id="rId10"/>
    <p:sldId id="278" r:id="rId11"/>
    <p:sldId id="276" r:id="rId12"/>
    <p:sldId id="277" r:id="rId13"/>
    <p:sldId id="279" r:id="rId14"/>
    <p:sldId id="280" r:id="rId15"/>
    <p:sldId id="281" r:id="rId16"/>
    <p:sldId id="282" r:id="rId17"/>
    <p:sldId id="283" r:id="rId18"/>
    <p:sldId id="284" r:id="rId19"/>
    <p:sldId id="285" r:id="rId20"/>
    <p:sldId id="286" r:id="rId21"/>
    <p:sldId id="287"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56F7D0-0116-5369-1016-D838707D88FC}" v="41" dt="2019-10-17T09:54:38.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5" autoAdjust="0"/>
    <p:restoredTop sz="95298" autoAdjust="0"/>
  </p:normalViewPr>
  <p:slideViewPr>
    <p:cSldViewPr snapToGrid="0">
      <p:cViewPr varScale="1">
        <p:scale>
          <a:sx n="108" d="100"/>
          <a:sy n="108" d="100"/>
        </p:scale>
        <p:origin x="6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847E7-35C6-415A-8B2D-6E90A2C22AA5}" type="datetimeFigureOut">
              <a:rPr lang="tr-TR" smtClean="0"/>
              <a:t>17.10.2019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90AE5-1E57-4FAB-AAF3-E5FD99199A4F}" type="slidenum">
              <a:rPr lang="tr-TR" smtClean="0"/>
              <a:t>‹#›</a:t>
            </a:fld>
            <a:endParaRPr lang="tr-TR"/>
          </a:p>
        </p:txBody>
      </p:sp>
    </p:spTree>
    <p:extLst>
      <p:ext uri="{BB962C8B-B14F-4D97-AF65-F5344CB8AC3E}">
        <p14:creationId xmlns:p14="http://schemas.microsoft.com/office/powerpoint/2010/main" val="533292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kern="1200" dirty="0" smtClean="0">
                <a:solidFill>
                  <a:schemeClr val="tx1"/>
                </a:solidFill>
                <a:effectLst/>
                <a:latin typeface="+mn-lt"/>
                <a:ea typeface="+mn-ea"/>
                <a:cs typeface="+mn-cs"/>
              </a:rPr>
              <a:t>Postman vb. ile kullanırken Access Token alabilmek için Callback url ihtiyacımız bulunmakta, bu nedenle Redirect URIs bölümünde web türünde bir Redirect URI tanımlaması yapmamız gerekli. Burada default olarak Dynamics 365 CE (CRM) url bilgimizi kullanabiliriz.</a:t>
            </a:r>
          </a:p>
          <a:p>
            <a:r>
              <a:rPr lang="tr-TR" sz="1200" b="0" i="0" kern="1200" dirty="0" smtClean="0">
                <a:solidFill>
                  <a:schemeClr val="tx1"/>
                </a:solidFill>
                <a:effectLst/>
                <a:latin typeface="+mn-lt"/>
                <a:ea typeface="+mn-ea"/>
                <a:cs typeface="+mn-cs"/>
              </a:rPr>
              <a:t>Eğer oluşturduğumuz Application ‘ı herhangi bir web sayfasında kullanacaksak Implicit Grant bölümünde yer alan seçeneklerde Access tokens ve ID tokens seçenekleri işaretli olmalıdır.</a:t>
            </a:r>
          </a:p>
          <a:p>
            <a:r>
              <a:rPr lang="tr-TR" dirty="0" smtClean="0"/>
              <a:t/>
            </a:r>
            <a:br>
              <a:rPr lang="tr-TR" dirty="0" smtClean="0"/>
            </a:br>
            <a:endParaRPr lang="tr-TR" dirty="0"/>
          </a:p>
        </p:txBody>
      </p:sp>
      <p:sp>
        <p:nvSpPr>
          <p:cNvPr id="4" name="Slide Number Placeholder 3"/>
          <p:cNvSpPr>
            <a:spLocks noGrp="1"/>
          </p:cNvSpPr>
          <p:nvPr>
            <p:ph type="sldNum" sz="quarter" idx="10"/>
          </p:nvPr>
        </p:nvSpPr>
        <p:spPr/>
        <p:txBody>
          <a:bodyPr/>
          <a:lstStyle/>
          <a:p>
            <a:fld id="{19990AE5-1E57-4FAB-AAF3-E5FD99199A4F}" type="slidenum">
              <a:rPr lang="tr-TR" smtClean="0"/>
              <a:t>6</a:t>
            </a:fld>
            <a:endParaRPr lang="tr-TR"/>
          </a:p>
        </p:txBody>
      </p:sp>
    </p:spTree>
    <p:extLst>
      <p:ext uri="{BB962C8B-B14F-4D97-AF65-F5344CB8AC3E}">
        <p14:creationId xmlns:p14="http://schemas.microsoft.com/office/powerpoint/2010/main" val="429643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kern="1200" dirty="0" smtClean="0">
                <a:solidFill>
                  <a:schemeClr val="tx1"/>
                </a:solidFill>
                <a:effectLst/>
                <a:latin typeface="+mn-lt"/>
                <a:ea typeface="+mn-ea"/>
                <a:cs typeface="+mn-cs"/>
              </a:rPr>
              <a:t>Postman vb. ile kullanırken Access Token alabilmek için Callback url ihtiyacımız bulunmakta, bu nedenle Redirect URIs bölümünde web türünde bir Redirect URI tanımlaması yapmamız gerekli. Burada default olarak Dynamics 365 CE (CRM) url bilgimizi kullanabiliriz.</a:t>
            </a:r>
          </a:p>
          <a:p>
            <a:r>
              <a:rPr lang="tr-TR" sz="1200" b="0" i="0" kern="1200" dirty="0" smtClean="0">
                <a:solidFill>
                  <a:schemeClr val="tx1"/>
                </a:solidFill>
                <a:effectLst/>
                <a:latin typeface="+mn-lt"/>
                <a:ea typeface="+mn-ea"/>
                <a:cs typeface="+mn-cs"/>
              </a:rPr>
              <a:t>Eğer oluşturduğumuz Application ‘ı herhangi bir web sayfasında kullanacaksak Implicit Grant bölümünde yer alan seçeneklerde Access tokens ve ID tokens seçenekleri işaretli olmalıdır.</a:t>
            </a:r>
          </a:p>
          <a:p>
            <a:r>
              <a:rPr lang="tr-TR" dirty="0" smtClean="0"/>
              <a:t/>
            </a:r>
            <a:br>
              <a:rPr lang="tr-TR" dirty="0" smtClean="0"/>
            </a:br>
            <a:endParaRPr lang="tr-TR" dirty="0"/>
          </a:p>
        </p:txBody>
      </p:sp>
      <p:sp>
        <p:nvSpPr>
          <p:cNvPr id="4" name="Slide Number Placeholder 3"/>
          <p:cNvSpPr>
            <a:spLocks noGrp="1"/>
          </p:cNvSpPr>
          <p:nvPr>
            <p:ph type="sldNum" sz="quarter" idx="10"/>
          </p:nvPr>
        </p:nvSpPr>
        <p:spPr/>
        <p:txBody>
          <a:bodyPr/>
          <a:lstStyle/>
          <a:p>
            <a:fld id="{19990AE5-1E57-4FAB-AAF3-E5FD99199A4F}" type="slidenum">
              <a:rPr lang="tr-TR" smtClean="0"/>
              <a:t>7</a:t>
            </a:fld>
            <a:endParaRPr lang="tr-TR"/>
          </a:p>
        </p:txBody>
      </p:sp>
    </p:spTree>
    <p:extLst>
      <p:ext uri="{BB962C8B-B14F-4D97-AF65-F5344CB8AC3E}">
        <p14:creationId xmlns:p14="http://schemas.microsoft.com/office/powerpoint/2010/main" val="136714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17.10.2019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17.10.2019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17.10.2019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17.10.2019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17.10.2019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17.10.2019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17.10.2019</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17.10.2019</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17.10.2019</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17.10.2019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17.10.2019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17.10.2019</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powerapps/developer/common-data-service/webapi/perform-operations-web-ap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ogin.microsoftonline.com/%7bTENANTID%7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3799" y="299795"/>
            <a:ext cx="6053666" cy="2291911"/>
          </a:xfrm>
          <a:prstGeom prst="rect">
            <a:avLst/>
          </a:prstGeom>
        </p:spPr>
      </p:pic>
      <p:sp>
        <p:nvSpPr>
          <p:cNvPr id="8" name="TextBox 7"/>
          <p:cNvSpPr txBox="1"/>
          <p:nvPr/>
        </p:nvSpPr>
        <p:spPr>
          <a:xfrm>
            <a:off x="482599" y="2822525"/>
            <a:ext cx="10938933" cy="2800767"/>
          </a:xfrm>
          <a:prstGeom prst="rect">
            <a:avLst/>
          </a:prstGeom>
          <a:noFill/>
        </p:spPr>
        <p:txBody>
          <a:bodyPr wrap="square" rtlCol="0">
            <a:spAutoFit/>
          </a:bodyPr>
          <a:lstStyle/>
          <a:p>
            <a:pPr algn="ctr"/>
            <a:r>
              <a:rPr lang="tr-TR" sz="4400" dirty="0" smtClean="0"/>
              <a:t>Application User</a:t>
            </a:r>
          </a:p>
          <a:p>
            <a:pPr algn="ctr"/>
            <a:r>
              <a:rPr lang="tr-TR" sz="4400" dirty="0" smtClean="0"/>
              <a:t>&amp;</a:t>
            </a:r>
          </a:p>
          <a:p>
            <a:pPr algn="ctr"/>
            <a:r>
              <a:rPr lang="tr-TR" sz="4400" dirty="0" smtClean="0"/>
              <a:t>Server to Server (S2S) </a:t>
            </a:r>
          </a:p>
          <a:p>
            <a:pPr algn="ctr"/>
            <a:r>
              <a:rPr lang="tr-TR" sz="4400" dirty="0" smtClean="0"/>
              <a:t>Authentication</a:t>
            </a:r>
            <a:endParaRPr lang="tr-TR" sz="4400" dirty="0"/>
          </a:p>
        </p:txBody>
      </p:sp>
    </p:spTree>
    <p:extLst>
      <p:ext uri="{BB962C8B-B14F-4D97-AF65-F5344CB8AC3E}">
        <p14:creationId xmlns:p14="http://schemas.microsoft.com/office/powerpoint/2010/main" val="115304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7" y="365125"/>
            <a:ext cx="11040533" cy="1325563"/>
          </a:xfrm>
        </p:spPr>
        <p:txBody>
          <a:bodyPr/>
          <a:lstStyle/>
          <a:p>
            <a:r>
              <a:rPr lang="tr-TR" dirty="0" smtClean="0"/>
              <a:t>Dynamics365 Application User Tanımlama</a:t>
            </a: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291" y="1379228"/>
            <a:ext cx="4607589" cy="5358924"/>
          </a:xfrm>
          <a:prstGeom prst="rect">
            <a:avLst/>
          </a:prstGeom>
        </p:spPr>
      </p:pic>
    </p:spTree>
    <p:extLst>
      <p:ext uri="{BB962C8B-B14F-4D97-AF65-F5344CB8AC3E}">
        <p14:creationId xmlns:p14="http://schemas.microsoft.com/office/powerpoint/2010/main" val="1632232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7" y="365125"/>
            <a:ext cx="11040533" cy="1325563"/>
          </a:xfrm>
        </p:spPr>
        <p:txBody>
          <a:bodyPr/>
          <a:lstStyle/>
          <a:p>
            <a:r>
              <a:rPr lang="tr-TR" dirty="0" smtClean="0"/>
              <a:t>Dynamics365 Application User Tanımlama</a:t>
            </a:r>
            <a:endParaRPr lang="tr-T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347" y="1690688"/>
            <a:ext cx="9739942" cy="2086266"/>
          </a:xfrm>
          <a:prstGeom prst="rect">
            <a:avLst/>
          </a:prstGeom>
        </p:spPr>
      </p:pic>
      <p:sp>
        <p:nvSpPr>
          <p:cNvPr id="4" name="TextBox 3"/>
          <p:cNvSpPr txBox="1"/>
          <p:nvPr/>
        </p:nvSpPr>
        <p:spPr>
          <a:xfrm>
            <a:off x="1296140" y="4145872"/>
            <a:ext cx="10337060" cy="646331"/>
          </a:xfrm>
          <a:prstGeom prst="rect">
            <a:avLst/>
          </a:prstGeom>
          <a:noFill/>
        </p:spPr>
        <p:txBody>
          <a:bodyPr wrap="square" rtlCol="0">
            <a:spAutoFit/>
          </a:bodyPr>
          <a:lstStyle/>
          <a:p>
            <a:r>
              <a:rPr lang="tr-TR" dirty="0" smtClean="0"/>
              <a:t>Application User için güvenlik rolü ataması yaparken OOB güvenlik rolleri yerine kendi oluşturduğumuz güvenlik rolünü kullanmalıyız</a:t>
            </a:r>
            <a:endParaRPr lang="tr-TR" dirty="0"/>
          </a:p>
        </p:txBody>
      </p:sp>
      <p:sp>
        <p:nvSpPr>
          <p:cNvPr id="5" name="TextBox 4"/>
          <p:cNvSpPr txBox="1"/>
          <p:nvPr/>
        </p:nvSpPr>
        <p:spPr>
          <a:xfrm>
            <a:off x="689183" y="4084316"/>
            <a:ext cx="508164" cy="769441"/>
          </a:xfrm>
          <a:prstGeom prst="rect">
            <a:avLst/>
          </a:prstGeom>
          <a:noFill/>
        </p:spPr>
        <p:txBody>
          <a:bodyPr wrap="square" rtlCol="0">
            <a:spAutoFit/>
          </a:bodyPr>
          <a:lstStyle/>
          <a:p>
            <a:pPr algn="ctr"/>
            <a:r>
              <a:rPr lang="tr-TR" sz="4400" b="1" dirty="0" smtClean="0">
                <a:solidFill>
                  <a:srgbClr val="FF0000"/>
                </a:solidFill>
              </a:rPr>
              <a:t>!</a:t>
            </a:r>
            <a:endParaRPr lang="tr-TR" sz="4400" b="1" dirty="0">
              <a:solidFill>
                <a:srgbClr val="FF0000"/>
              </a:solidFill>
            </a:endParaRPr>
          </a:p>
        </p:txBody>
      </p:sp>
    </p:spTree>
    <p:extLst>
      <p:ext uri="{BB962C8B-B14F-4D97-AF65-F5344CB8AC3E}">
        <p14:creationId xmlns:p14="http://schemas.microsoft.com/office/powerpoint/2010/main" val="2645525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7" y="365125"/>
            <a:ext cx="11040533" cy="1325563"/>
          </a:xfrm>
        </p:spPr>
        <p:txBody>
          <a:bodyPr/>
          <a:lstStyle/>
          <a:p>
            <a:r>
              <a:rPr lang="tr-TR" dirty="0" smtClean="0"/>
              <a:t>.NET Uygulamalarından D365 Web API Erişimi</a:t>
            </a:r>
            <a:endParaRPr lang="tr-TR" dirty="0"/>
          </a:p>
        </p:txBody>
      </p:sp>
      <p:sp>
        <p:nvSpPr>
          <p:cNvPr id="3" name="TextBox 2"/>
          <p:cNvSpPr txBox="1"/>
          <p:nvPr/>
        </p:nvSpPr>
        <p:spPr>
          <a:xfrm>
            <a:off x="592667" y="2130641"/>
            <a:ext cx="11040533" cy="3046988"/>
          </a:xfrm>
          <a:prstGeom prst="rect">
            <a:avLst/>
          </a:prstGeom>
          <a:noFill/>
        </p:spPr>
        <p:txBody>
          <a:bodyPr wrap="square" rtlCol="0">
            <a:spAutoFit/>
          </a:bodyPr>
          <a:lstStyle/>
          <a:p>
            <a:pPr>
              <a:lnSpc>
                <a:spcPct val="150000"/>
              </a:lnSpc>
            </a:pPr>
            <a:r>
              <a:rPr lang="tr-TR" sz="2800" dirty="0" smtClean="0"/>
              <a:t>Microsoft.IdentityModel.Clients.ActiveDirectory (ADAL)</a:t>
            </a:r>
          </a:p>
          <a:p>
            <a:pPr>
              <a:lnSpc>
                <a:spcPct val="150000"/>
              </a:lnSpc>
            </a:pPr>
            <a:r>
              <a:rPr lang="tr-TR" sz="2800" dirty="0" smtClean="0"/>
              <a:t>ya da </a:t>
            </a:r>
          </a:p>
          <a:p>
            <a:pPr>
              <a:lnSpc>
                <a:spcPct val="150000"/>
              </a:lnSpc>
            </a:pPr>
            <a:r>
              <a:rPr lang="tr-TR" sz="2800" dirty="0" smtClean="0"/>
              <a:t>Oauth Client Credentials Grant </a:t>
            </a:r>
          </a:p>
          <a:p>
            <a:pPr>
              <a:lnSpc>
                <a:spcPct val="150000"/>
              </a:lnSpc>
            </a:pPr>
            <a:endParaRPr lang="tr-TR" sz="2800" dirty="0"/>
          </a:p>
          <a:p>
            <a:pPr>
              <a:lnSpc>
                <a:spcPct val="150000"/>
              </a:lnSpc>
            </a:pPr>
            <a:r>
              <a:rPr lang="tr-TR" sz="1600" dirty="0">
                <a:hlinkClick r:id="rId2"/>
              </a:rPr>
              <a:t>https://docs.microsoft.com/en-us/powerapps/developer/common-data-service/webapi/perform-operations-web-api</a:t>
            </a:r>
            <a:endParaRPr lang="tr-TR" sz="1600" dirty="0"/>
          </a:p>
        </p:txBody>
      </p:sp>
    </p:spTree>
    <p:extLst>
      <p:ext uri="{BB962C8B-B14F-4D97-AF65-F5344CB8AC3E}">
        <p14:creationId xmlns:p14="http://schemas.microsoft.com/office/powerpoint/2010/main" val="1066489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7" y="365125"/>
            <a:ext cx="11040533" cy="1325563"/>
          </a:xfrm>
        </p:spPr>
        <p:txBody>
          <a:bodyPr/>
          <a:lstStyle/>
          <a:p>
            <a:r>
              <a:rPr lang="tr-TR" dirty="0" smtClean="0"/>
              <a:t>.NET Uygulamalarından D365 Web API Erişimi</a:t>
            </a:r>
            <a:endParaRPr lang="tr-TR" dirty="0"/>
          </a:p>
        </p:txBody>
      </p:sp>
      <p:sp>
        <p:nvSpPr>
          <p:cNvPr id="3" name="TextBox 2"/>
          <p:cNvSpPr txBox="1"/>
          <p:nvPr/>
        </p:nvSpPr>
        <p:spPr>
          <a:xfrm>
            <a:off x="592667" y="2267736"/>
            <a:ext cx="10966059" cy="1754326"/>
          </a:xfrm>
          <a:prstGeom prst="rect">
            <a:avLst/>
          </a:prstGeom>
          <a:noFill/>
        </p:spPr>
        <p:txBody>
          <a:bodyPr wrap="square" rtlCol="0">
            <a:spAutoFit/>
          </a:bodyPr>
          <a:lstStyle/>
          <a:p>
            <a:pPr>
              <a:lnSpc>
                <a:spcPct val="150000"/>
              </a:lnSpc>
            </a:pPr>
            <a:r>
              <a:rPr lang="tr-TR" dirty="0" smtClean="0"/>
              <a:t>Authority URI		: </a:t>
            </a:r>
            <a:r>
              <a:rPr lang="tr-TR" dirty="0">
                <a:hlinkClick r:id="rId2"/>
              </a:rPr>
              <a:t>https://</a:t>
            </a:r>
            <a:r>
              <a:rPr lang="tr-TR" dirty="0" smtClean="0">
                <a:hlinkClick r:id="rId2"/>
              </a:rPr>
              <a:t>login.microsoftonline.com/{TENANTID}</a:t>
            </a:r>
            <a:endParaRPr lang="tr-TR" dirty="0" smtClean="0"/>
          </a:p>
          <a:p>
            <a:pPr>
              <a:lnSpc>
                <a:spcPct val="150000"/>
              </a:lnSpc>
            </a:pPr>
            <a:r>
              <a:rPr lang="tr-TR" dirty="0" smtClean="0"/>
              <a:t>D365 Base URL		: http://{organization}.{region}.dynamics.com</a:t>
            </a:r>
          </a:p>
          <a:p>
            <a:pPr>
              <a:lnSpc>
                <a:spcPct val="150000"/>
              </a:lnSpc>
            </a:pPr>
            <a:r>
              <a:rPr lang="tr-TR" dirty="0" smtClean="0"/>
              <a:t>Client (</a:t>
            </a:r>
            <a:r>
              <a:rPr lang="tr-TR" dirty="0"/>
              <a:t>Application</a:t>
            </a:r>
            <a:r>
              <a:rPr lang="tr-TR" dirty="0" smtClean="0"/>
              <a:t>) Id	: Active Directory Application Id</a:t>
            </a:r>
          </a:p>
          <a:p>
            <a:pPr>
              <a:lnSpc>
                <a:spcPct val="150000"/>
              </a:lnSpc>
            </a:pPr>
            <a:r>
              <a:rPr lang="tr-TR" dirty="0" smtClean="0"/>
              <a:t>Client Secret		: KeyVaults ‘da tanımlanan secret </a:t>
            </a:r>
            <a:endParaRPr lang="tr-TR" dirty="0"/>
          </a:p>
        </p:txBody>
      </p:sp>
    </p:spTree>
    <p:extLst>
      <p:ext uri="{BB962C8B-B14F-4D97-AF65-F5344CB8AC3E}">
        <p14:creationId xmlns:p14="http://schemas.microsoft.com/office/powerpoint/2010/main" val="3103817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7" y="365125"/>
            <a:ext cx="11040533" cy="1325563"/>
          </a:xfrm>
        </p:spPr>
        <p:txBody>
          <a:bodyPr/>
          <a:lstStyle/>
          <a:p>
            <a:r>
              <a:rPr lang="tr-TR" dirty="0" smtClean="0"/>
              <a:t>.NET Uygulamalarından D365 Web API Erişimi</a:t>
            </a:r>
            <a:endParaRPr lang="tr-T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401" y="1464815"/>
            <a:ext cx="7550848" cy="5070342"/>
          </a:xfrm>
          <a:prstGeom prst="rect">
            <a:avLst/>
          </a:prstGeom>
        </p:spPr>
      </p:pic>
    </p:spTree>
    <p:extLst>
      <p:ext uri="{BB962C8B-B14F-4D97-AF65-F5344CB8AC3E}">
        <p14:creationId xmlns:p14="http://schemas.microsoft.com/office/powerpoint/2010/main" val="1059892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7" y="365125"/>
            <a:ext cx="11040533" cy="1325563"/>
          </a:xfrm>
        </p:spPr>
        <p:txBody>
          <a:bodyPr/>
          <a:lstStyle/>
          <a:p>
            <a:r>
              <a:rPr lang="tr-TR" dirty="0" smtClean="0"/>
              <a:t>.NET Uygulamalarından D365 Web API Erişimi</a:t>
            </a:r>
            <a:endParaRPr lang="tr-T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67" y="1690688"/>
            <a:ext cx="6041883" cy="4672302"/>
          </a:xfrm>
          <a:prstGeom prst="rect">
            <a:avLst/>
          </a:prstGeom>
        </p:spPr>
      </p:pic>
    </p:spTree>
    <p:extLst>
      <p:ext uri="{BB962C8B-B14F-4D97-AF65-F5344CB8AC3E}">
        <p14:creationId xmlns:p14="http://schemas.microsoft.com/office/powerpoint/2010/main" val="1211761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7" y="365125"/>
            <a:ext cx="11040533" cy="1325563"/>
          </a:xfrm>
        </p:spPr>
        <p:txBody>
          <a:bodyPr/>
          <a:lstStyle/>
          <a:p>
            <a:r>
              <a:rPr lang="tr-TR" dirty="0" smtClean="0"/>
              <a:t>.NET Uygulamalarından D365 Web API Erişimi</a:t>
            </a:r>
            <a:endParaRPr lang="tr-T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05" y="1535874"/>
            <a:ext cx="9935962" cy="4105848"/>
          </a:xfrm>
          <a:prstGeom prst="rect">
            <a:avLst/>
          </a:prstGeom>
        </p:spPr>
      </p:pic>
    </p:spTree>
    <p:extLst>
      <p:ext uri="{BB962C8B-B14F-4D97-AF65-F5344CB8AC3E}">
        <p14:creationId xmlns:p14="http://schemas.microsoft.com/office/powerpoint/2010/main" val="2384447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7" y="365125"/>
            <a:ext cx="11040533" cy="1325563"/>
          </a:xfrm>
        </p:spPr>
        <p:txBody>
          <a:bodyPr/>
          <a:lstStyle/>
          <a:p>
            <a:r>
              <a:rPr lang="tr-TR" dirty="0" smtClean="0"/>
              <a:t>.NET Uygulamalarından D365 Web API Erişimi</a:t>
            </a:r>
            <a:endParaRPr lang="tr-T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69" y="1546291"/>
            <a:ext cx="9554908" cy="4582164"/>
          </a:xfrm>
          <a:prstGeom prst="rect">
            <a:avLst/>
          </a:prstGeom>
        </p:spPr>
      </p:pic>
    </p:spTree>
    <p:extLst>
      <p:ext uri="{BB962C8B-B14F-4D97-AF65-F5344CB8AC3E}">
        <p14:creationId xmlns:p14="http://schemas.microsoft.com/office/powerpoint/2010/main" val="619448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7" y="365125"/>
            <a:ext cx="11040533" cy="1325563"/>
          </a:xfrm>
        </p:spPr>
        <p:txBody>
          <a:bodyPr/>
          <a:lstStyle/>
          <a:p>
            <a:r>
              <a:rPr lang="tr-TR" dirty="0" smtClean="0"/>
              <a:t>.NET Uygulamalarından D365 Web API Erişimi</a:t>
            </a: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636" y="1433939"/>
            <a:ext cx="8603465" cy="4880117"/>
          </a:xfrm>
          <a:prstGeom prst="rect">
            <a:avLst/>
          </a:prstGeom>
        </p:spPr>
      </p:pic>
    </p:spTree>
    <p:extLst>
      <p:ext uri="{BB962C8B-B14F-4D97-AF65-F5344CB8AC3E}">
        <p14:creationId xmlns:p14="http://schemas.microsoft.com/office/powerpoint/2010/main" val="1707799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7" y="365125"/>
            <a:ext cx="11040533" cy="1325563"/>
          </a:xfrm>
        </p:spPr>
        <p:txBody>
          <a:bodyPr/>
          <a:lstStyle/>
          <a:p>
            <a:r>
              <a:rPr lang="tr-TR" dirty="0" smtClean="0"/>
              <a:t>.NET Uygulamalarından D365 Web API Erişimi</a:t>
            </a:r>
            <a:endParaRPr lang="tr-T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67" y="1522328"/>
            <a:ext cx="6402874" cy="524245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4541" y="1460182"/>
            <a:ext cx="4696480" cy="1752845"/>
          </a:xfrm>
          <a:prstGeom prst="rect">
            <a:avLst/>
          </a:prstGeom>
        </p:spPr>
      </p:pic>
    </p:spTree>
    <p:extLst>
      <p:ext uri="{BB962C8B-B14F-4D97-AF65-F5344CB8AC3E}">
        <p14:creationId xmlns:p14="http://schemas.microsoft.com/office/powerpoint/2010/main" val="110131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5400" dirty="0" smtClean="0"/>
              <a:t>Emre GÜLCAN</a:t>
            </a:r>
            <a:endParaRPr lang="tr-TR" sz="5400" dirty="0"/>
          </a:p>
        </p:txBody>
      </p:sp>
      <p:sp>
        <p:nvSpPr>
          <p:cNvPr id="3" name="Content Placeholder 2"/>
          <p:cNvSpPr>
            <a:spLocks noGrp="1"/>
          </p:cNvSpPr>
          <p:nvPr>
            <p:ph idx="1"/>
          </p:nvPr>
        </p:nvSpPr>
        <p:spPr/>
        <p:txBody>
          <a:bodyPr>
            <a:normAutofit fontScale="85000" lnSpcReduction="20000"/>
          </a:bodyPr>
          <a:lstStyle/>
          <a:p>
            <a:pPr marL="0" indent="0">
              <a:buNone/>
            </a:pPr>
            <a:r>
              <a:rPr lang="tr-TR" sz="3200" dirty="0" smtClean="0"/>
              <a:t>Teknik Lider &amp; Yazılım Birim Müdürü @ CRM AKADEMİ</a:t>
            </a:r>
          </a:p>
          <a:p>
            <a:pPr marL="0" indent="0">
              <a:buNone/>
            </a:pPr>
            <a:endParaRPr lang="tr-TR" sz="3200" dirty="0" smtClean="0"/>
          </a:p>
          <a:p>
            <a:pPr marL="0" indent="0">
              <a:lnSpc>
                <a:spcPct val="150000"/>
              </a:lnSpc>
              <a:buNone/>
            </a:pPr>
            <a:r>
              <a:rPr lang="tr-TR" sz="3200" dirty="0" smtClean="0"/>
              <a:t>Linkedin	: emregulcan</a:t>
            </a:r>
          </a:p>
          <a:p>
            <a:pPr marL="0" indent="0">
              <a:lnSpc>
                <a:spcPct val="150000"/>
              </a:lnSpc>
              <a:buNone/>
            </a:pPr>
            <a:r>
              <a:rPr lang="tr-TR" sz="3200" dirty="0"/>
              <a:t>GitHub	: emregulcan</a:t>
            </a:r>
          </a:p>
          <a:p>
            <a:pPr marL="0" indent="0">
              <a:lnSpc>
                <a:spcPct val="150000"/>
              </a:lnSpc>
              <a:buNone/>
            </a:pPr>
            <a:r>
              <a:rPr lang="tr-TR" sz="3200" dirty="0" smtClean="0"/>
              <a:t>Twitter	: d365tr </a:t>
            </a:r>
          </a:p>
          <a:p>
            <a:pPr marL="0" indent="0">
              <a:lnSpc>
                <a:spcPct val="150000"/>
              </a:lnSpc>
              <a:buNone/>
            </a:pPr>
            <a:r>
              <a:rPr lang="tr-TR" sz="3200" dirty="0" smtClean="0"/>
              <a:t>Medium	: dynamics365</a:t>
            </a:r>
          </a:p>
          <a:p>
            <a:pPr marL="0" indent="0">
              <a:lnSpc>
                <a:spcPct val="150000"/>
              </a:lnSpc>
              <a:buNone/>
            </a:pPr>
            <a:r>
              <a:rPr lang="tr-TR" sz="3200" dirty="0" smtClean="0"/>
              <a:t>E-posta	: emregulcan@gmail.com </a:t>
            </a:r>
            <a:endParaRPr lang="tr-TR" sz="3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10585" y="694376"/>
            <a:ext cx="2254881" cy="541757"/>
          </a:xfrm>
          <a:prstGeom prst="rect">
            <a:avLst/>
          </a:prstGeom>
        </p:spPr>
      </p:pic>
    </p:spTree>
    <p:extLst>
      <p:ext uri="{BB962C8B-B14F-4D97-AF65-F5344CB8AC3E}">
        <p14:creationId xmlns:p14="http://schemas.microsoft.com/office/powerpoint/2010/main" val="3366531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7346" y="1216025"/>
            <a:ext cx="3478207" cy="4351338"/>
          </a:xfrm>
        </p:spPr>
      </p:pic>
    </p:spTree>
    <p:extLst>
      <p:ext uri="{BB962C8B-B14F-4D97-AF65-F5344CB8AC3E}">
        <p14:creationId xmlns:p14="http://schemas.microsoft.com/office/powerpoint/2010/main" val="1186089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4850" y="2701925"/>
            <a:ext cx="10515600" cy="1831975"/>
          </a:xfrm>
        </p:spPr>
        <p:txBody>
          <a:bodyPr>
            <a:normAutofit/>
          </a:bodyPr>
          <a:lstStyle/>
          <a:p>
            <a:pPr marL="0" indent="0" algn="ctr">
              <a:buNone/>
            </a:pPr>
            <a:r>
              <a:rPr lang="tr-TR" sz="5400" dirty="0" smtClean="0"/>
              <a:t>Teşekkür ederim</a:t>
            </a:r>
            <a:endParaRPr lang="tr-TR" sz="5400" dirty="0"/>
          </a:p>
        </p:txBody>
      </p:sp>
    </p:spTree>
    <p:extLst>
      <p:ext uri="{BB962C8B-B14F-4D97-AF65-F5344CB8AC3E}">
        <p14:creationId xmlns:p14="http://schemas.microsoft.com/office/powerpoint/2010/main" val="2437988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055" y="2549031"/>
            <a:ext cx="10930549" cy="1325563"/>
          </a:xfrm>
        </p:spPr>
        <p:txBody>
          <a:bodyPr/>
          <a:lstStyle/>
          <a:p>
            <a:pPr algn="ctr"/>
            <a:r>
              <a:rPr lang="tr-TR" dirty="0" smtClean="0"/>
              <a:t>S2S Authentication Nedir?</a:t>
            </a:r>
            <a:endParaRPr lang="tr-TR" dirty="0"/>
          </a:p>
        </p:txBody>
      </p:sp>
    </p:spTree>
    <p:extLst>
      <p:ext uri="{BB962C8B-B14F-4D97-AF65-F5344CB8AC3E}">
        <p14:creationId xmlns:p14="http://schemas.microsoft.com/office/powerpoint/2010/main" val="3968152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7" y="365125"/>
            <a:ext cx="11040533" cy="1325563"/>
          </a:xfrm>
        </p:spPr>
        <p:txBody>
          <a:bodyPr/>
          <a:lstStyle/>
          <a:p>
            <a:r>
              <a:rPr lang="tr-TR" dirty="0" smtClean="0"/>
              <a:t>Azure Active Directory Application Registration</a:t>
            </a: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830" y="1515535"/>
            <a:ext cx="7768792" cy="5029200"/>
          </a:xfrm>
          <a:prstGeom prst="rect">
            <a:avLst/>
          </a:prstGeom>
        </p:spPr>
      </p:pic>
    </p:spTree>
    <p:extLst>
      <p:ext uri="{BB962C8B-B14F-4D97-AF65-F5344CB8AC3E}">
        <p14:creationId xmlns:p14="http://schemas.microsoft.com/office/powerpoint/2010/main" val="1976834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7" y="365125"/>
            <a:ext cx="11040533" cy="1325563"/>
          </a:xfrm>
        </p:spPr>
        <p:txBody>
          <a:bodyPr/>
          <a:lstStyle/>
          <a:p>
            <a:r>
              <a:rPr lang="tr-TR" dirty="0" smtClean="0"/>
              <a:t>Azure Active Directory Application Registration</a:t>
            </a:r>
            <a:endParaRPr lang="tr-T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000" y="1690688"/>
            <a:ext cx="7404733" cy="4503509"/>
          </a:xfrm>
          <a:prstGeom prst="rect">
            <a:avLst/>
          </a:prstGeom>
        </p:spPr>
      </p:pic>
    </p:spTree>
    <p:extLst>
      <p:ext uri="{BB962C8B-B14F-4D97-AF65-F5344CB8AC3E}">
        <p14:creationId xmlns:p14="http://schemas.microsoft.com/office/powerpoint/2010/main" val="2346160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7" y="365125"/>
            <a:ext cx="11040533" cy="1325563"/>
          </a:xfrm>
        </p:spPr>
        <p:txBody>
          <a:bodyPr/>
          <a:lstStyle/>
          <a:p>
            <a:r>
              <a:rPr lang="tr-TR" dirty="0" smtClean="0"/>
              <a:t>Azure Active Directory Application Registration</a:t>
            </a:r>
            <a:endParaRPr lang="tr-T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402" y="1398495"/>
            <a:ext cx="7201928" cy="5194045"/>
          </a:xfrm>
          <a:prstGeom prst="rect">
            <a:avLst/>
          </a:prstGeom>
        </p:spPr>
      </p:pic>
    </p:spTree>
    <p:extLst>
      <p:ext uri="{BB962C8B-B14F-4D97-AF65-F5344CB8AC3E}">
        <p14:creationId xmlns:p14="http://schemas.microsoft.com/office/powerpoint/2010/main" val="4166087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7" y="365125"/>
            <a:ext cx="11040533" cy="1325563"/>
          </a:xfrm>
        </p:spPr>
        <p:txBody>
          <a:bodyPr/>
          <a:lstStyle/>
          <a:p>
            <a:r>
              <a:rPr lang="tr-TR" dirty="0" smtClean="0"/>
              <a:t>Azure Active Directory Application Registration</a:t>
            </a:r>
            <a:endParaRPr lang="tr-T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462" y="1690688"/>
            <a:ext cx="10058400" cy="4427415"/>
          </a:xfrm>
          <a:prstGeom prst="rect">
            <a:avLst/>
          </a:prstGeom>
        </p:spPr>
      </p:pic>
    </p:spTree>
    <p:extLst>
      <p:ext uri="{BB962C8B-B14F-4D97-AF65-F5344CB8AC3E}">
        <p14:creationId xmlns:p14="http://schemas.microsoft.com/office/powerpoint/2010/main" val="1355695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7" y="365125"/>
            <a:ext cx="11040533" cy="1325563"/>
          </a:xfrm>
        </p:spPr>
        <p:txBody>
          <a:bodyPr/>
          <a:lstStyle/>
          <a:p>
            <a:r>
              <a:rPr lang="tr-TR" dirty="0" smtClean="0"/>
              <a:t>Azure Active Directory Application Registration</a:t>
            </a:r>
            <a:endParaRPr lang="tr-T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609" y="1462041"/>
            <a:ext cx="9297698" cy="4686954"/>
          </a:xfrm>
          <a:prstGeom prst="rect">
            <a:avLst/>
          </a:prstGeom>
        </p:spPr>
      </p:pic>
    </p:spTree>
    <p:extLst>
      <p:ext uri="{BB962C8B-B14F-4D97-AF65-F5344CB8AC3E}">
        <p14:creationId xmlns:p14="http://schemas.microsoft.com/office/powerpoint/2010/main" val="1240525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7" y="365125"/>
            <a:ext cx="11040533" cy="1325563"/>
          </a:xfrm>
        </p:spPr>
        <p:txBody>
          <a:bodyPr/>
          <a:lstStyle/>
          <a:p>
            <a:r>
              <a:rPr lang="tr-TR" dirty="0" smtClean="0"/>
              <a:t>Dynamics365 Application User Tanımlama</a:t>
            </a: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490" y="1357162"/>
            <a:ext cx="4745255" cy="4745255"/>
          </a:xfrm>
          <a:prstGeom prst="rect">
            <a:avLst/>
          </a:prstGeom>
        </p:spPr>
      </p:pic>
    </p:spTree>
    <p:extLst>
      <p:ext uri="{BB962C8B-B14F-4D97-AF65-F5344CB8AC3E}">
        <p14:creationId xmlns:p14="http://schemas.microsoft.com/office/powerpoint/2010/main" val="2172500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Words>
  <Application>Microsoft Office PowerPoint</Application>
  <PresentationFormat>Widescreen</PresentationFormat>
  <Paragraphs>49</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Ofis Teması</vt:lpstr>
      <vt:lpstr>PowerPoint Presentation</vt:lpstr>
      <vt:lpstr>Emre GÜLCAN</vt:lpstr>
      <vt:lpstr>S2S Authentication Nedir?</vt:lpstr>
      <vt:lpstr>Azure Active Directory Application Registration</vt:lpstr>
      <vt:lpstr>Azure Active Directory Application Registration</vt:lpstr>
      <vt:lpstr>Azure Active Directory Application Registration</vt:lpstr>
      <vt:lpstr>Azure Active Directory Application Registration</vt:lpstr>
      <vt:lpstr>Azure Active Directory Application Registration</vt:lpstr>
      <vt:lpstr>Dynamics365 Application User Tanımlama</vt:lpstr>
      <vt:lpstr>Dynamics365 Application User Tanımlama</vt:lpstr>
      <vt:lpstr>Dynamics365 Application User Tanımlama</vt:lpstr>
      <vt:lpstr>.NET Uygulamalarından D365 Web API Erişimi</vt:lpstr>
      <vt:lpstr>.NET Uygulamalarından D365 Web API Erişimi</vt:lpstr>
      <vt:lpstr>.NET Uygulamalarından D365 Web API Erişimi</vt:lpstr>
      <vt:lpstr>.NET Uygulamalarından D365 Web API Erişimi</vt:lpstr>
      <vt:lpstr>.NET Uygulamalarından D365 Web API Erişimi</vt:lpstr>
      <vt:lpstr>.NET Uygulamalarından D365 Web API Erişimi</vt:lpstr>
      <vt:lpstr>.NET Uygulamalarından D365 Web API Erişimi</vt:lpstr>
      <vt:lpstr>.NET Uygulamalarından D365 Web API Erişimi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39</cp:revision>
  <dcterms:created xsi:type="dcterms:W3CDTF">2019-10-17T09:50:11Z</dcterms:created>
  <dcterms:modified xsi:type="dcterms:W3CDTF">2019-10-17T19:38:18Z</dcterms:modified>
</cp:coreProperties>
</file>