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63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0355F6-2DDF-858E-D6B2-B62755ACF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6101759-BA44-4E75-10AF-17129DD0D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D163E13-DE74-C281-C4F2-DAEF29A1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F04F-5355-42F3-B075-813646D2A646}" type="datetimeFigureOut">
              <a:rPr lang="tr-TR" smtClean="0"/>
              <a:t>08.05.2023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046AB2-51B4-AC22-A39D-CAF5B4A9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441FC6-3F75-EDC1-EE2E-42B383AF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801-C6EF-4E77-80F5-C979776731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331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4C490F-3411-FEAB-DD33-BC6C9B7E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959DD87-2EB0-8B89-9493-7A7E2793D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38B9A2-E7DC-E3D5-10C5-DFC63507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F04F-5355-42F3-B075-813646D2A646}" type="datetimeFigureOut">
              <a:rPr lang="tr-TR" smtClean="0"/>
              <a:t>08.05.2023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C64700-7893-5DFA-A9FF-14A82E96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F52C44-DA92-35ED-8211-91C12CF3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801-C6EF-4E77-80F5-C979776731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783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B470AE2-2B18-F748-AE20-CB4912E54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CEBF2A6-E783-555C-2C1B-84CCE2F9F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AF84D18-8C79-D0BF-015C-F7C3AADC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F04F-5355-42F3-B075-813646D2A646}" type="datetimeFigureOut">
              <a:rPr lang="tr-TR" smtClean="0"/>
              <a:t>08.05.2023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1D08F4-CDDE-C6E9-36BF-32033275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7CA005-C9BD-D90D-8352-D2AE967C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801-C6EF-4E77-80F5-C979776731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21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8EEFD5-ACB6-518F-BE9E-8F3D4023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7F7919-B36E-3742-7FA4-0D36201A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104E38-F9D3-0D68-BB4B-7716960F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F04F-5355-42F3-B075-813646D2A646}" type="datetimeFigureOut">
              <a:rPr lang="tr-TR" smtClean="0"/>
              <a:t>08.05.2023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FE1DB98-EB44-5906-98A1-7E219CD3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B491A58-3E5C-157E-670F-5970EF05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801-C6EF-4E77-80F5-C979776731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671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198F56-3E61-9272-6E8B-5DC73146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AE049F9-0BB0-D591-F56C-2C9F31EC9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B1F7B9-DD00-1F7B-09BD-E943DA46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F04F-5355-42F3-B075-813646D2A646}" type="datetimeFigureOut">
              <a:rPr lang="tr-TR" smtClean="0"/>
              <a:t>08.05.2023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EF49C6-E282-D51A-7EA9-10F10F7C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FAF25C-8342-F088-C6E5-0C12E76F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801-C6EF-4E77-80F5-C979776731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36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A8C170-EA2E-1F26-0DB0-C18777DB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41188D-1335-FE2E-22EE-9DCF0724B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A47455F-C573-60ED-CADA-5307EDFC2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B7EE4F8-41E5-EF1D-683D-C3DA10D9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F04F-5355-42F3-B075-813646D2A646}" type="datetimeFigureOut">
              <a:rPr lang="tr-TR" smtClean="0"/>
              <a:t>08.05.2023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83CC78B-79AA-23DD-B3AA-26EAC307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1688725-E412-32F4-0918-3AF029EB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801-C6EF-4E77-80F5-C979776731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4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2EFD15-7B29-C847-D0A0-BAF79FC4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1571C1-B4F0-514F-8432-78CC80EB9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2A49A3-2940-C6AF-BB3D-92CFE30EC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A15E893-609E-D3B3-E0B5-971B4BFA2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BFD093E-B7C9-201B-6318-92B6F3BE9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0721CF3-E02D-640C-7A31-2B39CC43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F04F-5355-42F3-B075-813646D2A646}" type="datetimeFigureOut">
              <a:rPr lang="tr-TR" smtClean="0"/>
              <a:t>08.05.2023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F078212-2294-220F-6D9B-F64C6086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BE24AEE-E758-511C-8089-7F0A9A27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801-C6EF-4E77-80F5-C979776731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692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38DFF8-B6F5-B277-036B-DBC625EC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B0442A3-8056-FDD6-0593-E82FF8E7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F04F-5355-42F3-B075-813646D2A646}" type="datetimeFigureOut">
              <a:rPr lang="tr-TR" smtClean="0"/>
              <a:t>08.05.2023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8970FAA-B3C2-8107-0FBC-B15F50B7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6DD07DC-3787-8C58-7836-A33662EE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801-C6EF-4E77-80F5-C979776731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25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8D1D612-B08C-DE2E-B9CF-1418373D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F04F-5355-42F3-B075-813646D2A646}" type="datetimeFigureOut">
              <a:rPr lang="tr-TR" smtClean="0"/>
              <a:t>08.05.2023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3A5061E-4985-0CD2-2E55-B4A464A2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8D35D22-B626-EEAD-C426-2E9D077B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801-C6EF-4E77-80F5-C979776731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563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0EF7E9-6750-D141-436E-6FB4EC52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CB19FD-DE1C-1AC1-2D9F-2A821870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C54DD67-77DF-65FC-4DAC-03091BCEA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874BB9A-51D7-CF2F-B675-81B03B16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F04F-5355-42F3-B075-813646D2A646}" type="datetimeFigureOut">
              <a:rPr lang="tr-TR" smtClean="0"/>
              <a:t>08.05.2023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EC3028C-E382-1D51-8B1E-B52390FB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836B8B5-E083-5EFE-57AF-6932ED06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801-C6EF-4E77-80F5-C979776731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472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5AF44C-9C4A-D995-518D-456B8EC5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C5DB31A-41F2-4C4C-8661-EC939B804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7B84E7B-9707-E9D5-3A8B-1DE9AD8F1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463DBC1-A59C-B947-8DAF-D4E218A6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F04F-5355-42F3-B075-813646D2A646}" type="datetimeFigureOut">
              <a:rPr lang="tr-TR" smtClean="0"/>
              <a:t>08.05.2023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37B1152-D130-82B0-1642-3B738DB6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BBC800C-F279-EAD2-A286-79578ADA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801-C6EF-4E77-80F5-C979776731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068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E33AAF2-2021-D845-C95E-711BDCEE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097B3D2-40A0-ED18-C55F-6D4DA631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2BC68A-4E78-601D-FCF2-9E266FB9A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BF04F-5355-42F3-B075-813646D2A646}" type="datetimeFigureOut">
              <a:rPr lang="tr-TR" smtClean="0"/>
              <a:t>08.05.2023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A90880B-F6ED-6ED1-3720-FDF3DC096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95249C-B8B7-5DF8-4410-5A5765513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00801-C6EF-4E77-80F5-C979776731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34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2961B3-78C3-89B1-B832-34F925119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202124"/>
                </a:solidFill>
                <a:effectLst/>
                <a:latin typeface="Google Sans"/>
              </a:rPr>
              <a:t>Mazhar Zorlu Mesleki Ve Teknik Anadolu Lisesi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68A6DAB-C126-7268-39F0-6F5D36A63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1547" y="3429000"/>
            <a:ext cx="8856453" cy="3334109"/>
          </a:xfrm>
        </p:spPr>
        <p:txBody>
          <a:bodyPr>
            <a:normAutofit/>
          </a:bodyPr>
          <a:lstStyle/>
          <a:p>
            <a:r>
              <a:rPr lang="tr-TR" dirty="0"/>
              <a:t>PROJE</a:t>
            </a:r>
          </a:p>
          <a:p>
            <a:r>
              <a:rPr lang="tr-TR" dirty="0"/>
              <a:t>AD : EMRE </a:t>
            </a:r>
          </a:p>
          <a:p>
            <a:r>
              <a:rPr lang="tr-TR" dirty="0"/>
              <a:t>SOYAD: HOCAOĞLU </a:t>
            </a:r>
          </a:p>
          <a:p>
            <a:r>
              <a:rPr lang="tr-TR" dirty="0"/>
              <a:t>SINIF : ATP 11/A </a:t>
            </a:r>
          </a:p>
          <a:p>
            <a:r>
              <a:rPr lang="tr-TR" dirty="0"/>
              <a:t>DERS : ATÖLYE </a:t>
            </a:r>
          </a:p>
          <a:p>
            <a:r>
              <a:rPr lang="tr-TR" dirty="0"/>
              <a:t>PROJENİN KONUSU : OYUN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948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5205E0-54CB-68D9-0D9E-0E6263E7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Açıklama ve İçindekiler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8C9B6B-DBE7-41C4-5061-0C67AED1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sadece basit bir yılan oyunudur </a:t>
            </a:r>
          </a:p>
          <a:p>
            <a:r>
              <a:rPr lang="tr-TR" dirty="0"/>
              <a:t>1 </a:t>
            </a:r>
            <a:r>
              <a:rPr lang="tr-TR" dirty="0" err="1"/>
              <a:t>timer</a:t>
            </a:r>
            <a:r>
              <a:rPr lang="tr-TR" dirty="0"/>
              <a:t>, 2 file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watcher</a:t>
            </a:r>
            <a:r>
              <a:rPr lang="tr-TR" dirty="0"/>
              <a:t>, 1 panel, 4 </a:t>
            </a:r>
            <a:r>
              <a:rPr lang="tr-TR" dirty="0" err="1"/>
              <a:t>label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88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C48A45-4B2D-4D2D-2117-3D2AFF11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05" y="483079"/>
            <a:ext cx="10698193" cy="1342546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CB33F15-9199-D156-351E-836F54980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" y="0"/>
            <a:ext cx="12131615" cy="6797615"/>
          </a:xfrm>
        </p:spPr>
      </p:pic>
    </p:spTree>
    <p:extLst>
      <p:ext uri="{BB962C8B-B14F-4D97-AF65-F5344CB8AC3E}">
        <p14:creationId xmlns:p14="http://schemas.microsoft.com/office/powerpoint/2010/main" val="285454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939046-CBEB-7434-5C38-827C3150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78C11F3-1710-28DA-8D8E-78402EDC5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230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4D3169-BB26-794C-0952-3FE833E6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635352F-982E-33D0-95D0-2EA56CC5B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" y="0"/>
            <a:ext cx="12131615" cy="6858000"/>
          </a:xfrm>
        </p:spPr>
      </p:pic>
    </p:spTree>
    <p:extLst>
      <p:ext uri="{BB962C8B-B14F-4D97-AF65-F5344CB8AC3E}">
        <p14:creationId xmlns:p14="http://schemas.microsoft.com/office/powerpoint/2010/main" val="255211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0178F5-3707-2D11-1A5E-CDCA6D15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17294D0-3F83-C8F5-8000-067B564CB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28601"/>
          </a:xfrm>
        </p:spPr>
      </p:pic>
    </p:spTree>
    <p:extLst>
      <p:ext uri="{BB962C8B-B14F-4D97-AF65-F5344CB8AC3E}">
        <p14:creationId xmlns:p14="http://schemas.microsoft.com/office/powerpoint/2010/main" val="131044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A610E0-863D-C0B6-5B86-CC705896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B852AC9-5B71-D74A-4E22-E853D3F26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9798"/>
          </a:xfrm>
        </p:spPr>
      </p:pic>
    </p:spTree>
    <p:extLst>
      <p:ext uri="{BB962C8B-B14F-4D97-AF65-F5344CB8AC3E}">
        <p14:creationId xmlns:p14="http://schemas.microsoft.com/office/powerpoint/2010/main" val="220654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B31562-B210-447D-FA62-3F7841D9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C46F322-CE35-53CF-E271-A14734B1E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" y="44406"/>
            <a:ext cx="12181909" cy="6813594"/>
          </a:xfrm>
        </p:spPr>
      </p:pic>
    </p:spTree>
    <p:extLst>
      <p:ext uri="{BB962C8B-B14F-4D97-AF65-F5344CB8AC3E}">
        <p14:creationId xmlns:p14="http://schemas.microsoft.com/office/powerpoint/2010/main" val="323943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49</Words>
  <Application>Microsoft Office PowerPoint</Application>
  <PresentationFormat>Geniş ekran</PresentationFormat>
  <Paragraphs>13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Office Teması</vt:lpstr>
      <vt:lpstr>Mazhar Zorlu Mesleki Ve Teknik Anadolu Lisesi</vt:lpstr>
      <vt:lpstr>Açıklama ve İçindekiler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Mazhar Zorlu Mesleki Ve Teknik Anadolu Lisesi</dc:title>
  <dc:creator>ehocaoglu35@gmail.com</dc:creator>
  <cp:lastModifiedBy>ehocaoglu35@gmail.com</cp:lastModifiedBy>
  <cp:revision>3</cp:revision>
  <dcterms:created xsi:type="dcterms:W3CDTF">2023-05-07T11:39:22Z</dcterms:created>
  <dcterms:modified xsi:type="dcterms:W3CDTF">2023-05-08T11:32:22Z</dcterms:modified>
</cp:coreProperties>
</file>