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2" r:id="rId7"/>
    <p:sldId id="259" r:id="rId8"/>
    <p:sldId id="261" r:id="rId9"/>
    <p:sldId id="260" r:id="rId10"/>
    <p:sldId id="258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A52EAC-B6D0-8D73-0C7F-C78E07443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ACA1B67-5EF7-20F8-3426-E185038E7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FED0E8-7F68-47F9-268B-E47DB2E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6AECD0-E7FF-CF18-73B6-7E223096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E54CED-E17B-C29F-9CBA-57DFE297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59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5814C6-ABA8-312C-58CC-404AA4B6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BB974F9-6A22-8AD4-09CF-6136FF4B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E3F357-81E3-77EF-859F-B3773E5D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9039F5-63F2-22D4-9202-44846392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F6ACCC-04C2-8737-4CDE-FA3B9C8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99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04DD59F-045B-B7FB-CC20-AFDB320EE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474FF4C-8ED6-FE14-5002-78EE01CD9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660C1F-F8DF-0551-B0D8-AAAA9A52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9239EF-14B8-85BB-856D-5AA5DDFB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8C2278-8F80-1C4B-C5CD-CD0431A7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10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B26297-42A6-42B7-F7C7-D18D4986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340770-FF89-3470-09C9-DEFED0D4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680239-4FF5-6083-F02E-0FB44D1C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30223D-570F-E39C-D769-E12EBE9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6D592A-0F01-9746-B72D-CE18A444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76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EBCE01-E0A7-F97D-8B94-5F742940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DC65896-2D6C-361E-185F-E238F90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F5F475-14A6-066F-6D04-D38FB76B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88C28B-C759-969B-F59C-280712D6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71C557-AA89-FF2E-68A3-85F617E2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00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292D86-5523-1A49-46B6-912A7A59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273E3B-922B-0952-B93F-B0C1FC85A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936F3A0-6542-4180-0FAA-33B13AF1D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EE33F8-7251-6D65-E5C2-FF20F6B4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A07CA7-A637-11A2-B256-EA8C011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69D940-33B7-72A0-9774-C59C2B2C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7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C2D69F-0F39-E693-E8BE-26B962F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D1AE66-AE50-BD70-309A-2367E6CA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0DAAF82-58A9-F812-671F-5B66B4C89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70CD8B5-48F4-347E-5D79-7F0DD01EB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94BEC50-8D19-9C16-0503-9AF9A7F7D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19D9D6F-C57E-7ED3-3D25-2C381AAA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12B2A1A-3689-5194-BFDC-2DD428C2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5F20973-9F23-0AD3-8D8F-E5FA358F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ACA70B-F1C7-945E-2BE3-0267F763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E401B67-E61C-2188-965B-B3C685D6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1E16D0C-FE38-B6F9-59F9-A44BD60F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DA08FB6-2BA9-47F0-67C0-BDF25626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225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E49C36E-2491-8B5E-BD0D-DF37181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D51BBFC-218C-7CCA-5101-19389FBD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B3C88FC-1730-C811-7FB5-C45698D2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3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295316-27E1-81A4-80F0-E9F89230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0BF227-1102-BC9F-C20C-574D395C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E67C74C-3DC6-34D8-3B43-A391294C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91D2D4-6898-C3B5-1035-7E35611C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9C971B-0E82-6859-F69E-F75F7621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233B7DC-E184-D456-606B-A4A7A47E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7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C66BD7-A90C-97B6-6AFE-75F9290E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55A7E7A-3510-7D32-7125-B4B7F1036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CFF11FC-ED17-70F8-BAE6-375AC315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59A9BE-750E-0120-A8A6-6DBF8E1B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3907222-AE5D-B6E6-BEF2-56064878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9F4DCC-A994-D1BB-596C-390AF527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51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EBC3F11-A732-3B79-42D7-08EFF3FB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F90D53-BF23-6BF6-94DB-45ADD679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942694-59F1-B2B9-A009-F8D9CA785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28E3-9B81-4566-B1A7-3FD840CA27E4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D61B7A-E07E-1613-AB1A-7F0F248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74BEEB-69CD-F406-96A6-B2365605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CC48-DFFB-4009-97AC-F2FFA2A19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1A083E-25F3-C234-6181-4BB6508CC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Atölye performans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B474E5-7A45-25E1-29EF-9EFACD701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55888"/>
          </a:xfrm>
        </p:spPr>
        <p:txBody>
          <a:bodyPr>
            <a:normAutofit/>
          </a:bodyPr>
          <a:lstStyle/>
          <a:p>
            <a:r>
              <a:rPr lang="tr-TR" dirty="0"/>
              <a:t>Ad : Emre </a:t>
            </a:r>
          </a:p>
          <a:p>
            <a:r>
              <a:rPr lang="tr-TR" dirty="0" err="1"/>
              <a:t>Soyad</a:t>
            </a:r>
            <a:r>
              <a:rPr lang="tr-TR" dirty="0"/>
              <a:t> : Hocaoğlu </a:t>
            </a:r>
          </a:p>
          <a:p>
            <a:r>
              <a:rPr lang="tr-TR" dirty="0"/>
              <a:t>Numara : 152 </a:t>
            </a:r>
          </a:p>
          <a:p>
            <a:r>
              <a:rPr lang="tr-TR" dirty="0"/>
              <a:t>Sınıf : 11/a </a:t>
            </a:r>
            <a:r>
              <a:rPr lang="tr-TR" dirty="0" err="1"/>
              <a:t>atp</a:t>
            </a:r>
            <a:r>
              <a:rPr lang="tr-TR" dirty="0"/>
              <a:t>  </a:t>
            </a:r>
          </a:p>
          <a:p>
            <a:r>
              <a:rPr lang="tr-TR" dirty="0"/>
              <a:t>Konu : Tiyatro performans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019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0ACB3-B77B-6210-CF7A-EC6D1974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E9FED8F-6160-292F-49BB-16978232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1487" cy="6797615"/>
          </a:xfrm>
        </p:spPr>
      </p:pic>
    </p:spTree>
    <p:extLst>
      <p:ext uri="{BB962C8B-B14F-4D97-AF65-F5344CB8AC3E}">
        <p14:creationId xmlns:p14="http://schemas.microsoft.com/office/powerpoint/2010/main" val="277893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BA9B89-5A90-D763-0E8B-2853CDEC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C3895E-3570-31D1-3002-C11F22F0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Kaan bilge </a:t>
            </a:r>
            <a:r>
              <a:rPr lang="tr-TR"/>
              <a:t>cıraçı</a:t>
            </a:r>
          </a:p>
        </p:txBody>
      </p:sp>
    </p:spTree>
    <p:extLst>
      <p:ext uri="{BB962C8B-B14F-4D97-AF65-F5344CB8AC3E}">
        <p14:creationId xmlns:p14="http://schemas.microsoft.com/office/powerpoint/2010/main" val="23606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B9861-6196-2636-81C9-9CDC2D89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0CFEC1-A4A5-B3BF-45FE-DAC73A63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27 Buton ,3 datagridwiev,14 textbox,20 label,1 groupbox,4 form.</a:t>
            </a:r>
          </a:p>
        </p:txBody>
      </p:sp>
    </p:spTree>
    <p:extLst>
      <p:ext uri="{BB962C8B-B14F-4D97-AF65-F5344CB8AC3E}">
        <p14:creationId xmlns:p14="http://schemas.microsoft.com/office/powerpoint/2010/main" val="209974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2EA7A5-FF37-E242-BF96-3C21E2FF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acıklaması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DCEBCA-D068-4349-D5CB-FDAF2655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Tiyatroda olup biten her şeyi </a:t>
            </a:r>
            <a:r>
              <a:rPr lang="tr-TR" dirty="0" err="1"/>
              <a:t>ttakip</a:t>
            </a:r>
            <a:r>
              <a:rPr lang="tr-TR" dirty="0"/>
              <a:t> etmeye </a:t>
            </a:r>
            <a:r>
              <a:rPr lang="tr-TR" dirty="0" err="1"/>
              <a:t>yarıyan</a:t>
            </a:r>
            <a:r>
              <a:rPr lang="tr-TR" dirty="0"/>
              <a:t> bir program</a:t>
            </a:r>
          </a:p>
        </p:txBody>
      </p:sp>
    </p:spTree>
    <p:extLst>
      <p:ext uri="{BB962C8B-B14F-4D97-AF65-F5344CB8AC3E}">
        <p14:creationId xmlns:p14="http://schemas.microsoft.com/office/powerpoint/2010/main" val="757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CCA96-E989-CC20-A3C0-5FE6C361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602DAC6-D284-A9A1-2014-B479928C3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" y="86264"/>
            <a:ext cx="12135902" cy="6677639"/>
          </a:xfrm>
        </p:spPr>
      </p:pic>
    </p:spTree>
    <p:extLst>
      <p:ext uri="{BB962C8B-B14F-4D97-AF65-F5344CB8AC3E}">
        <p14:creationId xmlns:p14="http://schemas.microsoft.com/office/powerpoint/2010/main" val="9499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F74953-C7E6-58E1-1FEB-96518DB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C9DE88E-D3F7-75CC-B9B5-271E25AAF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" y="86264"/>
            <a:ext cx="11921704" cy="6771736"/>
          </a:xfrm>
        </p:spPr>
      </p:pic>
    </p:spTree>
    <p:extLst>
      <p:ext uri="{BB962C8B-B14F-4D97-AF65-F5344CB8AC3E}">
        <p14:creationId xmlns:p14="http://schemas.microsoft.com/office/powerpoint/2010/main" val="300478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F48E24-7DF2-3D91-E58C-CBFA8AE7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46AE67-AC84-2E9C-643A-C66370088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1" y="172528"/>
            <a:ext cx="11907782" cy="6635480"/>
          </a:xfrm>
        </p:spPr>
      </p:pic>
    </p:spTree>
    <p:extLst>
      <p:ext uri="{BB962C8B-B14F-4D97-AF65-F5344CB8AC3E}">
        <p14:creationId xmlns:p14="http://schemas.microsoft.com/office/powerpoint/2010/main" val="30433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B69153-E136-484F-FB04-676CC01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D6E106-E642-7174-F3EB-00147973D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9" y="69010"/>
            <a:ext cx="11947585" cy="6702725"/>
          </a:xfrm>
        </p:spPr>
      </p:pic>
    </p:spTree>
    <p:extLst>
      <p:ext uri="{BB962C8B-B14F-4D97-AF65-F5344CB8AC3E}">
        <p14:creationId xmlns:p14="http://schemas.microsoft.com/office/powerpoint/2010/main" val="259502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6423C8-DCF7-97BE-2E32-C8E515B1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8D0BB2C-539B-7A01-7312-CB518C5D2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" y="0"/>
            <a:ext cx="12114362" cy="6771736"/>
          </a:xfrm>
        </p:spPr>
      </p:pic>
    </p:spTree>
    <p:extLst>
      <p:ext uri="{BB962C8B-B14F-4D97-AF65-F5344CB8AC3E}">
        <p14:creationId xmlns:p14="http://schemas.microsoft.com/office/powerpoint/2010/main" val="18668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C5BDF4-A3D3-88B1-8499-DF6F9ED8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E1C5682-7B51-D2A3-29D1-66362ECD0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0362"/>
          </a:xfrm>
        </p:spPr>
      </p:pic>
    </p:spTree>
    <p:extLst>
      <p:ext uri="{BB962C8B-B14F-4D97-AF65-F5344CB8AC3E}">
        <p14:creationId xmlns:p14="http://schemas.microsoft.com/office/powerpoint/2010/main" val="249608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56</Words>
  <Application>Microsoft Office PowerPoint</Application>
  <PresentationFormat>Geniş ekran</PresentationFormat>
  <Paragraphs>13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Atölye performans</vt:lpstr>
      <vt:lpstr>İçindekiler:</vt:lpstr>
      <vt:lpstr>acıklaması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Atölye performans</dc:title>
  <dc:creator>ehocaoglu35@gmail.com</dc:creator>
  <cp:lastModifiedBy>ehocaoglu35@gmail.com</cp:lastModifiedBy>
  <cp:revision>4</cp:revision>
  <dcterms:created xsi:type="dcterms:W3CDTF">2023-05-11T20:04:11Z</dcterms:created>
  <dcterms:modified xsi:type="dcterms:W3CDTF">2023-05-12T20:29:42Z</dcterms:modified>
</cp:coreProperties>
</file>