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448" r:id="rId2"/>
    <p:sldId id="2449" r:id="rId3"/>
    <p:sldId id="2450" r:id="rId4"/>
    <p:sldId id="2451" r:id="rId5"/>
    <p:sldId id="2453" r:id="rId6"/>
    <p:sldId id="2455" r:id="rId7"/>
    <p:sldId id="2456" r:id="rId8"/>
    <p:sldId id="2457" r:id="rId9"/>
    <p:sldId id="2458" r:id="rId10"/>
    <p:sldId id="2462" r:id="rId11"/>
    <p:sldId id="2459" r:id="rId12"/>
    <p:sldId id="2460" r:id="rId13"/>
    <p:sldId id="2454" r:id="rId14"/>
    <p:sldId id="2461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82DF-C4A6-4491-9CBC-67BB54A1168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84B2-C45F-4024-97BC-88664A40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46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67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tr-TR" spc="300" noProof="0"/>
              <a:t>YILLIK GÖZDEN GEÇİRME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tr-TR" noProof="0"/>
              <a:t>Asıl METİN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96607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anı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tr-TR" sz="4000" spc="300" noProof="0"/>
              <a:t>Asıl başlık stilini düzenlemek için tıklayın</a:t>
            </a:r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31" name="Metin Yer Tutucusu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32" name="Metin Yer Tutucusu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3" name="Metin Yer Tutucusu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4" name="Çevrimiçi Görüntü Yer Tutucusu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tr-TR" noProof="0"/>
              <a:t>Simge</a:t>
            </a:r>
          </a:p>
        </p:txBody>
      </p:sp>
      <p:sp>
        <p:nvSpPr>
          <p:cNvPr id="35" name="Çevrimiçi Görüntü Yer Tutucusu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tr-TR" noProof="0"/>
              <a:t>Simge</a:t>
            </a:r>
          </a:p>
        </p:txBody>
      </p:sp>
      <p:sp>
        <p:nvSpPr>
          <p:cNvPr id="36" name="Çevrimiçi Görüntü Yer Tutucusu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tr-TR" noProof="0"/>
              <a:t>Simge</a:t>
            </a:r>
          </a:p>
        </p:txBody>
      </p:sp>
    </p:spTree>
    <p:extLst>
      <p:ext uri="{BB962C8B-B14F-4D97-AF65-F5344CB8AC3E}">
        <p14:creationId xmlns:p14="http://schemas.microsoft.com/office/powerpoint/2010/main" val="7178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DB37-13D5-447F-90DF-1B0055B973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D64D-6272-4D35-9F64-E4B8B44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soyut resim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2" y="-27001"/>
            <a:ext cx="12192000" cy="6858000"/>
          </a:xfrm>
        </p:spPr>
      </p:pic>
      <p:sp>
        <p:nvSpPr>
          <p:cNvPr id="9" name="Başlık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bankacilik</a:t>
            </a:r>
            <a:r>
              <a:rPr lang="en-US" dirty="0"/>
              <a:t> </a:t>
            </a:r>
            <a:r>
              <a:rPr lang="en-US" dirty="0" err="1"/>
              <a:t>uygulamasi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abc</a:t>
            </a:r>
            <a:r>
              <a:rPr lang="en-US" dirty="0"/>
              <a:t> bank)</a:t>
            </a:r>
            <a:endParaRPr lang="tr-TR" dirty="0"/>
          </a:p>
        </p:txBody>
      </p:sp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F72DA71D-BD93-5DA7-3D8E-91CFD0229857}"/>
              </a:ext>
            </a:extLst>
          </p:cNvPr>
          <p:cNvSpPr txBox="1">
            <a:spLocks/>
          </p:cNvSpPr>
          <p:nvPr/>
        </p:nvSpPr>
        <p:spPr>
          <a:xfrm>
            <a:off x="7928971" y="5290209"/>
            <a:ext cx="4093953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Emre KAZAZ</a:t>
            </a:r>
          </a:p>
          <a:p>
            <a:r>
              <a:rPr lang="en-US" dirty="0"/>
              <a:t>1181602645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401470-54D0-516D-8FD2-C72BFB74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63" y="728912"/>
            <a:ext cx="5834741" cy="832760"/>
          </a:xfrm>
        </p:spPr>
        <p:txBody>
          <a:bodyPr/>
          <a:lstStyle/>
          <a:p>
            <a:r>
              <a:rPr lang="en-US" dirty="0" err="1"/>
              <a:t>Eklenen</a:t>
            </a:r>
            <a:r>
              <a:rPr lang="en-US" dirty="0"/>
              <a:t> yeni </a:t>
            </a:r>
            <a:r>
              <a:rPr lang="en-US" dirty="0" err="1"/>
              <a:t>kullan</a:t>
            </a:r>
            <a:r>
              <a:rPr lang="tr-TR" dirty="0" err="1"/>
              <a:t>ıcı</a:t>
            </a:r>
            <a:r>
              <a:rPr lang="tr-TR" dirty="0"/>
              <a:t> ekranı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17CAD1-9F17-D3EB-7F2C-B00431C9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3" y="1561672"/>
            <a:ext cx="8681663" cy="48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Kullanici ekrani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AE2C8BE-129F-EF6C-BE04-20A0DB10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7162"/>
            <a:ext cx="6112382" cy="34382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22AB31-8653-E6EC-D4D1-44052E4E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799788" cy="3792964"/>
          </a:xfrm>
        </p:spPr>
        <p:txBody>
          <a:bodyPr>
            <a:normAutofit/>
          </a:bodyPr>
          <a:lstStyle/>
          <a:p>
            <a:r>
              <a:rPr lang="en-US" sz="1800" dirty="0" err="1"/>
              <a:t>Kullan</a:t>
            </a:r>
            <a:r>
              <a:rPr lang="tr-TR" sz="1800" dirty="0" err="1"/>
              <a:t>ıcımızın</a:t>
            </a:r>
            <a:r>
              <a:rPr lang="tr-TR" sz="1800" dirty="0"/>
              <a:t> hesaplarını, hesap geçmişini görebileceği ve para gönderebileceği ekran.</a:t>
            </a:r>
          </a:p>
          <a:p>
            <a:r>
              <a:rPr lang="tr-TR" sz="1800" dirty="0"/>
              <a:t>Kullanıcı kendi hesapları ve diğer kullanıcılar arasında </a:t>
            </a:r>
            <a:r>
              <a:rPr lang="tr-TR" sz="1800" dirty="0" err="1"/>
              <a:t>iban</a:t>
            </a:r>
            <a:r>
              <a:rPr lang="tr-TR" sz="1800" dirty="0"/>
              <a:t>(</a:t>
            </a:r>
            <a:r>
              <a:rPr lang="tr-TR" sz="1800" dirty="0" err="1"/>
              <a:t>default</a:t>
            </a:r>
            <a:r>
              <a:rPr lang="tr-TR" sz="1800" dirty="0"/>
              <a:t> atanan </a:t>
            </a:r>
            <a:r>
              <a:rPr lang="tr-TR" sz="1800" dirty="0" err="1"/>
              <a:t>random</a:t>
            </a:r>
            <a:r>
              <a:rPr lang="tr-TR" sz="1800" dirty="0"/>
              <a:t> </a:t>
            </a:r>
            <a:r>
              <a:rPr lang="tr-TR" sz="1800" dirty="0" err="1"/>
              <a:t>id</a:t>
            </a:r>
            <a:r>
              <a:rPr lang="tr-TR" sz="1800" dirty="0"/>
              <a:t> ile)para transferi </a:t>
            </a:r>
            <a:r>
              <a:rPr lang="tr-TR" sz="1800" dirty="0" err="1"/>
              <a:t>yapabilmetedir</a:t>
            </a:r>
            <a:r>
              <a:rPr lang="tr-TR" sz="1800" dirty="0"/>
              <a:t>. Para Gönder butonu ile bu işlemi gerçekleştirir.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737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0DD191-0C07-EDB0-BCB3-147429C5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9" y="2831403"/>
            <a:ext cx="4254275" cy="38713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1FB22EF-0232-F89C-532F-CF8066E3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9" y="211779"/>
            <a:ext cx="5733754" cy="2370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1186-0EEB-7CBB-5C96-7F57F34C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97" y="3504463"/>
            <a:ext cx="5876576" cy="2712933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tr-TR" dirty="0"/>
              <a:t>Para Gönder</a:t>
            </a:r>
            <a:r>
              <a:rPr lang="en-US" dirty="0"/>
              <a:t>’</a:t>
            </a:r>
            <a:r>
              <a:rPr lang="tr-TR" dirty="0"/>
              <a:t> </a:t>
            </a:r>
            <a:r>
              <a:rPr lang="tr-TR" dirty="0" err="1"/>
              <a:t>buttonu</a:t>
            </a:r>
            <a:r>
              <a:rPr lang="tr-TR" dirty="0"/>
              <a:t> ile</a:t>
            </a:r>
            <a:r>
              <a:rPr lang="en-US" dirty="0"/>
              <a:t> ‘</a:t>
            </a:r>
            <a:r>
              <a:rPr lang="en-US" dirty="0" err="1"/>
              <a:t>openMoneyTransferModal</a:t>
            </a:r>
            <a:r>
              <a:rPr lang="en-US" dirty="0"/>
              <a:t>’ </a:t>
            </a:r>
            <a:r>
              <a:rPr lang="tr-TR" dirty="0"/>
              <a:t>modülü set edilir ve  </a:t>
            </a:r>
            <a:r>
              <a:rPr lang="en-US" dirty="0"/>
              <a:t>‘</a:t>
            </a:r>
            <a:r>
              <a:rPr lang="tr-TR" dirty="0" err="1"/>
              <a:t>checkTransfer</a:t>
            </a:r>
            <a:r>
              <a:rPr lang="en-US" dirty="0"/>
              <a:t>’</a:t>
            </a:r>
            <a:r>
              <a:rPr lang="tr-TR" dirty="0"/>
              <a:t> fonksiyonu ile hesap ve para transferi durumları kontrol edilir.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1186-0EEB-7CBB-5C96-7F57F34C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71" y="656992"/>
            <a:ext cx="6327901" cy="5486954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tr-TR" dirty="0" err="1"/>
              <a:t>checkTransfer</a:t>
            </a:r>
            <a:r>
              <a:rPr lang="en-US" dirty="0"/>
              <a:t>’ </a:t>
            </a:r>
            <a:r>
              <a:rPr lang="en-US" dirty="0" err="1"/>
              <a:t>fonksiyonu</a:t>
            </a:r>
            <a:r>
              <a:rPr lang="en-US" dirty="0"/>
              <a:t> True </a:t>
            </a:r>
            <a:r>
              <a:rPr lang="tr-TR" dirty="0"/>
              <a:t>döndürdükten sonra para güncel kur ile(</a:t>
            </a:r>
            <a:r>
              <a:rPr lang="tr-TR" dirty="0" err="1"/>
              <a:t>defaul</a:t>
            </a:r>
            <a:r>
              <a:rPr lang="en-US"/>
              <a:t>t</a:t>
            </a:r>
            <a:r>
              <a:rPr lang="tr-TR"/>
              <a:t> </a:t>
            </a:r>
            <a:r>
              <a:rPr lang="tr-TR" dirty="0"/>
              <a:t>kur) dönüştürülür. Ör : TL – DOLAR.</a:t>
            </a:r>
          </a:p>
          <a:p>
            <a:endParaRPr lang="tr-TR" dirty="0"/>
          </a:p>
          <a:p>
            <a:r>
              <a:rPr lang="tr-TR" dirty="0"/>
              <a:t>Hesabın bakiyesine transfer </a:t>
            </a:r>
            <a:r>
              <a:rPr lang="tr-TR" dirty="0" err="1"/>
              <a:t>push</a:t>
            </a:r>
            <a:r>
              <a:rPr lang="tr-TR" dirty="0"/>
              <a:t> edilir.</a:t>
            </a:r>
          </a:p>
          <a:p>
            <a:endParaRPr lang="tr-TR" dirty="0"/>
          </a:p>
          <a:p>
            <a:r>
              <a:rPr lang="tr-TR" dirty="0"/>
              <a:t>Para gelen olduğu için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en-US" dirty="0"/>
              <a:t>= green </a:t>
            </a:r>
            <a:r>
              <a:rPr lang="en-US" dirty="0" err="1"/>
              <a:t>olarak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accountCardDetail</a:t>
            </a:r>
            <a:r>
              <a:rPr lang="en-US" dirty="0"/>
              <a:t>’ </a:t>
            </a:r>
            <a:r>
              <a:rPr lang="en-US" dirty="0" err="1"/>
              <a:t>listelenir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5C0A3F7-B93E-26C2-A15B-B88DB9ED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56" y="656992"/>
            <a:ext cx="3845788" cy="57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93BD2D-90DE-41D0-B07B-6670FECAB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420D8642-D968-4F94-843D-8C13771E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4EF1635-745F-4114-8470-B93CB6303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ADE310-421F-4A07-86A0-0E0B3C3E2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92EFF714-AB04-436A-852B-F3B39BFDA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E6C29E0-88AD-4D53-AAE1-D6E33BF33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C9A5E51-EE8F-4843-9436-D8B6CE131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0A0AF990-0077-4E68-8DC6-F945BE4C6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6B1F5C8-8321-4D71-B699-C2E87D9CA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B5C8775-0CF8-43A3-9CAB-1B97F6B2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B6C08C1-6FC3-49FF-8D4D-99E13D3B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5CA3761-3A11-406A-A326-ECF26E07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0AABA579-772E-4579-AC6C-3F6D21659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E1A6CBE-4C42-4B7A-9453-4BC869D5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825ABAD8-3CA7-4EA3-ACAE-0EA73C71A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7DC73EC9-C427-4ED6-8EBE-BC00E9CF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28B51A5-ACFB-44C2-9964-16F1DDA5E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C4704545-01A1-468C-95DD-63B90C39A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5F0473CE-D2DB-4ECD-B21A-4CA35148F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08C45B16-DC09-476F-9B4B-692F3D464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D0C0F01F-521A-4AF5-9070-1BBABCE9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DB1723A5-EF2B-4DF7-BC63-F52B5E29F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5631D183-4732-4C19-A23C-B39628A06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179A8BC5-AAFA-4E6F-B675-3E0CC7E46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1DC0EC12-B52F-47E4-B851-CAFB05C57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E5DEA7B1-C866-4B5F-987C-4BD13F096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79B501A-0947-4E42-802D-3FC073C30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068696D0-F634-4F07-8C25-98443B168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A0097225-8B0D-4635-9EAB-53A208A5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115303E8-FF11-4E31-AADF-59BD5439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EBB0441-EBFD-493A-89C9-8B4BE5630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877F3517-B32B-4798-9296-2B3A6D3D9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id="{9CCEBBA5-0C29-432F-AC88-73B6AC562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95ED506A-0449-4956-BEAE-905FE03E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D21D942D-689E-46D7-B06C-0F01177DB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0364329-0D4F-4712-82D5-116BFDB45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C32A3069-F39D-4530-9666-2BF2E82E7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AFD9032F-96EE-4AC3-B4C4-9334C00D9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4B7C097-76FE-4D48-A2FB-28AE3EE45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5C3EA8FD-5A91-4EF7-AC73-FB7D115A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51599BE3-9721-4E55-9AD8-F49E15DA8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B34CF688-7031-482E-9897-AB4B7BF5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E9011520-9FE8-4C7F-B271-A06DB35AC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357A27C5-E3A1-4D83-82F6-6FAD21C5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71F4D3E9-B91C-45B3-B8A4-2C284D4EB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DED7151D-D6EF-4F03-87D0-7F963123B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6C5C83AF-D468-4B0A-B449-C360CE26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4A5B4139-C66D-47A2-8B30-11415F15E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48F3A424-087B-4825-8313-519981EE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3E8E1C6A-5AD4-4EBD-9FA1-132108BC5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ACEDD2AF-0DB9-4C5C-850B-DFEBCB10C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0A114CDE-F1F7-437C-9C09-E4374D639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DC6A2F35-ED69-484A-9425-087C0943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5C3FAF61-A529-497A-B8EB-54BB72E88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95A6577-B4C3-42FF-98D3-CA3AB4883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B4A6EF5E-0CBE-4A8C-A303-0AD653540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F6717E37-402B-4A63-88A6-E2F8C9728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158EE7FB-51AD-4A88-905A-45FF2BE78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E1AD5151-720A-B332-75B8-8B2B33F6A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"/>
          <a:stretch/>
        </p:blipFill>
        <p:spPr>
          <a:xfrm>
            <a:off x="189664" y="141546"/>
            <a:ext cx="5569825" cy="3128704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BC628B-07A0-A8A3-02D9-8803D8EB0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29" b="22986"/>
          <a:stretch/>
        </p:blipFill>
        <p:spPr>
          <a:xfrm>
            <a:off x="230045" y="3427413"/>
            <a:ext cx="5593148" cy="3144715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9E1D34BD-D7DA-068D-30B3-4D5074C7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489" y="2619376"/>
            <a:ext cx="4413737" cy="3541714"/>
          </a:xfrm>
        </p:spPr>
        <p:txBody>
          <a:bodyPr>
            <a:normAutofit/>
          </a:bodyPr>
          <a:lstStyle/>
          <a:p>
            <a:r>
              <a:rPr lang="en-US" dirty="0"/>
              <a:t>Click </a:t>
            </a:r>
            <a:r>
              <a:rPr lang="en-US" dirty="0" err="1"/>
              <a:t>eventi</a:t>
            </a:r>
            <a:r>
              <a:rPr lang="en-US" dirty="0"/>
              <a:t> ile </a:t>
            </a:r>
            <a:r>
              <a:rPr lang="tr-TR" dirty="0"/>
              <a:t>açılan hesap geçmişi penceresi.</a:t>
            </a:r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645D35-E797-4482-A1FD-29D21AEAC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7BA197-BE1E-4B2B-B2BC-7A9A095AE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066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Resim Yer Tutucusu 7" descr="soyut resim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6580" y="1365532"/>
            <a:ext cx="4019264" cy="830649"/>
          </a:xfrm>
        </p:spPr>
        <p:txBody>
          <a:bodyPr rtlCol="0">
            <a:normAutofit/>
          </a:bodyPr>
          <a:lstStyle/>
          <a:p>
            <a:pPr rtl="0"/>
            <a:r>
              <a:rPr lang="tr-TR" sz="4000" spc="300" dirty="0"/>
              <a:t>TEŞEKKÜRLER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6580" y="4131950"/>
            <a:ext cx="3064668" cy="518795"/>
          </a:xfrm>
        </p:spPr>
        <p:txBody>
          <a:bodyPr rtlCol="0"/>
          <a:lstStyle/>
          <a:p>
            <a:pPr rtl="0"/>
            <a:r>
              <a:rPr lang="en-US" dirty="0" err="1"/>
              <a:t>Elektronik</a:t>
            </a:r>
            <a:r>
              <a:rPr lang="en-US" dirty="0"/>
              <a:t> Banka</a:t>
            </a:r>
            <a:r>
              <a:rPr lang="tr-TR" dirty="0" err="1"/>
              <a:t>cılık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tr-TR" dirty="0" err="1"/>
              <a:t>sı</a:t>
            </a:r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24967" y="4107144"/>
            <a:ext cx="3064668" cy="518795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tr-TR" dirty="0"/>
              <a:t>https://github.com/emrekazaz-hub/elektronik-banka-master</a:t>
            </a:r>
          </a:p>
        </p:txBody>
      </p:sp>
      <p:pic>
        <p:nvPicPr>
          <p:cNvPr id="24" name="Çevrimiçi Görüntü Yer Tutucusu 23" descr="Kullanıcı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Çevrimiçi Görüntü Yer Tutucusu 11" descr="Atom ana hat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5730875" y="3099594"/>
            <a:ext cx="730250" cy="730250"/>
          </a:xfrm>
        </p:spPr>
      </p:pic>
      <p:pic>
        <p:nvPicPr>
          <p:cNvPr id="28" name="Çevrimiçi Görüntü Yer Tutucusu 27" descr="Web tasarımı düz dolguyla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/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9D8192A8-03DF-BCB8-1529-BE19EDE1C313}"/>
              </a:ext>
            </a:extLst>
          </p:cNvPr>
          <p:cNvSpPr txBox="1"/>
          <p:nvPr/>
        </p:nvSpPr>
        <p:spPr>
          <a:xfrm>
            <a:off x="1437727" y="4068181"/>
            <a:ext cx="163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/>
              <a:t>Emre KAZAZ</a:t>
            </a:r>
          </a:p>
          <a:p>
            <a:pPr rtl="0"/>
            <a:r>
              <a:rPr lang="en-US" dirty="0"/>
              <a:t>1181602645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02F42D-C011-132E-B63E-FF9132BE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ABE396-311F-802C-3E6F-2FDAA797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React</a:t>
            </a:r>
            <a:r>
              <a:rPr lang="tr-TR" dirty="0"/>
              <a:t> kütüphanesi kullanılarak bir e-bankacılık uygulaması tasarlamaktır.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hakkında genel bilgi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1186-0EEB-7CBB-5C96-7F57F34C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38959" cy="3541714"/>
          </a:xfrm>
        </p:spPr>
        <p:txBody>
          <a:bodyPr>
            <a:normAutofit lnSpcReduction="10000"/>
          </a:bodyPr>
          <a:lstStyle/>
          <a:p>
            <a:r>
              <a:rPr lang="tr-TR" dirty="0"/>
              <a:t>Uygulama temel seviyede kullanıcıların</a:t>
            </a:r>
            <a:r>
              <a:rPr lang="en-US" dirty="0"/>
              <a:t>;</a:t>
            </a:r>
            <a:endParaRPr lang="tr-TR" dirty="0"/>
          </a:p>
          <a:p>
            <a:pPr lvl="1"/>
            <a:r>
              <a:rPr lang="tr-TR" dirty="0"/>
              <a:t>Giriş yapması</a:t>
            </a:r>
          </a:p>
          <a:p>
            <a:pPr lvl="1"/>
            <a:r>
              <a:rPr lang="tr-TR" dirty="0"/>
              <a:t>Hesaplarını görüntülemesi</a:t>
            </a:r>
          </a:p>
          <a:p>
            <a:pPr lvl="1"/>
            <a:r>
              <a:rPr lang="tr-TR" dirty="0"/>
              <a:t>Hesaplar arası para transferi yapması</a:t>
            </a:r>
          </a:p>
          <a:p>
            <a:r>
              <a:rPr lang="tr-TR" dirty="0"/>
              <a:t>Süper kullanıcının</a:t>
            </a:r>
            <a:r>
              <a:rPr lang="en-US" dirty="0"/>
              <a:t>;</a:t>
            </a:r>
            <a:endParaRPr lang="tr-TR" dirty="0"/>
          </a:p>
          <a:p>
            <a:pPr lvl="1"/>
            <a:r>
              <a:rPr lang="tr-TR" dirty="0"/>
              <a:t>Kullanıcı oluşturması, güncellemesi, silmesi… gibi işlemleri yerine gerçekleştirmesini ele alır.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tr-TR" dirty="0"/>
              <a:t> </a:t>
            </a:r>
            <a:r>
              <a:rPr lang="en-US" dirty="0"/>
              <a:t>‘</a:t>
            </a:r>
            <a:r>
              <a:rPr lang="tr-TR" dirty="0" err="1"/>
              <a:t>react-bootstrap</a:t>
            </a:r>
            <a:r>
              <a:rPr lang="en-US" dirty="0"/>
              <a:t>’</a:t>
            </a:r>
            <a:r>
              <a:rPr lang="tr-TR" dirty="0"/>
              <a:t> kütüphanesi kullanılmıştır.</a:t>
            </a:r>
          </a:p>
        </p:txBody>
      </p:sp>
    </p:spTree>
    <p:extLst>
      <p:ext uri="{BB962C8B-B14F-4D97-AF65-F5344CB8AC3E}">
        <p14:creationId xmlns:p14="http://schemas.microsoft.com/office/powerpoint/2010/main" val="13453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tr-TR" dirty="0"/>
              <a:t>Projede kullanılan </a:t>
            </a:r>
            <a:r>
              <a:rPr lang="tr-TR" dirty="0" err="1"/>
              <a:t>componentler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1186-0EEB-7CBB-5C96-7F57F34C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79" y="1568265"/>
            <a:ext cx="2468062" cy="1880727"/>
          </a:xfrm>
        </p:spPr>
        <p:txBody>
          <a:bodyPr/>
          <a:lstStyle/>
          <a:p>
            <a:r>
              <a:rPr lang="tr-TR" dirty="0" err="1"/>
              <a:t>Account</a:t>
            </a:r>
            <a:endParaRPr lang="tr-TR" dirty="0"/>
          </a:p>
          <a:p>
            <a:pPr lvl="1"/>
            <a:r>
              <a:rPr lang="tr-TR" dirty="0"/>
              <a:t>Account.css</a:t>
            </a:r>
          </a:p>
          <a:p>
            <a:pPr lvl="1"/>
            <a:r>
              <a:rPr lang="tr-TR" dirty="0" err="1"/>
              <a:t>Account.jsx</a:t>
            </a:r>
            <a:endParaRPr lang="tr-TR" dirty="0"/>
          </a:p>
          <a:p>
            <a:pPr lvl="1"/>
            <a:r>
              <a:rPr lang="tr-TR" dirty="0" err="1"/>
              <a:t>AccountList.jsx</a:t>
            </a:r>
            <a:endParaRPr lang="en-US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41596A0-AC11-6081-0153-1B9BD841F2E2}"/>
              </a:ext>
            </a:extLst>
          </p:cNvPr>
          <p:cNvSpPr txBox="1">
            <a:spLocks/>
          </p:cNvSpPr>
          <p:nvPr/>
        </p:nvSpPr>
        <p:spPr>
          <a:xfrm>
            <a:off x="356079" y="4732970"/>
            <a:ext cx="290921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Login</a:t>
            </a:r>
            <a:endParaRPr lang="tr-TR" dirty="0"/>
          </a:p>
          <a:p>
            <a:pPr lvl="1"/>
            <a:r>
              <a:rPr lang="tr-TR" dirty="0"/>
              <a:t>Login.css</a:t>
            </a:r>
          </a:p>
          <a:p>
            <a:pPr lvl="1"/>
            <a:r>
              <a:rPr lang="tr-TR" dirty="0" err="1"/>
              <a:t>LoginComponent.jsx</a:t>
            </a:r>
            <a:endParaRPr lang="tr-TR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F6C9B6E2-E88F-8E76-3D97-E2C101854F3D}"/>
              </a:ext>
            </a:extLst>
          </p:cNvPr>
          <p:cNvSpPr txBox="1">
            <a:spLocks/>
          </p:cNvSpPr>
          <p:nvPr/>
        </p:nvSpPr>
        <p:spPr>
          <a:xfrm>
            <a:off x="3913400" y="4802785"/>
            <a:ext cx="2468062" cy="921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SendMoney</a:t>
            </a:r>
            <a:endParaRPr lang="tr-TR" dirty="0"/>
          </a:p>
          <a:p>
            <a:pPr lvl="1"/>
            <a:r>
              <a:rPr lang="tr-TR" dirty="0" err="1"/>
              <a:t>SendMoney.jsx</a:t>
            </a:r>
            <a:endParaRPr lang="tr-TR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8A5D2B7-73A7-4C2A-9C57-23795887E816}"/>
              </a:ext>
            </a:extLst>
          </p:cNvPr>
          <p:cNvSpPr txBox="1">
            <a:spLocks/>
          </p:cNvSpPr>
          <p:nvPr/>
        </p:nvSpPr>
        <p:spPr>
          <a:xfrm>
            <a:off x="3626350" y="1568913"/>
            <a:ext cx="2468062" cy="276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UserDetails</a:t>
            </a:r>
            <a:endParaRPr lang="tr-TR" dirty="0"/>
          </a:p>
          <a:p>
            <a:pPr lvl="1"/>
            <a:r>
              <a:rPr lang="tr-TR" dirty="0" err="1"/>
              <a:t>NewUser.jsx</a:t>
            </a:r>
            <a:endParaRPr lang="tr-TR" dirty="0"/>
          </a:p>
          <a:p>
            <a:pPr lvl="1"/>
            <a:r>
              <a:rPr lang="tr-TR" dirty="0" err="1"/>
              <a:t>UpdateUser.jsx</a:t>
            </a:r>
            <a:endParaRPr lang="tr-TR" dirty="0"/>
          </a:p>
          <a:p>
            <a:pPr lvl="1"/>
            <a:r>
              <a:rPr lang="tr-TR" dirty="0" err="1"/>
              <a:t>UserDetail.jsx</a:t>
            </a:r>
            <a:endParaRPr lang="tr-TR" dirty="0"/>
          </a:p>
          <a:p>
            <a:pPr lvl="1"/>
            <a:r>
              <a:rPr lang="tr-TR" dirty="0"/>
              <a:t>UserDetail.css</a:t>
            </a:r>
          </a:p>
          <a:p>
            <a:pPr lvl="1"/>
            <a:r>
              <a:rPr lang="tr-TR" dirty="0" err="1"/>
              <a:t>UserDetails.jsx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84AA665-34AA-7BEB-E37E-BAE00575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92" y="1342233"/>
            <a:ext cx="3130769" cy="49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Uygulamaya ait ekranlar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1186-0EEB-7CBB-5C96-7F57F34C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ait 3 ekran bulunmakta</a:t>
            </a:r>
          </a:p>
          <a:p>
            <a:pPr lvl="1"/>
            <a:r>
              <a:rPr lang="tr-TR" dirty="0"/>
              <a:t>Giriş ekranı</a:t>
            </a:r>
          </a:p>
          <a:p>
            <a:pPr lvl="1"/>
            <a:r>
              <a:rPr lang="tr-TR" dirty="0" err="1"/>
              <a:t>Admin</a:t>
            </a:r>
            <a:r>
              <a:rPr lang="tr-TR" dirty="0"/>
              <a:t> ekranı</a:t>
            </a:r>
          </a:p>
          <a:p>
            <a:pPr lvl="1"/>
            <a:r>
              <a:rPr lang="tr-TR" dirty="0"/>
              <a:t>Kullanıcı ekranı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dirty="0"/>
              <a:t>Giriş ekranı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E46E8B-0024-E191-6182-4AF55E01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tr-TR" dirty="0"/>
              <a:t>Giriş yapan kullanıcının var olup olmadığı, veya kutucuğun boş olup olmadığına göre yönlendirme yapılır.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72DD847-78EC-E4FD-E17F-55B835FF2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" r="18976" b="4"/>
          <a:stretch/>
        </p:blipFill>
        <p:spPr>
          <a:xfrm>
            <a:off x="7414723" y="3329261"/>
            <a:ext cx="4263747" cy="2910221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75C82A2-6273-ECCA-0D2F-C5070CB2B4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3" r="12819" b="4"/>
          <a:stretch/>
        </p:blipFill>
        <p:spPr>
          <a:xfrm>
            <a:off x="7414723" y="166184"/>
            <a:ext cx="4263747" cy="2910221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1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dirty="0"/>
              <a:t>Karar verme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3B6021-3BF2-7FD0-D23C-EFD4F860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tr-TR" dirty="0" err="1"/>
              <a:t>findUser</a:t>
            </a:r>
            <a:r>
              <a:rPr lang="tr-TR" dirty="0"/>
              <a:t> metodu giriş yapan kullanıcıyı yakaladıktan sonra, kullanıcının normal kullanıcı mı</a:t>
            </a:r>
            <a:r>
              <a:rPr lang="en-US" dirty="0"/>
              <a:t>?</a:t>
            </a:r>
            <a:r>
              <a:rPr lang="tr-TR" dirty="0"/>
              <a:t>, süper kullanıcı mı</a:t>
            </a:r>
            <a:r>
              <a:rPr lang="en-US" dirty="0"/>
              <a:t>?</a:t>
            </a:r>
            <a:r>
              <a:rPr lang="tr-TR" dirty="0"/>
              <a:t> olduğuna karar verilir.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346A6CD-B74C-A2DA-4A78-FCBE6B4B8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75" b="1"/>
          <a:stretch/>
        </p:blipFill>
        <p:spPr>
          <a:xfrm>
            <a:off x="7589176" y="537305"/>
            <a:ext cx="4092541" cy="578338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02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EA393-89AC-335D-4F8E-D27B8B58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tr-TR" sz="2800"/>
              <a:t>Admin ekranı</a:t>
            </a:r>
            <a:endParaRPr lang="en-US" sz="280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2E4D884-E587-2083-01D1-7DA075F3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7162"/>
            <a:ext cx="6112382" cy="3438214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332500F-6246-ECFB-331C-3ECCF687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tr-TR" sz="1800" dirty="0"/>
              <a:t>Kullanıcı ekleme, silme, güncelleme gibi işlemleri yapan süper kullanıcımızın ekranı.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30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1186-0EEB-7CBB-5C96-7F57F34C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8" y="975492"/>
            <a:ext cx="10067694" cy="3541714"/>
          </a:xfrm>
        </p:spPr>
        <p:txBody>
          <a:bodyPr/>
          <a:lstStyle/>
          <a:p>
            <a:r>
              <a:rPr lang="tr-TR" dirty="0"/>
              <a:t>Kullanıcı Ekleme için </a:t>
            </a:r>
            <a:r>
              <a:rPr lang="en-US" dirty="0"/>
              <a:t>‘</a:t>
            </a:r>
            <a:r>
              <a:rPr lang="tr-TR" dirty="0" err="1"/>
              <a:t>setShowUpdateUserModal</a:t>
            </a:r>
            <a:r>
              <a:rPr lang="en-US" dirty="0"/>
              <a:t>’</a:t>
            </a:r>
            <a:r>
              <a:rPr lang="tr-TR" dirty="0"/>
              <a:t> ve Güncelleme için </a:t>
            </a:r>
            <a:r>
              <a:rPr lang="en-US" dirty="0"/>
              <a:t>‘</a:t>
            </a:r>
            <a:r>
              <a:rPr lang="tr-TR" dirty="0" err="1"/>
              <a:t>setShowNewUserModal</a:t>
            </a:r>
            <a:r>
              <a:rPr lang="en-US" dirty="0"/>
              <a:t>’ mod</a:t>
            </a:r>
            <a:r>
              <a:rPr lang="tr-TR" dirty="0" err="1"/>
              <a:t>üllerinin</a:t>
            </a:r>
            <a:r>
              <a:rPr lang="tr-TR" dirty="0"/>
              <a:t> set edilmesi ile açılan modül pencereleri.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65F03B-E77E-F7C3-8B1C-8D6AB185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1" y="2845138"/>
            <a:ext cx="5253921" cy="35822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B0E176A-8F94-FC6D-17EB-8174134A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25" y="2845138"/>
            <a:ext cx="5253921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733</TotalTime>
  <Words>339</Words>
  <Application>Microsoft Office PowerPoint</Application>
  <PresentationFormat>Geniş ekran</PresentationFormat>
  <Paragraphs>61</Paragraphs>
  <Slides>15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Devre</vt:lpstr>
      <vt:lpstr>Elektronik bankacilik uygulamasi (abc bank)</vt:lpstr>
      <vt:lpstr>Projenin amacı</vt:lpstr>
      <vt:lpstr>Uygulama hakkında genel bilgi</vt:lpstr>
      <vt:lpstr>Projede kullanılan componentler</vt:lpstr>
      <vt:lpstr>Uygulamaya ait ekranlar</vt:lpstr>
      <vt:lpstr>Giriş ekranı</vt:lpstr>
      <vt:lpstr>Karar verme</vt:lpstr>
      <vt:lpstr>Admin ekranı</vt:lpstr>
      <vt:lpstr>PowerPoint Sunusu</vt:lpstr>
      <vt:lpstr>PowerPoint Sunusu</vt:lpstr>
      <vt:lpstr>Kullanici ekrani</vt:lpstr>
      <vt:lpstr>PowerPoint Sunusu</vt:lpstr>
      <vt:lpstr>PowerPoint Sunusu</vt:lpstr>
      <vt:lpstr>PowerPoint Sunusu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 bankacilik uygulamasi (abc bank)</dc:title>
  <dc:creator>emre kazaz</dc:creator>
  <cp:lastModifiedBy>emre kazaz</cp:lastModifiedBy>
  <cp:revision>5</cp:revision>
  <dcterms:created xsi:type="dcterms:W3CDTF">2022-06-22T11:08:37Z</dcterms:created>
  <dcterms:modified xsi:type="dcterms:W3CDTF">2022-06-22T23:35:00Z</dcterms:modified>
</cp:coreProperties>
</file>