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survey on clustering in VANETs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Emre Kağan AKKAYA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Comments so far...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Still developing area which has fundamental shortcomings that needs to be addressed in order to be practically used.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Most of them are based on clustering methods previously proposed for MANET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Need to use VANET-specific metrics more often (e.g. driver intention detected by indicator signals or accelerometers, taking number of lanes into account during CH selection, )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Comm. modelling which properly reflect the real world as much as possible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Specific applications need specific solutions</a:t>
            </a:r>
          </a:p>
          <a:p>
            <a:pPr indent="-228600" lvl="1" marL="914400">
              <a:spcBef>
                <a:spcPts val="0"/>
              </a:spcBef>
              <a:buChar char="-"/>
            </a:pPr>
            <a:r>
              <a:rPr lang="en"/>
              <a:t>Need for widely-accepted metrics &amp; validation methods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  <a:buChar char="●"/>
            </a:pPr>
            <a:r>
              <a:rPr lang="en" sz="1200"/>
              <a:t>S. Vodopivec, J. Bester, and A. Kos, “A survey on clustering algorithms for vehicular ad-hoc networks”, in Telecommunications and Signal Processing (TSP), 2012 35th International Conference on, July 2012, pp. 52-56.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●"/>
            </a:pPr>
            <a:r>
              <a:rPr lang="en" sz="1200"/>
              <a:t>R.S. Bali, N. Kumar, and J.J. Rodrigues, “Clustering in vehicular ad hoc networks: Taxonomy, challenges and solutions”, Vehicular Communications, vol.1, no.3, pp. 134-152, 2014.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●"/>
            </a:pPr>
            <a:r>
              <a:rPr lang="en" sz="1200"/>
              <a:t>C. Cooper, M.Ros, F. Safaei, D. Franklin, and M. Abolhasan, “A comparative survey of VANET clustering techniques”, IEEE Communications Surveys &amp; Tutorials, 2016.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●"/>
            </a:pPr>
            <a:r>
              <a:rPr lang="en" sz="1200"/>
              <a:t>Z.Y. Rawashdeh and S. Mahmud, “A novel algorithm to form stable clusters in vehicular ad hoc networks on highways”, EURASIP J. Wireless Comm. and Networking, vol.1, pp. 1-13, Jan 2012.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●"/>
            </a:pPr>
            <a:r>
              <a:rPr lang="en" sz="1200"/>
              <a:t>Wang Z., Liu L, Zhou , M., Ansari N., “A position-based clustering technique for ad hoc intervehicle communication”, IEEE Transactions on Systems, Man, and Cybernetics, Part C (Applications and Reviews), 38(2), pp. 201,209, 2008.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Clustering can be used to strategically partition the network into smaller segments. This has many benefits: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Improve routing scalability &amp; reliability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Optimising bandwidth usage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Information dissemination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Distribution of resources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VANET clustering algorithms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Most of th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75" y="1028697"/>
            <a:ext cx="9143998" cy="3639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Different problems compared to MANET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Many clustering algorithms exist that work well in MANETs but which perform poorly in VANETs due to specific characteristics: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Rather than moving random, vehicles tend to move in organized fashion.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Most vehicles are restricted in their range of motion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Usually higher velocity and more difference in relative speed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May be within range but unable to comm. </a:t>
            </a:r>
            <a:r>
              <a:rPr lang="en"/>
              <a:t>d</a:t>
            </a:r>
            <a:r>
              <a:rPr lang="en"/>
              <a:t>ue to building, large vehicle etc.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Vehicular behaviour / driver intention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Most research focus on cluster stability which is strictly related to CH selection and </a:t>
            </a:r>
            <a:r>
              <a:rPr lang="en"/>
              <a:t>maintenance!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does it work?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350" y="1017725"/>
            <a:ext cx="7561300" cy="401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the difference?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Almost every one of VANET clustering algorithms use the same flow yet they differ in these three specific problems: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Cluster head selection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Affiliation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Maintenance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 selection strategies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Weighted network metrics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Most common approach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Nodes advertise their own fitness to be a cluster head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Weighted sum of various metrics such as uptime, distance, vehicle class, relative velocity, node degree etc.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Precedence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Also use weighted metrics but, unlike the previous approach, a node looking for a CH will make its own decision of the CH selection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Nodes seeking CH can act selfishly. May result in larger number of CH.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Timer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Wait for a period of time looking for a CH, if detected, affiliate with it. Otherwise announce yourself a CH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Hidden node problem - Multiple nodes may announce themselves CH,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CM affiliation strategies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Regular affiliation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Join request received from candidate member node, if accepted, CH insert its members table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Affiliation with handshaking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Use handshaking to decide whether or not to accept a node to be CM.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Limit the number of CM a cluster can have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May help prevent faulty affiliation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Increased overhead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Cluster maintenance strategies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CM updates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Hello messages sent by all nodes for neighbour discovery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o</a:t>
            </a:r>
            <a:r>
              <a:rPr lang="en"/>
              <a:t>r CH polls the cluster periodically and members respond with a unicast message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CH may drop non-responding CMs or vice versa - may caused by collisions or transmission errors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CH depreciation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CH may become sub-optimal for its role - Disbands the cluster in a controlled manner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Cluster merging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Hierarchical approaches try to merge smaller clusters to larger clusters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Some employs techniques to prevent unnecessary merging such as CH metric comparison with a set of threshold, link expiration time or difference in group velocities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