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707116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707116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270711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270711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27071167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27071167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27071167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27071167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kuttumuratovaa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7071167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7071167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27071167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27071167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Hava Durumu Uygulaması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Emre Kocaayak</a:t>
            </a:r>
            <a:br>
              <a:rPr lang="tr"/>
            </a:br>
            <a:r>
              <a:rPr lang="tr"/>
              <a:t>2213007010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97750" y="3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Uygulamamızın Ana Görüntüsü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23075" y="806675"/>
            <a:ext cx="6372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15"/>
              <a:t>Uygulamamız bir şehir üzerinde arama yapıldığında sağdaki  gibi çıktıları bize vermektedir.</a:t>
            </a:r>
            <a:br>
              <a:rPr lang="tr" sz="4815"/>
            </a:br>
            <a:br>
              <a:rPr lang="tr" sz="4815"/>
            </a:br>
            <a:r>
              <a:rPr lang="tr" sz="4815"/>
              <a:t>Verdiği çıktılar sırasıyla;                                     </a:t>
            </a:r>
            <a:br>
              <a:rPr lang="tr" sz="4815"/>
            </a:br>
            <a:r>
              <a:rPr lang="tr" sz="4815"/>
              <a:t>-Sıcaklık(minimum ve maksimum içerir)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-Hissedilen Sıcaklık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-Basınç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-Nem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-Rüzgar Hızı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-GünDoğumu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-Günbatımı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-Fahrenayt cinsi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-Rakım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-Deniz Yüksekliği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15"/>
              <a:t>-Ülke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343" y="806675"/>
            <a:ext cx="1886531" cy="4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Güncel hava durumuna duyarlı temalar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67650"/>
            <a:ext cx="35403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Sağdaki 3 örnekteki gibi uygulamamız güncel hava durumuna göre ikon ve arka plan temalarını değiştirebilme özelliğine sahiptir.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00" y="1167640"/>
            <a:ext cx="1660100" cy="35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100" y="1152484"/>
            <a:ext cx="1660100" cy="355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200" y="1152485"/>
            <a:ext cx="1660100" cy="355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Arama Çubuğu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064400" y="1281800"/>
            <a:ext cx="70152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Gördüğünüz arama çubuğu ile dünyanın her yerindeki istediğiniz yerin güncel hava durumunu görebilirsiniz.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50" y="2533850"/>
            <a:ext cx="2960900" cy="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Konum Özelliği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323488" y="1495025"/>
            <a:ext cx="44970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Resimdeki butona bir kez tıkladığınızda sizden konum izni isteyecektir ve onayladığınız takdirde konumunuzdaki güncel konumu 7/24 gösterecektir!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980" y="3471425"/>
            <a:ext cx="874050" cy="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API nedir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API, yazılımlar arasında bilgi alışverişi yapmak, işlevlerini kullanmak veya hizmetlerine erişmek için kullanılan bir arayüzdür. Biz de bu uygulamamızda API’dan yararlanıyoruz.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741613"/>
            <a:ext cx="42862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167500" y="2345550"/>
            <a:ext cx="4809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Sunumuma katıldığınız için teşekkür ederim…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