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6" r:id="rId2"/>
    <p:sldId id="259" r:id="rId3"/>
    <p:sldId id="257" r:id="rId4"/>
    <p:sldId id="263" r:id="rId5"/>
    <p:sldId id="282" r:id="rId6"/>
    <p:sldId id="293" r:id="rId7"/>
    <p:sldId id="285" r:id="rId8"/>
    <p:sldId id="294" r:id="rId9"/>
    <p:sldId id="283" r:id="rId10"/>
    <p:sldId id="261" r:id="rId11"/>
    <p:sldId id="262" r:id="rId12"/>
    <p:sldId id="264" r:id="rId13"/>
    <p:sldId id="290" r:id="rId14"/>
    <p:sldId id="265" r:id="rId15"/>
    <p:sldId id="266" r:id="rId16"/>
    <p:sldId id="291" r:id="rId17"/>
    <p:sldId id="292" r:id="rId18"/>
    <p:sldId id="267" r:id="rId19"/>
    <p:sldId id="295" r:id="rId20"/>
    <p:sldId id="279" r:id="rId21"/>
    <p:sldId id="280" r:id="rId22"/>
    <p:sldId id="289" r:id="rId23"/>
    <p:sldId id="268" r:id="rId24"/>
    <p:sldId id="287" r:id="rId25"/>
    <p:sldId id="286" r:id="rId26"/>
    <p:sldId id="270" r:id="rId27"/>
    <p:sldId id="281" r:id="rId28"/>
    <p:sldId id="27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5"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4575F"/>
    <a:srgbClr val="C9EEF7"/>
    <a:srgbClr val="535760"/>
    <a:srgbClr val="8DDCEF"/>
    <a:srgbClr val="8FE2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85" autoAdjust="0"/>
    <p:restoredTop sz="83394" autoAdjust="0"/>
  </p:normalViewPr>
  <p:slideViewPr>
    <p:cSldViewPr snapToGrid="0" showGuides="1">
      <p:cViewPr varScale="1">
        <p:scale>
          <a:sx n="80" d="100"/>
          <a:sy n="80" d="100"/>
        </p:scale>
        <p:origin x="108" y="276"/>
      </p:cViewPr>
      <p:guideLst>
        <p:guide orient="horz" pos="2115"/>
        <p:guide pos="38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27A5D4-4D87-4E2D-9ADF-97E0A512850A}" type="datetimeFigureOut">
              <a:rPr lang="en-GB" smtClean="0"/>
              <a:t>27/11/2017</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9773FD-93FC-4C84-B603-1E42E8E2F4B9}" type="slidenum">
              <a:rPr lang="en-GB" smtClean="0"/>
              <a:t>‹#›</a:t>
            </a:fld>
            <a:endParaRPr lang="en-GB" dirty="0"/>
          </a:p>
        </p:txBody>
      </p:sp>
    </p:spTree>
    <p:extLst>
      <p:ext uri="{BB962C8B-B14F-4D97-AF65-F5344CB8AC3E}">
        <p14:creationId xmlns:p14="http://schemas.microsoft.com/office/powerpoint/2010/main" val="1097551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A9773FD-93FC-4C84-B603-1E42E8E2F4B9}" type="slidenum">
              <a:rPr lang="en-GB" smtClean="0"/>
              <a:t>1</a:t>
            </a:fld>
            <a:endParaRPr lang="en-GB" dirty="0"/>
          </a:p>
        </p:txBody>
      </p:sp>
    </p:spTree>
    <p:extLst>
      <p:ext uri="{BB962C8B-B14F-4D97-AF65-F5344CB8AC3E}">
        <p14:creationId xmlns:p14="http://schemas.microsoft.com/office/powerpoint/2010/main" val="12654642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p:txBody>
      </p:sp>
      <p:sp>
        <p:nvSpPr>
          <p:cNvPr id="4" name="Slide Number Placeholder 3"/>
          <p:cNvSpPr>
            <a:spLocks noGrp="1"/>
          </p:cNvSpPr>
          <p:nvPr>
            <p:ph type="sldNum" sz="quarter" idx="10"/>
          </p:nvPr>
        </p:nvSpPr>
        <p:spPr/>
        <p:txBody>
          <a:bodyPr/>
          <a:lstStyle/>
          <a:p>
            <a:fld id="{FA9773FD-93FC-4C84-B603-1E42E8E2F4B9}" type="slidenum">
              <a:rPr lang="en-GB" smtClean="0"/>
              <a:t>14</a:t>
            </a:fld>
            <a:endParaRPr lang="en-GB" dirty="0"/>
          </a:p>
        </p:txBody>
      </p:sp>
    </p:spTree>
    <p:extLst>
      <p:ext uri="{BB962C8B-B14F-4D97-AF65-F5344CB8AC3E}">
        <p14:creationId xmlns:p14="http://schemas.microsoft.com/office/powerpoint/2010/main" val="16980216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p:txBody>
      </p:sp>
      <p:sp>
        <p:nvSpPr>
          <p:cNvPr id="4" name="Slide Number Placeholder 3"/>
          <p:cNvSpPr>
            <a:spLocks noGrp="1"/>
          </p:cNvSpPr>
          <p:nvPr>
            <p:ph type="sldNum" sz="quarter" idx="10"/>
          </p:nvPr>
        </p:nvSpPr>
        <p:spPr/>
        <p:txBody>
          <a:bodyPr/>
          <a:lstStyle/>
          <a:p>
            <a:fld id="{FA9773FD-93FC-4C84-B603-1E42E8E2F4B9}" type="slidenum">
              <a:rPr lang="en-GB" smtClean="0"/>
              <a:t>15</a:t>
            </a:fld>
            <a:endParaRPr lang="en-GB" dirty="0"/>
          </a:p>
        </p:txBody>
      </p:sp>
    </p:spTree>
    <p:extLst>
      <p:ext uri="{BB962C8B-B14F-4D97-AF65-F5344CB8AC3E}">
        <p14:creationId xmlns:p14="http://schemas.microsoft.com/office/powerpoint/2010/main" val="38148143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p:txBody>
      </p:sp>
      <p:sp>
        <p:nvSpPr>
          <p:cNvPr id="4" name="Slide Number Placeholder 3"/>
          <p:cNvSpPr>
            <a:spLocks noGrp="1"/>
          </p:cNvSpPr>
          <p:nvPr>
            <p:ph type="sldNum" sz="quarter" idx="10"/>
          </p:nvPr>
        </p:nvSpPr>
        <p:spPr/>
        <p:txBody>
          <a:bodyPr/>
          <a:lstStyle/>
          <a:p>
            <a:fld id="{FA9773FD-93FC-4C84-B603-1E42E8E2F4B9}" type="slidenum">
              <a:rPr lang="en-GB" smtClean="0"/>
              <a:t>18</a:t>
            </a:fld>
            <a:endParaRPr lang="en-GB" dirty="0"/>
          </a:p>
        </p:txBody>
      </p:sp>
    </p:spTree>
    <p:extLst>
      <p:ext uri="{BB962C8B-B14F-4D97-AF65-F5344CB8AC3E}">
        <p14:creationId xmlns:p14="http://schemas.microsoft.com/office/powerpoint/2010/main" val="40107170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p:txBody>
      </p:sp>
      <p:sp>
        <p:nvSpPr>
          <p:cNvPr id="4" name="Slide Number Placeholder 3"/>
          <p:cNvSpPr>
            <a:spLocks noGrp="1"/>
          </p:cNvSpPr>
          <p:nvPr>
            <p:ph type="sldNum" sz="quarter" idx="10"/>
          </p:nvPr>
        </p:nvSpPr>
        <p:spPr/>
        <p:txBody>
          <a:bodyPr/>
          <a:lstStyle/>
          <a:p>
            <a:fld id="{FA9773FD-93FC-4C84-B603-1E42E8E2F4B9}" type="slidenum">
              <a:rPr lang="en-GB" smtClean="0"/>
              <a:t>19</a:t>
            </a:fld>
            <a:endParaRPr lang="en-GB" dirty="0"/>
          </a:p>
        </p:txBody>
      </p:sp>
    </p:spTree>
    <p:extLst>
      <p:ext uri="{BB962C8B-B14F-4D97-AF65-F5344CB8AC3E}">
        <p14:creationId xmlns:p14="http://schemas.microsoft.com/office/powerpoint/2010/main" val="3949424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A9773FD-93FC-4C84-B603-1E42E8E2F4B9}" type="slidenum">
              <a:rPr lang="en-GB" smtClean="0"/>
              <a:t>20</a:t>
            </a:fld>
            <a:endParaRPr lang="en-GB" dirty="0"/>
          </a:p>
        </p:txBody>
      </p:sp>
    </p:spTree>
    <p:extLst>
      <p:ext uri="{BB962C8B-B14F-4D97-AF65-F5344CB8AC3E}">
        <p14:creationId xmlns:p14="http://schemas.microsoft.com/office/powerpoint/2010/main" val="28988690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A9773FD-93FC-4C84-B603-1E42E8E2F4B9}" type="slidenum">
              <a:rPr lang="en-GB" smtClean="0"/>
              <a:t>21</a:t>
            </a:fld>
            <a:endParaRPr lang="en-GB" dirty="0"/>
          </a:p>
        </p:txBody>
      </p:sp>
    </p:spTree>
    <p:extLst>
      <p:ext uri="{BB962C8B-B14F-4D97-AF65-F5344CB8AC3E}">
        <p14:creationId xmlns:p14="http://schemas.microsoft.com/office/powerpoint/2010/main" val="4125408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A9773FD-93FC-4C84-B603-1E42E8E2F4B9}" type="slidenum">
              <a:rPr lang="en-GB" smtClean="0"/>
              <a:t>22</a:t>
            </a:fld>
            <a:endParaRPr lang="en-GB" dirty="0"/>
          </a:p>
        </p:txBody>
      </p:sp>
    </p:spTree>
    <p:extLst>
      <p:ext uri="{BB962C8B-B14F-4D97-AF65-F5344CB8AC3E}">
        <p14:creationId xmlns:p14="http://schemas.microsoft.com/office/powerpoint/2010/main" val="36596804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These are software development tools that can be leveraged for academic</a:t>
            </a:r>
            <a:r>
              <a:rPr lang="en-GB" baseline="0" dirty="0" smtClean="0"/>
              <a:t> research. </a:t>
            </a:r>
          </a:p>
          <a:p>
            <a:r>
              <a:rPr lang="en-GB" baseline="0" dirty="0" smtClean="0"/>
              <a:t>Git was created by </a:t>
            </a:r>
            <a:r>
              <a:rPr lang="en-GB" baseline="0" dirty="0" err="1" smtClean="0"/>
              <a:t>americans</a:t>
            </a:r>
            <a:r>
              <a:rPr lang="en-GB" baseline="0" dirty="0" smtClean="0"/>
              <a:t>. </a:t>
            </a:r>
          </a:p>
          <a:p>
            <a:endParaRPr lang="en-GB" dirty="0" smtClean="0"/>
          </a:p>
        </p:txBody>
      </p:sp>
      <p:sp>
        <p:nvSpPr>
          <p:cNvPr id="4" name="Slide Number Placeholder 3"/>
          <p:cNvSpPr>
            <a:spLocks noGrp="1"/>
          </p:cNvSpPr>
          <p:nvPr>
            <p:ph type="sldNum" sz="quarter" idx="10"/>
          </p:nvPr>
        </p:nvSpPr>
        <p:spPr/>
        <p:txBody>
          <a:bodyPr/>
          <a:lstStyle/>
          <a:p>
            <a:fld id="{FA9773FD-93FC-4C84-B603-1E42E8E2F4B9}" type="slidenum">
              <a:rPr lang="en-GB" smtClean="0"/>
              <a:t>23</a:t>
            </a:fld>
            <a:endParaRPr lang="en-GB" dirty="0"/>
          </a:p>
        </p:txBody>
      </p:sp>
    </p:spTree>
    <p:extLst>
      <p:ext uri="{BB962C8B-B14F-4D97-AF65-F5344CB8AC3E}">
        <p14:creationId xmlns:p14="http://schemas.microsoft.com/office/powerpoint/2010/main" val="40234580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p:txBody>
      </p:sp>
      <p:sp>
        <p:nvSpPr>
          <p:cNvPr id="4" name="Slide Number Placeholder 3"/>
          <p:cNvSpPr>
            <a:spLocks noGrp="1"/>
          </p:cNvSpPr>
          <p:nvPr>
            <p:ph type="sldNum" sz="quarter" idx="10"/>
          </p:nvPr>
        </p:nvSpPr>
        <p:spPr/>
        <p:txBody>
          <a:bodyPr/>
          <a:lstStyle/>
          <a:p>
            <a:fld id="{FA9773FD-93FC-4C84-B603-1E42E8E2F4B9}" type="slidenum">
              <a:rPr lang="en-GB" smtClean="0"/>
              <a:t>25</a:t>
            </a:fld>
            <a:endParaRPr lang="en-GB" dirty="0"/>
          </a:p>
        </p:txBody>
      </p:sp>
    </p:spTree>
    <p:extLst>
      <p:ext uri="{BB962C8B-B14F-4D97-AF65-F5344CB8AC3E}">
        <p14:creationId xmlns:p14="http://schemas.microsoft.com/office/powerpoint/2010/main" val="36647981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p:txBody>
      </p:sp>
      <p:sp>
        <p:nvSpPr>
          <p:cNvPr id="4" name="Slide Number Placeholder 3"/>
          <p:cNvSpPr>
            <a:spLocks noGrp="1"/>
          </p:cNvSpPr>
          <p:nvPr>
            <p:ph type="sldNum" sz="quarter" idx="10"/>
          </p:nvPr>
        </p:nvSpPr>
        <p:spPr/>
        <p:txBody>
          <a:bodyPr/>
          <a:lstStyle/>
          <a:p>
            <a:fld id="{FA9773FD-93FC-4C84-B603-1E42E8E2F4B9}" type="slidenum">
              <a:rPr lang="en-GB" smtClean="0"/>
              <a:t>26</a:t>
            </a:fld>
            <a:endParaRPr lang="en-GB" dirty="0"/>
          </a:p>
        </p:txBody>
      </p:sp>
    </p:spTree>
    <p:extLst>
      <p:ext uri="{BB962C8B-B14F-4D97-AF65-F5344CB8AC3E}">
        <p14:creationId xmlns:p14="http://schemas.microsoft.com/office/powerpoint/2010/main" val="34505103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A9773FD-93FC-4C84-B603-1E42E8E2F4B9}" type="slidenum">
              <a:rPr lang="en-GB" smtClean="0"/>
              <a:t>2</a:t>
            </a:fld>
            <a:endParaRPr lang="en-GB" dirty="0"/>
          </a:p>
        </p:txBody>
      </p:sp>
    </p:spTree>
    <p:extLst>
      <p:ext uri="{BB962C8B-B14F-4D97-AF65-F5344CB8AC3E}">
        <p14:creationId xmlns:p14="http://schemas.microsoft.com/office/powerpoint/2010/main" val="20433605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p:txBody>
      </p:sp>
      <p:sp>
        <p:nvSpPr>
          <p:cNvPr id="4" name="Slide Number Placeholder 3"/>
          <p:cNvSpPr>
            <a:spLocks noGrp="1"/>
          </p:cNvSpPr>
          <p:nvPr>
            <p:ph type="sldNum" sz="quarter" idx="10"/>
          </p:nvPr>
        </p:nvSpPr>
        <p:spPr/>
        <p:txBody>
          <a:bodyPr/>
          <a:lstStyle/>
          <a:p>
            <a:fld id="{FA9773FD-93FC-4C84-B603-1E42E8E2F4B9}" type="slidenum">
              <a:rPr lang="en-GB" smtClean="0"/>
              <a:t>27</a:t>
            </a:fld>
            <a:endParaRPr lang="en-GB" dirty="0"/>
          </a:p>
        </p:txBody>
      </p:sp>
    </p:spTree>
    <p:extLst>
      <p:ext uri="{BB962C8B-B14F-4D97-AF65-F5344CB8AC3E}">
        <p14:creationId xmlns:p14="http://schemas.microsoft.com/office/powerpoint/2010/main" val="36945639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p:txBody>
      </p:sp>
      <p:sp>
        <p:nvSpPr>
          <p:cNvPr id="4" name="Slide Number Placeholder 3"/>
          <p:cNvSpPr>
            <a:spLocks noGrp="1"/>
          </p:cNvSpPr>
          <p:nvPr>
            <p:ph type="sldNum" sz="quarter" idx="10"/>
          </p:nvPr>
        </p:nvSpPr>
        <p:spPr/>
        <p:txBody>
          <a:bodyPr/>
          <a:lstStyle/>
          <a:p>
            <a:fld id="{FA9773FD-93FC-4C84-B603-1E42E8E2F4B9}" type="slidenum">
              <a:rPr lang="en-GB" smtClean="0"/>
              <a:t>28</a:t>
            </a:fld>
            <a:endParaRPr lang="en-GB" dirty="0"/>
          </a:p>
        </p:txBody>
      </p:sp>
    </p:spTree>
    <p:extLst>
      <p:ext uri="{BB962C8B-B14F-4D97-AF65-F5344CB8AC3E}">
        <p14:creationId xmlns:p14="http://schemas.microsoft.com/office/powerpoint/2010/main" val="2140141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These are contested…not all agreed upon definitions but we can point to at least two different phenomenon…</a:t>
            </a:r>
            <a:endParaRPr lang="en-GB" dirty="0"/>
          </a:p>
        </p:txBody>
      </p:sp>
      <p:sp>
        <p:nvSpPr>
          <p:cNvPr id="4" name="Slide Number Placeholder 3"/>
          <p:cNvSpPr>
            <a:spLocks noGrp="1"/>
          </p:cNvSpPr>
          <p:nvPr>
            <p:ph type="sldNum" sz="quarter" idx="10"/>
          </p:nvPr>
        </p:nvSpPr>
        <p:spPr/>
        <p:txBody>
          <a:bodyPr/>
          <a:lstStyle/>
          <a:p>
            <a:fld id="{FA9773FD-93FC-4C84-B603-1E42E8E2F4B9}" type="slidenum">
              <a:rPr lang="en-GB" smtClean="0"/>
              <a:t>3</a:t>
            </a:fld>
            <a:endParaRPr lang="en-GB" dirty="0"/>
          </a:p>
        </p:txBody>
      </p:sp>
    </p:spTree>
    <p:extLst>
      <p:ext uri="{BB962C8B-B14F-4D97-AF65-F5344CB8AC3E}">
        <p14:creationId xmlns:p14="http://schemas.microsoft.com/office/powerpoint/2010/main" val="4159684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A9773FD-93FC-4C84-B603-1E42E8E2F4B9}" type="slidenum">
              <a:rPr lang="en-GB" smtClean="0"/>
              <a:t>4</a:t>
            </a:fld>
            <a:endParaRPr lang="en-GB" dirty="0"/>
          </a:p>
        </p:txBody>
      </p:sp>
    </p:spTree>
    <p:extLst>
      <p:ext uri="{BB962C8B-B14F-4D97-AF65-F5344CB8AC3E}">
        <p14:creationId xmlns:p14="http://schemas.microsoft.com/office/powerpoint/2010/main" val="563230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p:txBody>
      </p:sp>
      <p:sp>
        <p:nvSpPr>
          <p:cNvPr id="4" name="Slide Number Placeholder 3"/>
          <p:cNvSpPr>
            <a:spLocks noGrp="1"/>
          </p:cNvSpPr>
          <p:nvPr>
            <p:ph type="sldNum" sz="quarter" idx="10"/>
          </p:nvPr>
        </p:nvSpPr>
        <p:spPr/>
        <p:txBody>
          <a:bodyPr/>
          <a:lstStyle/>
          <a:p>
            <a:fld id="{FA9773FD-93FC-4C84-B603-1E42E8E2F4B9}" type="slidenum">
              <a:rPr lang="en-GB" smtClean="0"/>
              <a:t>9</a:t>
            </a:fld>
            <a:endParaRPr lang="en-GB" dirty="0"/>
          </a:p>
        </p:txBody>
      </p:sp>
    </p:spTree>
    <p:extLst>
      <p:ext uri="{BB962C8B-B14F-4D97-AF65-F5344CB8AC3E}">
        <p14:creationId xmlns:p14="http://schemas.microsoft.com/office/powerpoint/2010/main" val="3240525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A9773FD-93FC-4C84-B603-1E42E8E2F4B9}" type="slidenum">
              <a:rPr lang="en-GB" smtClean="0"/>
              <a:t>10</a:t>
            </a:fld>
            <a:endParaRPr lang="en-GB" dirty="0"/>
          </a:p>
        </p:txBody>
      </p:sp>
    </p:spTree>
    <p:extLst>
      <p:ext uri="{BB962C8B-B14F-4D97-AF65-F5344CB8AC3E}">
        <p14:creationId xmlns:p14="http://schemas.microsoft.com/office/powerpoint/2010/main" val="8470264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p:txBody>
      </p:sp>
      <p:sp>
        <p:nvSpPr>
          <p:cNvPr id="4" name="Slide Number Placeholder 3"/>
          <p:cNvSpPr>
            <a:spLocks noGrp="1"/>
          </p:cNvSpPr>
          <p:nvPr>
            <p:ph type="sldNum" sz="quarter" idx="10"/>
          </p:nvPr>
        </p:nvSpPr>
        <p:spPr/>
        <p:txBody>
          <a:bodyPr/>
          <a:lstStyle/>
          <a:p>
            <a:fld id="{FA9773FD-93FC-4C84-B603-1E42E8E2F4B9}" type="slidenum">
              <a:rPr lang="en-GB" smtClean="0"/>
              <a:t>11</a:t>
            </a:fld>
            <a:endParaRPr lang="en-GB" dirty="0"/>
          </a:p>
        </p:txBody>
      </p:sp>
    </p:spTree>
    <p:extLst>
      <p:ext uri="{BB962C8B-B14F-4D97-AF65-F5344CB8AC3E}">
        <p14:creationId xmlns:p14="http://schemas.microsoft.com/office/powerpoint/2010/main" val="12706988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p:txBody>
      </p:sp>
      <p:sp>
        <p:nvSpPr>
          <p:cNvPr id="4" name="Slide Number Placeholder 3"/>
          <p:cNvSpPr>
            <a:spLocks noGrp="1"/>
          </p:cNvSpPr>
          <p:nvPr>
            <p:ph type="sldNum" sz="quarter" idx="10"/>
          </p:nvPr>
        </p:nvSpPr>
        <p:spPr/>
        <p:txBody>
          <a:bodyPr/>
          <a:lstStyle/>
          <a:p>
            <a:fld id="{FA9773FD-93FC-4C84-B603-1E42E8E2F4B9}" type="slidenum">
              <a:rPr lang="en-GB" smtClean="0"/>
              <a:t>12</a:t>
            </a:fld>
            <a:endParaRPr lang="en-GB" dirty="0"/>
          </a:p>
        </p:txBody>
      </p:sp>
    </p:spTree>
    <p:extLst>
      <p:ext uri="{BB962C8B-B14F-4D97-AF65-F5344CB8AC3E}">
        <p14:creationId xmlns:p14="http://schemas.microsoft.com/office/powerpoint/2010/main" val="9073471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smtClean="0"/>
          </a:p>
        </p:txBody>
      </p:sp>
      <p:sp>
        <p:nvSpPr>
          <p:cNvPr id="4" name="Slide Number Placeholder 3"/>
          <p:cNvSpPr>
            <a:spLocks noGrp="1"/>
          </p:cNvSpPr>
          <p:nvPr>
            <p:ph type="sldNum" sz="quarter" idx="10"/>
          </p:nvPr>
        </p:nvSpPr>
        <p:spPr/>
        <p:txBody>
          <a:bodyPr/>
          <a:lstStyle/>
          <a:p>
            <a:fld id="{FA9773FD-93FC-4C84-B603-1E42E8E2F4B9}" type="slidenum">
              <a:rPr lang="en-GB" smtClean="0"/>
              <a:t>13</a:t>
            </a:fld>
            <a:endParaRPr lang="en-GB" dirty="0"/>
          </a:p>
        </p:txBody>
      </p:sp>
    </p:spTree>
    <p:extLst>
      <p:ext uri="{BB962C8B-B14F-4D97-AF65-F5344CB8AC3E}">
        <p14:creationId xmlns:p14="http://schemas.microsoft.com/office/powerpoint/2010/main" val="25015054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1CCA38E-A264-4931-9A4A-2A5AA77ACDA9}" type="datetimeFigureOut">
              <a:rPr lang="en-GB" smtClean="0"/>
              <a:t>27/11/2017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A387531-7DAF-4A5E-A6FA-1968F10E12A0}" type="slidenum">
              <a:rPr lang="en-GB" smtClean="0"/>
              <a:t>‹#›</a:t>
            </a:fld>
            <a:endParaRPr lang="en-GB" dirty="0"/>
          </a:p>
        </p:txBody>
      </p:sp>
    </p:spTree>
    <p:extLst>
      <p:ext uri="{BB962C8B-B14F-4D97-AF65-F5344CB8AC3E}">
        <p14:creationId xmlns:p14="http://schemas.microsoft.com/office/powerpoint/2010/main" val="343325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1CCA38E-A264-4931-9A4A-2A5AA77ACDA9}" type="datetimeFigureOut">
              <a:rPr lang="en-GB" smtClean="0"/>
              <a:t>27/11/2017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A387531-7DAF-4A5E-A6FA-1968F10E12A0}" type="slidenum">
              <a:rPr lang="en-GB" smtClean="0"/>
              <a:t>‹#›</a:t>
            </a:fld>
            <a:endParaRPr lang="en-GB" dirty="0"/>
          </a:p>
        </p:txBody>
      </p:sp>
    </p:spTree>
    <p:extLst>
      <p:ext uri="{BB962C8B-B14F-4D97-AF65-F5344CB8AC3E}">
        <p14:creationId xmlns:p14="http://schemas.microsoft.com/office/powerpoint/2010/main" val="3671733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1CCA38E-A264-4931-9A4A-2A5AA77ACDA9}" type="datetimeFigureOut">
              <a:rPr lang="en-GB" smtClean="0"/>
              <a:t>27/11/2017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A387531-7DAF-4A5E-A6FA-1968F10E12A0}" type="slidenum">
              <a:rPr lang="en-GB" smtClean="0"/>
              <a:t>‹#›</a:t>
            </a:fld>
            <a:endParaRPr lang="en-GB" dirty="0"/>
          </a:p>
        </p:txBody>
      </p:sp>
    </p:spTree>
    <p:extLst>
      <p:ext uri="{BB962C8B-B14F-4D97-AF65-F5344CB8AC3E}">
        <p14:creationId xmlns:p14="http://schemas.microsoft.com/office/powerpoint/2010/main" val="3408643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1CCA38E-A264-4931-9A4A-2A5AA77ACDA9}" type="datetimeFigureOut">
              <a:rPr lang="en-GB" smtClean="0"/>
              <a:t>27/11/2017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A387531-7DAF-4A5E-A6FA-1968F10E12A0}" type="slidenum">
              <a:rPr lang="en-GB" smtClean="0"/>
              <a:t>‹#›</a:t>
            </a:fld>
            <a:endParaRPr lang="en-GB" dirty="0"/>
          </a:p>
        </p:txBody>
      </p:sp>
    </p:spTree>
    <p:extLst>
      <p:ext uri="{BB962C8B-B14F-4D97-AF65-F5344CB8AC3E}">
        <p14:creationId xmlns:p14="http://schemas.microsoft.com/office/powerpoint/2010/main" val="2291019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1CCA38E-A264-4931-9A4A-2A5AA77ACDA9}" type="datetimeFigureOut">
              <a:rPr lang="en-GB" smtClean="0"/>
              <a:t>27/11/2017</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2A387531-7DAF-4A5E-A6FA-1968F10E12A0}" type="slidenum">
              <a:rPr lang="en-GB" smtClean="0"/>
              <a:t>‹#›</a:t>
            </a:fld>
            <a:endParaRPr lang="en-GB" dirty="0"/>
          </a:p>
        </p:txBody>
      </p:sp>
    </p:spTree>
    <p:extLst>
      <p:ext uri="{BB962C8B-B14F-4D97-AF65-F5344CB8AC3E}">
        <p14:creationId xmlns:p14="http://schemas.microsoft.com/office/powerpoint/2010/main" val="1935178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D1CCA38E-A264-4931-9A4A-2A5AA77ACDA9}" type="datetimeFigureOut">
              <a:rPr lang="en-GB" smtClean="0"/>
              <a:t>27/11/2017</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A387531-7DAF-4A5E-A6FA-1968F10E12A0}" type="slidenum">
              <a:rPr lang="en-GB" smtClean="0"/>
              <a:t>‹#›</a:t>
            </a:fld>
            <a:endParaRPr lang="en-GB" dirty="0"/>
          </a:p>
        </p:txBody>
      </p:sp>
    </p:spTree>
    <p:extLst>
      <p:ext uri="{BB962C8B-B14F-4D97-AF65-F5344CB8AC3E}">
        <p14:creationId xmlns:p14="http://schemas.microsoft.com/office/powerpoint/2010/main" val="3324525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D1CCA38E-A264-4931-9A4A-2A5AA77ACDA9}" type="datetimeFigureOut">
              <a:rPr lang="en-GB" smtClean="0"/>
              <a:t>27/11/2017</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2A387531-7DAF-4A5E-A6FA-1968F10E12A0}" type="slidenum">
              <a:rPr lang="en-GB" smtClean="0"/>
              <a:t>‹#›</a:t>
            </a:fld>
            <a:endParaRPr lang="en-GB" dirty="0"/>
          </a:p>
        </p:txBody>
      </p:sp>
    </p:spTree>
    <p:extLst>
      <p:ext uri="{BB962C8B-B14F-4D97-AF65-F5344CB8AC3E}">
        <p14:creationId xmlns:p14="http://schemas.microsoft.com/office/powerpoint/2010/main" val="4042214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1CCA38E-A264-4931-9A4A-2A5AA77ACDA9}" type="datetimeFigureOut">
              <a:rPr lang="en-GB" smtClean="0"/>
              <a:t>27/11/2017</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2A387531-7DAF-4A5E-A6FA-1968F10E12A0}" type="slidenum">
              <a:rPr lang="en-GB" smtClean="0"/>
              <a:t>‹#›</a:t>
            </a:fld>
            <a:endParaRPr lang="en-GB" dirty="0"/>
          </a:p>
        </p:txBody>
      </p:sp>
    </p:spTree>
    <p:extLst>
      <p:ext uri="{BB962C8B-B14F-4D97-AF65-F5344CB8AC3E}">
        <p14:creationId xmlns:p14="http://schemas.microsoft.com/office/powerpoint/2010/main" val="1135409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CCA38E-A264-4931-9A4A-2A5AA77ACDA9}" type="datetimeFigureOut">
              <a:rPr lang="en-GB" smtClean="0"/>
              <a:t>27/11/2017</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2A387531-7DAF-4A5E-A6FA-1968F10E12A0}" type="slidenum">
              <a:rPr lang="en-GB" smtClean="0"/>
              <a:t>‹#›</a:t>
            </a:fld>
            <a:endParaRPr lang="en-GB" dirty="0"/>
          </a:p>
        </p:txBody>
      </p:sp>
    </p:spTree>
    <p:extLst>
      <p:ext uri="{BB962C8B-B14F-4D97-AF65-F5344CB8AC3E}">
        <p14:creationId xmlns:p14="http://schemas.microsoft.com/office/powerpoint/2010/main" val="3865648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CCA38E-A264-4931-9A4A-2A5AA77ACDA9}" type="datetimeFigureOut">
              <a:rPr lang="en-GB" smtClean="0"/>
              <a:t>27/11/2017</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A387531-7DAF-4A5E-A6FA-1968F10E12A0}" type="slidenum">
              <a:rPr lang="en-GB" smtClean="0"/>
              <a:t>‹#›</a:t>
            </a:fld>
            <a:endParaRPr lang="en-GB" dirty="0"/>
          </a:p>
        </p:txBody>
      </p:sp>
    </p:spTree>
    <p:extLst>
      <p:ext uri="{BB962C8B-B14F-4D97-AF65-F5344CB8AC3E}">
        <p14:creationId xmlns:p14="http://schemas.microsoft.com/office/powerpoint/2010/main" val="533238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1CCA38E-A264-4931-9A4A-2A5AA77ACDA9}" type="datetimeFigureOut">
              <a:rPr lang="en-GB" smtClean="0"/>
              <a:t>27/11/2017</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2A387531-7DAF-4A5E-A6FA-1968F10E12A0}" type="slidenum">
              <a:rPr lang="en-GB" smtClean="0"/>
              <a:t>‹#›</a:t>
            </a:fld>
            <a:endParaRPr lang="en-GB" dirty="0"/>
          </a:p>
        </p:txBody>
      </p:sp>
    </p:spTree>
    <p:extLst>
      <p:ext uri="{BB962C8B-B14F-4D97-AF65-F5344CB8AC3E}">
        <p14:creationId xmlns:p14="http://schemas.microsoft.com/office/powerpoint/2010/main" val="1868927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9EEF7"/>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CCA38E-A264-4931-9A4A-2A5AA77ACDA9}" type="datetimeFigureOut">
              <a:rPr lang="en-GB" smtClean="0"/>
              <a:t>27/11/2017</a:t>
            </a:fld>
            <a:endParaRPr lang="en-GB"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387531-7DAF-4A5E-A6FA-1968F10E12A0}" type="slidenum">
              <a:rPr lang="en-GB" smtClean="0"/>
              <a:t>‹#›</a:t>
            </a:fld>
            <a:endParaRPr lang="en-GB" dirty="0"/>
          </a:p>
        </p:txBody>
      </p:sp>
    </p:spTree>
    <p:extLst>
      <p:ext uri="{BB962C8B-B14F-4D97-AF65-F5344CB8AC3E}">
        <p14:creationId xmlns:p14="http://schemas.microsoft.com/office/powerpoint/2010/main" val="27672711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r-project.org/"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hyperlink" Target="http://www.bath.ac.uk/learningandteaching/rdu/courses/pgskills/training/RP00389.html" TargetMode="External"/><Relationship Id="rId13" Type="http://schemas.openxmlformats.org/officeDocument/2006/relationships/hyperlink" Target="https://www.codecademy.com/learn/learn-the-command-line" TargetMode="External"/><Relationship Id="rId3" Type="http://schemas.openxmlformats.org/officeDocument/2006/relationships/hyperlink" Target="https://www.coursera.org/learn/exploratory-data-analysis" TargetMode="External"/><Relationship Id="rId7" Type="http://schemas.openxmlformats.org/officeDocument/2006/relationships/hyperlink" Target="https://stats.idre.ucla.edu/other/dae/" TargetMode="External"/><Relationship Id="rId12" Type="http://schemas.openxmlformats.org/officeDocument/2006/relationships/hyperlink" Target="https://www.codecademy.com/learn/learn-git" TargetMode="External"/><Relationship Id="rId2" Type="http://schemas.openxmlformats.org/officeDocument/2006/relationships/notesSlide" Target="../notesSlides/notesSlide21.xml"/><Relationship Id="rId16" Type="http://schemas.openxmlformats.org/officeDocument/2006/relationships/hyperlink" Target="https://cmsw.mit.edu/how-im-writing-my-thesis/" TargetMode="External"/><Relationship Id="rId1" Type="http://schemas.openxmlformats.org/officeDocument/2006/relationships/slideLayout" Target="../slideLayouts/slideLayout2.xml"/><Relationship Id="rId6" Type="http://schemas.openxmlformats.org/officeDocument/2006/relationships/hyperlink" Target="https://www.statmethods.net/index.html" TargetMode="External"/><Relationship Id="rId11" Type="http://schemas.openxmlformats.org/officeDocument/2006/relationships/hyperlink" Target="https://github.com/" TargetMode="External"/><Relationship Id="rId5" Type="http://schemas.openxmlformats.org/officeDocument/2006/relationships/hyperlink" Target="https://www.codeschool.com/courses/try-r" TargetMode="External"/><Relationship Id="rId15" Type="http://schemas.openxmlformats.org/officeDocument/2006/relationships/hyperlink" Target="https://kbroman.org/Tools4RR/" TargetMode="External"/><Relationship Id="rId10" Type="http://schemas.openxmlformats.org/officeDocument/2006/relationships/hyperlink" Target="https://git-scm.com/downloads" TargetMode="External"/><Relationship Id="rId4" Type="http://schemas.openxmlformats.org/officeDocument/2006/relationships/hyperlink" Target="https://www.datacamp.com/courses/free-introduction-to-r" TargetMode="External"/><Relationship Id="rId9" Type="http://schemas.openxmlformats.org/officeDocument/2006/relationships/hyperlink" Target="http://www.bath.ac.uk/learningandteaching/rdu/courses/pgskills/training/RP00391.html" TargetMode="External"/><Relationship Id="rId14" Type="http://schemas.openxmlformats.org/officeDocument/2006/relationships/hyperlink" Target="https://github.com/SISBID/Module3/"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cience.sciencemag.org/content/349/6251/aac4716" TargetMode="External"/><Relationship Id="rId7" Type="http://schemas.openxmlformats.org/officeDocument/2006/relationships/hyperlink" Target="http://journals.sagepub.com/doi/abs/10.1177/0956797611430953"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biostat.mc.vanderbilt.edu/wiki/pub/Main/MSJournalClub/DukeScandal.pdf" TargetMode="External"/><Relationship Id="rId5" Type="http://schemas.openxmlformats.org/officeDocument/2006/relationships/hyperlink" Target="https://www.theatlantic.com/science/archive/2016/03/psychologys-replication-crisis-cant-be-wished-away/472272/" TargetMode="External"/><Relationship Id="rId4" Type="http://schemas.openxmlformats.org/officeDocument/2006/relationships/hyperlink" Target="http://projects.iq.harvard.edu/files/psychology-replications/files/gilbert_king_pettigrew_wilson_2016_with_appendix.pdf?m=145697326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511484" y="1902618"/>
            <a:ext cx="11118184" cy="2537035"/>
          </a:xfrm>
          <a:prstGeom prst="roundRect">
            <a:avLst/>
          </a:prstGeom>
          <a:solidFill>
            <a:srgbClr val="8DDCEF"/>
          </a:solidFill>
          <a:ln>
            <a:no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dirty="0"/>
          </a:p>
        </p:txBody>
      </p:sp>
      <p:sp>
        <p:nvSpPr>
          <p:cNvPr id="2" name="Title 1"/>
          <p:cNvSpPr>
            <a:spLocks noGrp="1"/>
          </p:cNvSpPr>
          <p:nvPr>
            <p:ph type="ctrTitle"/>
          </p:nvPr>
        </p:nvSpPr>
        <p:spPr>
          <a:xfrm>
            <a:off x="631155" y="1902618"/>
            <a:ext cx="11118184" cy="2387600"/>
          </a:xfrm>
        </p:spPr>
        <p:txBody>
          <a:bodyPr>
            <a:noAutofit/>
          </a:bodyPr>
          <a:lstStyle/>
          <a:p>
            <a:pPr algn="l"/>
            <a:r>
              <a:rPr lang="en-GB" sz="7200" b="1" dirty="0">
                <a:solidFill>
                  <a:schemeClr val="bg1"/>
                </a:solidFill>
                <a:latin typeface="Britannic Bold" panose="020B0903060703020204" pitchFamily="34" charset="0"/>
              </a:rPr>
              <a:t>u</a:t>
            </a:r>
            <a:r>
              <a:rPr lang="en-GB" sz="7200" b="1" dirty="0" smtClean="0">
                <a:solidFill>
                  <a:schemeClr val="bg1"/>
                </a:solidFill>
                <a:latin typeface="Britannic Bold" panose="020B0903060703020204" pitchFamily="34" charset="0"/>
              </a:rPr>
              <a:t>sing </a:t>
            </a:r>
            <a:r>
              <a:rPr lang="en-GB" sz="7200" b="1" dirty="0" smtClean="0">
                <a:latin typeface="Britannic Bold" panose="020B0903060703020204" pitchFamily="34" charset="0"/>
              </a:rPr>
              <a:t>R </a:t>
            </a:r>
            <a:r>
              <a:rPr lang="en-GB" sz="7200" b="1" dirty="0" smtClean="0">
                <a:solidFill>
                  <a:schemeClr val="bg1"/>
                </a:solidFill>
                <a:latin typeface="Britannic Bold" panose="020B0903060703020204" pitchFamily="34" charset="0"/>
              </a:rPr>
              <a:t>for reproducibility and replicability</a:t>
            </a:r>
            <a:endParaRPr lang="en-GB" sz="7200" b="1" dirty="0">
              <a:latin typeface="Britannic Bold" panose="020B0903060703020204" pitchFamily="34" charset="0"/>
            </a:endParaRPr>
          </a:p>
        </p:txBody>
      </p:sp>
      <p:sp>
        <p:nvSpPr>
          <p:cNvPr id="3" name="Subtitle 2"/>
          <p:cNvSpPr>
            <a:spLocks noGrp="1"/>
          </p:cNvSpPr>
          <p:nvPr>
            <p:ph type="subTitle" idx="1"/>
          </p:nvPr>
        </p:nvSpPr>
        <p:spPr>
          <a:xfrm>
            <a:off x="284416" y="4863773"/>
            <a:ext cx="5905831" cy="2146333"/>
          </a:xfrm>
        </p:spPr>
        <p:txBody>
          <a:bodyPr/>
          <a:lstStyle/>
          <a:p>
            <a:pPr algn="l"/>
            <a:r>
              <a:rPr lang="en-GB" sz="3600" dirty="0" smtClean="0">
                <a:latin typeface="Cooper Black" panose="0208090404030B020404" pitchFamily="18" charset="0"/>
                <a:cs typeface="Arial" panose="020B0604020202020204" pitchFamily="34" charset="0"/>
              </a:rPr>
              <a:t>Emily Rempel</a:t>
            </a:r>
          </a:p>
          <a:p>
            <a:pPr algn="l"/>
            <a:r>
              <a:rPr lang="en-GB" dirty="0" smtClean="0">
                <a:solidFill>
                  <a:srgbClr val="535760"/>
                </a:solidFill>
                <a:latin typeface="Cooper Black" panose="0208090404030B020404" pitchFamily="18" charset="0"/>
                <a:cs typeface="Arial" panose="020B0604020202020204" pitchFamily="34" charset="0"/>
              </a:rPr>
              <a:t>Department of Psychology and the Institute for Policy Research</a:t>
            </a:r>
          </a:p>
          <a:p>
            <a:pPr algn="l"/>
            <a:r>
              <a:rPr lang="en-GB" dirty="0" smtClean="0">
                <a:solidFill>
                  <a:srgbClr val="535760"/>
                </a:solidFill>
                <a:latin typeface="Cooper Black" panose="0208090404030B020404" pitchFamily="18" charset="0"/>
                <a:cs typeface="Arial" panose="020B0604020202020204" pitchFamily="34" charset="0"/>
              </a:rPr>
              <a:t>University of Bath</a:t>
            </a:r>
            <a:endParaRPr lang="en-GB" dirty="0">
              <a:solidFill>
                <a:srgbClr val="535760"/>
              </a:solidFill>
              <a:latin typeface="Cooper Black" panose="0208090404030B020404" pitchFamily="18" charset="0"/>
              <a:cs typeface="Arial" panose="020B0604020202020204" pitchFamily="34"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34607" y="329242"/>
            <a:ext cx="2637417" cy="1079501"/>
          </a:xfrm>
          <a:prstGeom prst="rect">
            <a:avLst/>
          </a:prstGeom>
        </p:spPr>
      </p:pic>
    </p:spTree>
    <p:extLst>
      <p:ext uri="{BB962C8B-B14F-4D97-AF65-F5344CB8AC3E}">
        <p14:creationId xmlns:p14="http://schemas.microsoft.com/office/powerpoint/2010/main" val="16055714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196407" cy="1325563"/>
          </a:xfrm>
        </p:spPr>
        <p:txBody>
          <a:bodyPr/>
          <a:lstStyle/>
          <a:p>
            <a:r>
              <a:rPr lang="en-GB" dirty="0" smtClean="0">
                <a:latin typeface="Cooper Black" panose="0208090404030B020404" pitchFamily="18" charset="0"/>
              </a:rPr>
              <a:t>How does this relate to R? </a:t>
            </a:r>
            <a:endParaRPr lang="en-GB" dirty="0">
              <a:latin typeface="Cooper Black" panose="0208090404030B020404" pitchFamily="18" charset="0"/>
            </a:endParaRPr>
          </a:p>
        </p:txBody>
      </p:sp>
      <p:sp>
        <p:nvSpPr>
          <p:cNvPr id="3" name="Content Placeholder 2"/>
          <p:cNvSpPr>
            <a:spLocks noGrp="1"/>
          </p:cNvSpPr>
          <p:nvPr>
            <p:ph idx="1"/>
          </p:nvPr>
        </p:nvSpPr>
        <p:spPr>
          <a:xfrm>
            <a:off x="4204386" y="1690688"/>
            <a:ext cx="7086601" cy="4882231"/>
          </a:xfrm>
        </p:spPr>
        <p:txBody>
          <a:bodyPr>
            <a:normAutofit fontScale="92500"/>
          </a:bodyPr>
          <a:lstStyle/>
          <a:p>
            <a:r>
              <a:rPr lang="en-GB" sz="3600" b="1" i="1" dirty="0"/>
              <a:t>Reproducibility is not just about data but also about methods, in the case of data analysis this means code. </a:t>
            </a:r>
          </a:p>
          <a:p>
            <a:pPr lvl="1"/>
            <a:r>
              <a:rPr lang="en-GB" sz="3200" b="1" i="1" dirty="0" smtClean="0"/>
              <a:t>Open and transparent coding and data! </a:t>
            </a:r>
          </a:p>
          <a:p>
            <a:r>
              <a:rPr lang="en-GB" sz="3600" b="1" dirty="0" smtClean="0"/>
              <a:t>R is a </a:t>
            </a:r>
            <a:r>
              <a:rPr lang="en-GB" sz="3600" b="1" u="sng" dirty="0" smtClean="0"/>
              <a:t>free</a:t>
            </a:r>
            <a:r>
              <a:rPr lang="en-GB" sz="3600" b="1" dirty="0" smtClean="0"/>
              <a:t> statistical package that anyone can download, therefore collaborators do not need to worry about buying expensive software. </a:t>
            </a:r>
          </a:p>
          <a:p>
            <a:pPr lvl="1"/>
            <a:r>
              <a:rPr lang="en-GB" sz="3200" b="1" dirty="0" smtClean="0"/>
              <a:t>R is also not point-and-click!  </a:t>
            </a:r>
          </a:p>
          <a:p>
            <a:pPr marL="0" indent="0">
              <a:buNone/>
            </a:pPr>
            <a:endParaRPr lang="en-GB" dirty="0"/>
          </a:p>
        </p:txBody>
      </p:sp>
      <p:sp>
        <p:nvSpPr>
          <p:cNvPr id="6" name="TextBox 5"/>
          <p:cNvSpPr txBox="1"/>
          <p:nvPr/>
        </p:nvSpPr>
        <p:spPr>
          <a:xfrm rot="21106325">
            <a:off x="496608" y="2667978"/>
            <a:ext cx="3543221" cy="2554545"/>
          </a:xfrm>
          <a:prstGeom prst="rect">
            <a:avLst/>
          </a:prstGeom>
          <a:noFill/>
        </p:spPr>
        <p:txBody>
          <a:bodyPr wrap="square" rtlCol="0">
            <a:spAutoFit/>
          </a:bodyPr>
          <a:lstStyle/>
          <a:p>
            <a:r>
              <a:rPr lang="en-GB" sz="4000" b="1" dirty="0" smtClean="0">
                <a:solidFill>
                  <a:srgbClr val="54575F"/>
                </a:solidFill>
              </a:rPr>
              <a:t>Statistical coding is not scary! </a:t>
            </a:r>
          </a:p>
          <a:p>
            <a:endParaRPr lang="en-GB" sz="4000" dirty="0"/>
          </a:p>
        </p:txBody>
      </p:sp>
    </p:spTree>
    <p:extLst>
      <p:ext uri="{BB962C8B-B14F-4D97-AF65-F5344CB8AC3E}">
        <p14:creationId xmlns:p14="http://schemas.microsoft.com/office/powerpoint/2010/main" val="7074628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196407" cy="1325563"/>
          </a:xfrm>
        </p:spPr>
        <p:txBody>
          <a:bodyPr>
            <a:normAutofit/>
          </a:bodyPr>
          <a:lstStyle/>
          <a:p>
            <a:r>
              <a:rPr lang="en-GB" dirty="0" smtClean="0">
                <a:latin typeface="Cooper Black" panose="0208090404030B020404" pitchFamily="18" charset="0"/>
              </a:rPr>
              <a:t>Introduction to R </a:t>
            </a:r>
            <a:r>
              <a:rPr lang="en-GB" i="1" dirty="0" smtClean="0">
                <a:latin typeface="Cooper Black" panose="0208090404030B020404" pitchFamily="18" charset="0"/>
              </a:rPr>
              <a:t>Outline</a:t>
            </a:r>
            <a:r>
              <a:rPr lang="en-GB" dirty="0" smtClean="0">
                <a:latin typeface="Cooper Black" panose="0208090404030B020404" pitchFamily="18" charset="0"/>
              </a:rPr>
              <a:t> </a:t>
            </a:r>
            <a:endParaRPr lang="en-GB" dirty="0">
              <a:solidFill>
                <a:schemeClr val="bg1"/>
              </a:solidFill>
              <a:latin typeface="Cooper Black" panose="0208090404030B020404" pitchFamily="18" charset="0"/>
            </a:endParaRPr>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GB" sz="3200" b="1" dirty="0" smtClean="0"/>
              <a:t>Why use R?</a:t>
            </a:r>
          </a:p>
          <a:p>
            <a:pPr marL="514350" indent="-514350">
              <a:buFont typeface="+mj-lt"/>
              <a:buAutoNum type="arabicPeriod"/>
            </a:pPr>
            <a:r>
              <a:rPr lang="en-GB" sz="3200" b="1" dirty="0" smtClean="0"/>
              <a:t>Syntax and packages</a:t>
            </a:r>
          </a:p>
          <a:p>
            <a:pPr marL="514350" indent="-514350">
              <a:buFont typeface="+mj-lt"/>
              <a:buAutoNum type="arabicPeriod"/>
            </a:pPr>
            <a:r>
              <a:rPr lang="en-GB" sz="3200" b="1" dirty="0" smtClean="0"/>
              <a:t>R versus </a:t>
            </a:r>
            <a:r>
              <a:rPr lang="en-GB" sz="3200" b="1" dirty="0" err="1" smtClean="0"/>
              <a:t>RStudio</a:t>
            </a:r>
            <a:r>
              <a:rPr lang="en-GB" sz="3200" b="1" dirty="0" smtClean="0"/>
              <a:t> </a:t>
            </a:r>
          </a:p>
          <a:p>
            <a:pPr marL="514350" indent="-514350">
              <a:buFont typeface="+mj-lt"/>
              <a:buAutoNum type="arabicPeriod"/>
            </a:pPr>
            <a:r>
              <a:rPr lang="en-GB" sz="3200" b="1" dirty="0" smtClean="0"/>
              <a:t>Basic syntax:</a:t>
            </a:r>
          </a:p>
          <a:p>
            <a:pPr marL="914400" lvl="1" indent="-457200">
              <a:buFont typeface="+mj-lt"/>
              <a:buAutoNum type="arabicPeriod"/>
            </a:pPr>
            <a:r>
              <a:rPr lang="en-GB" sz="2800" b="1" dirty="0" smtClean="0"/>
              <a:t>Cleaning</a:t>
            </a:r>
          </a:p>
          <a:p>
            <a:pPr marL="914400" lvl="1" indent="-457200">
              <a:buFont typeface="+mj-lt"/>
              <a:buAutoNum type="arabicPeriod"/>
            </a:pPr>
            <a:r>
              <a:rPr lang="en-GB" sz="2800" b="1" dirty="0" err="1" smtClean="0"/>
              <a:t>Descriptives</a:t>
            </a:r>
            <a:endParaRPr lang="en-GB" sz="2800" b="1" dirty="0" smtClean="0"/>
          </a:p>
          <a:p>
            <a:pPr marL="914400" lvl="1" indent="-457200">
              <a:buFont typeface="+mj-lt"/>
              <a:buAutoNum type="arabicPeriod"/>
            </a:pPr>
            <a:r>
              <a:rPr lang="en-GB" sz="2800" b="1" dirty="0" smtClean="0"/>
              <a:t>Regression/T-tests</a:t>
            </a:r>
          </a:p>
        </p:txBody>
      </p:sp>
      <p:pic>
        <p:nvPicPr>
          <p:cNvPr id="4098" name="Picture 2" descr="Image result for R package">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8821" y="2262689"/>
            <a:ext cx="3724776" cy="2886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35266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196407" cy="1325563"/>
          </a:xfrm>
        </p:spPr>
        <p:txBody>
          <a:bodyPr>
            <a:normAutofit/>
          </a:bodyPr>
          <a:lstStyle/>
          <a:p>
            <a:r>
              <a:rPr lang="en-GB" dirty="0" smtClean="0">
                <a:latin typeface="Cooper Black" panose="0208090404030B020404" pitchFamily="18" charset="0"/>
              </a:rPr>
              <a:t>Why </a:t>
            </a:r>
            <a:r>
              <a:rPr lang="en-GB" dirty="0" smtClean="0">
                <a:latin typeface="Cooper Black" panose="0208090404030B020404" pitchFamily="18" charset="0"/>
              </a:rPr>
              <a:t>use R</a:t>
            </a:r>
            <a:r>
              <a:rPr lang="en-GB" dirty="0" smtClean="0">
                <a:latin typeface="Cooper Black" panose="0208090404030B020404" pitchFamily="18" charset="0"/>
              </a:rPr>
              <a:t>?</a:t>
            </a:r>
            <a:endParaRPr lang="en-GB" dirty="0">
              <a:solidFill>
                <a:schemeClr val="bg1"/>
              </a:solidFill>
              <a:latin typeface="Cooper Black" panose="0208090404030B020404" pitchFamily="18" charset="0"/>
            </a:endParaRPr>
          </a:p>
        </p:txBody>
      </p:sp>
      <p:sp>
        <p:nvSpPr>
          <p:cNvPr id="3" name="Content Placeholder 2"/>
          <p:cNvSpPr>
            <a:spLocks noGrp="1"/>
          </p:cNvSpPr>
          <p:nvPr>
            <p:ph idx="1"/>
          </p:nvPr>
        </p:nvSpPr>
        <p:spPr>
          <a:xfrm>
            <a:off x="838200" y="1690688"/>
            <a:ext cx="10515600" cy="4875964"/>
          </a:xfrm>
        </p:spPr>
        <p:txBody>
          <a:bodyPr>
            <a:normAutofit/>
          </a:bodyPr>
          <a:lstStyle/>
          <a:p>
            <a:pPr marL="514350" indent="-514350">
              <a:buFont typeface="+mj-lt"/>
              <a:buAutoNum type="arabicPeriod"/>
            </a:pPr>
            <a:r>
              <a:rPr lang="en-GB" sz="3200" dirty="0" smtClean="0"/>
              <a:t>It does </a:t>
            </a:r>
            <a:r>
              <a:rPr lang="en-GB" sz="3200" u="sng" dirty="0" smtClean="0"/>
              <a:t>everything</a:t>
            </a:r>
            <a:r>
              <a:rPr lang="en-GB" sz="3200" dirty="0" smtClean="0"/>
              <a:t> (and more) compared to any other statistical package. </a:t>
            </a:r>
          </a:p>
          <a:p>
            <a:pPr marL="971550" lvl="1" indent="-514350">
              <a:buFont typeface="+mj-lt"/>
              <a:buAutoNum type="arabicPeriod"/>
            </a:pPr>
            <a:r>
              <a:rPr lang="en-GB" sz="2800" dirty="0" smtClean="0"/>
              <a:t>You do not need to separate out kinds of analysis to kinds of software. </a:t>
            </a:r>
          </a:p>
          <a:p>
            <a:pPr marL="971550" lvl="1" indent="-514350">
              <a:buFont typeface="+mj-lt"/>
              <a:buAutoNum type="arabicPeriod"/>
            </a:pPr>
            <a:r>
              <a:rPr lang="en-GB" sz="2800" dirty="0" smtClean="0"/>
              <a:t>You only come up to limitations in file size if you are analysing big data (say TB not GB). </a:t>
            </a:r>
          </a:p>
          <a:p>
            <a:pPr marL="514350" indent="-514350">
              <a:buFont typeface="+mj-lt"/>
              <a:buAutoNum type="arabicPeriod"/>
            </a:pPr>
            <a:r>
              <a:rPr lang="en-GB" sz="3200" dirty="0" smtClean="0"/>
              <a:t>It is easy (trust me) once you get the basics.</a:t>
            </a:r>
          </a:p>
          <a:p>
            <a:pPr marL="514350" indent="-514350">
              <a:buFont typeface="+mj-lt"/>
              <a:buAutoNum type="arabicPeriod"/>
            </a:pPr>
            <a:r>
              <a:rPr lang="en-GB" sz="3200" dirty="0" smtClean="0"/>
              <a:t>Packages are AMAZING and save time! See </a:t>
            </a:r>
            <a:r>
              <a:rPr lang="en-GB" sz="3200" i="1" dirty="0" err="1" smtClean="0"/>
              <a:t>tableone</a:t>
            </a:r>
            <a:r>
              <a:rPr lang="en-GB" sz="3200" i="1" dirty="0"/>
              <a:t>.</a:t>
            </a:r>
            <a:endParaRPr lang="en-GB" i="1" dirty="0" smtClean="0"/>
          </a:p>
          <a:p>
            <a:pPr marL="514350" indent="-514350">
              <a:buFont typeface="+mj-lt"/>
              <a:buAutoNum type="arabicPeriod"/>
            </a:pPr>
            <a:r>
              <a:rPr lang="en-GB" sz="3200" dirty="0" smtClean="0"/>
              <a:t>You can create some awesome graphics. </a:t>
            </a:r>
          </a:p>
          <a:p>
            <a:pPr marL="514350" indent="-514350">
              <a:buFont typeface="+mj-lt"/>
              <a:buAutoNum type="arabicPeriod"/>
            </a:pPr>
            <a:endParaRPr lang="en-GB" dirty="0" smtClean="0"/>
          </a:p>
          <a:p>
            <a:pPr marL="514350" indent="-514350">
              <a:buFont typeface="+mj-lt"/>
              <a:buAutoNum type="arabicPeriod"/>
            </a:pPr>
            <a:endParaRPr lang="en-GB" dirty="0"/>
          </a:p>
        </p:txBody>
      </p:sp>
    </p:spTree>
    <p:extLst>
      <p:ext uri="{BB962C8B-B14F-4D97-AF65-F5344CB8AC3E}">
        <p14:creationId xmlns:p14="http://schemas.microsoft.com/office/powerpoint/2010/main" val="4214480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196407" cy="1325563"/>
          </a:xfrm>
        </p:spPr>
        <p:txBody>
          <a:bodyPr>
            <a:normAutofit/>
          </a:bodyPr>
          <a:lstStyle/>
          <a:p>
            <a:r>
              <a:rPr lang="en-GB" dirty="0" smtClean="0">
                <a:latin typeface="Cooper Black" panose="0208090404030B020404" pitchFamily="18" charset="0"/>
              </a:rPr>
              <a:t>Why </a:t>
            </a:r>
            <a:r>
              <a:rPr lang="en-GB" dirty="0" smtClean="0">
                <a:latin typeface="Cooper Black" panose="0208090404030B020404" pitchFamily="18" charset="0"/>
              </a:rPr>
              <a:t>use R</a:t>
            </a:r>
            <a:r>
              <a:rPr lang="en-GB" dirty="0" smtClean="0">
                <a:latin typeface="Cooper Black" panose="0208090404030B020404" pitchFamily="18" charset="0"/>
              </a:rPr>
              <a:t>?</a:t>
            </a:r>
            <a:endParaRPr lang="en-GB" dirty="0">
              <a:solidFill>
                <a:schemeClr val="bg1"/>
              </a:solidFill>
              <a:latin typeface="Cooper Black" panose="0208090404030B020404" pitchFamily="18" charset="0"/>
            </a:endParaRPr>
          </a:p>
        </p:txBody>
      </p:sp>
      <p:sp>
        <p:nvSpPr>
          <p:cNvPr id="3" name="Content Placeholder 2"/>
          <p:cNvSpPr>
            <a:spLocks noGrp="1"/>
          </p:cNvSpPr>
          <p:nvPr>
            <p:ph idx="1"/>
          </p:nvPr>
        </p:nvSpPr>
        <p:spPr>
          <a:xfrm>
            <a:off x="1572126" y="1335505"/>
            <a:ext cx="8678779" cy="3862136"/>
          </a:xfrm>
        </p:spPr>
        <p:txBody>
          <a:bodyPr>
            <a:normAutofit/>
          </a:bodyPr>
          <a:lstStyle/>
          <a:p>
            <a:pPr marL="0" indent="0" algn="ctr">
              <a:buNone/>
            </a:pPr>
            <a:endParaRPr lang="en-GB" sz="7200" b="1" dirty="0" smtClean="0"/>
          </a:p>
          <a:p>
            <a:pPr marL="0" indent="0" algn="ctr">
              <a:buNone/>
            </a:pPr>
            <a:r>
              <a:rPr lang="en-GB" sz="16600" b="1" dirty="0" smtClean="0"/>
              <a:t>It’s free! </a:t>
            </a:r>
          </a:p>
          <a:p>
            <a:pPr marL="514350" indent="-514350">
              <a:buFont typeface="+mj-lt"/>
              <a:buAutoNum type="arabicPeriod"/>
            </a:pPr>
            <a:endParaRPr lang="en-GB" dirty="0" smtClean="0"/>
          </a:p>
          <a:p>
            <a:pPr marL="514350" indent="-514350">
              <a:buFont typeface="+mj-lt"/>
              <a:buAutoNum type="arabicPeriod"/>
            </a:pPr>
            <a:endParaRPr lang="en-GB" dirty="0"/>
          </a:p>
        </p:txBody>
      </p:sp>
    </p:spTree>
    <p:extLst>
      <p:ext uri="{BB962C8B-B14F-4D97-AF65-F5344CB8AC3E}">
        <p14:creationId xmlns:p14="http://schemas.microsoft.com/office/powerpoint/2010/main" val="41871184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196407" cy="1325563"/>
          </a:xfrm>
        </p:spPr>
        <p:txBody>
          <a:bodyPr>
            <a:normAutofit/>
          </a:bodyPr>
          <a:lstStyle/>
          <a:p>
            <a:r>
              <a:rPr lang="en-GB" dirty="0" smtClean="0">
                <a:latin typeface="Cooper Black" panose="0208090404030B020404" pitchFamily="18" charset="0"/>
              </a:rPr>
              <a:t>R Syntax and Packages</a:t>
            </a:r>
            <a:endParaRPr lang="en-GB" dirty="0">
              <a:solidFill>
                <a:schemeClr val="bg1"/>
              </a:solidFill>
              <a:latin typeface="Cooper Black" panose="0208090404030B020404" pitchFamily="18" charset="0"/>
            </a:endParaRPr>
          </a:p>
        </p:txBody>
      </p:sp>
      <p:sp>
        <p:nvSpPr>
          <p:cNvPr id="3" name="Content Placeholder 2"/>
          <p:cNvSpPr>
            <a:spLocks noGrp="1"/>
          </p:cNvSpPr>
          <p:nvPr>
            <p:ph idx="1"/>
          </p:nvPr>
        </p:nvSpPr>
        <p:spPr/>
        <p:txBody>
          <a:bodyPr>
            <a:normAutofit lnSpcReduction="10000"/>
          </a:bodyPr>
          <a:lstStyle/>
          <a:p>
            <a:r>
              <a:rPr lang="en-GB" dirty="0" smtClean="0"/>
              <a:t>R analysis is done using the R language which is a relatively logical coding system that automates ALL point and click software functions. </a:t>
            </a:r>
          </a:p>
          <a:p>
            <a:pPr lvl="1"/>
            <a:r>
              <a:rPr lang="en-GB" dirty="0" smtClean="0"/>
              <a:t>For example, typing </a:t>
            </a:r>
            <a:r>
              <a:rPr lang="en-GB" b="1" dirty="0" err="1" smtClean="0"/>
              <a:t>MyData</a:t>
            </a:r>
            <a:r>
              <a:rPr lang="en-GB" b="1" dirty="0" smtClean="0"/>
              <a:t> &lt;- read.csv(“X:/Psychology….”)</a:t>
            </a:r>
            <a:r>
              <a:rPr lang="en-GB" dirty="0" smtClean="0"/>
              <a:t> loads your data</a:t>
            </a:r>
          </a:p>
          <a:p>
            <a:r>
              <a:rPr lang="en-GB" dirty="0" smtClean="0"/>
              <a:t>R Packages are assemblages of R Syntax that further automate functions.</a:t>
            </a:r>
          </a:p>
          <a:p>
            <a:pPr lvl="1"/>
            <a:r>
              <a:rPr lang="en-GB" dirty="0" smtClean="0"/>
              <a:t>A basic example</a:t>
            </a:r>
            <a:r>
              <a:rPr lang="en-GB" dirty="0"/>
              <a:t> </a:t>
            </a:r>
            <a:r>
              <a:rPr lang="en-GB" dirty="0" smtClean="0"/>
              <a:t>is doing linear regression instead of writing out the formulas it is automated with </a:t>
            </a:r>
            <a:r>
              <a:rPr lang="en-GB" b="1" dirty="0" smtClean="0"/>
              <a:t>Model &lt;- lm(DV ~ IV, data=YOURDATA)</a:t>
            </a:r>
          </a:p>
          <a:p>
            <a:pPr lvl="1"/>
            <a:r>
              <a:rPr lang="en-GB" dirty="0" smtClean="0"/>
              <a:t>A nice example is ‘</a:t>
            </a:r>
            <a:r>
              <a:rPr lang="en-GB" b="1" dirty="0" err="1" smtClean="0"/>
              <a:t>tableone</a:t>
            </a:r>
            <a:r>
              <a:rPr lang="en-GB" dirty="0" smtClean="0"/>
              <a:t>’ which automates the formatting and structure of your tables.</a:t>
            </a:r>
          </a:p>
          <a:p>
            <a:pPr lvl="1"/>
            <a:r>
              <a:rPr lang="en-GB" dirty="0" smtClean="0"/>
              <a:t>Each package has a series of commands within it to do fun things. </a:t>
            </a:r>
          </a:p>
          <a:p>
            <a:r>
              <a:rPr lang="en-GB" dirty="0" smtClean="0"/>
              <a:t>Syntax and output are on the same screen.</a:t>
            </a:r>
            <a:endParaRPr lang="en-GB" dirty="0"/>
          </a:p>
        </p:txBody>
      </p:sp>
    </p:spTree>
    <p:extLst>
      <p:ext uri="{BB962C8B-B14F-4D97-AF65-F5344CB8AC3E}">
        <p14:creationId xmlns:p14="http://schemas.microsoft.com/office/powerpoint/2010/main" val="37500692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196407" cy="1325563"/>
          </a:xfrm>
        </p:spPr>
        <p:txBody>
          <a:bodyPr>
            <a:normAutofit/>
          </a:bodyPr>
          <a:lstStyle/>
          <a:p>
            <a:r>
              <a:rPr lang="en-GB" dirty="0" smtClean="0">
                <a:latin typeface="Cooper Black" panose="0208090404030B020404" pitchFamily="18" charset="0"/>
              </a:rPr>
              <a:t>R versus </a:t>
            </a:r>
            <a:r>
              <a:rPr lang="en-GB" dirty="0" err="1" smtClean="0">
                <a:latin typeface="Cooper Black" panose="0208090404030B020404" pitchFamily="18" charset="0"/>
              </a:rPr>
              <a:t>RStudio</a:t>
            </a:r>
            <a:endParaRPr lang="en-GB" dirty="0">
              <a:solidFill>
                <a:schemeClr val="bg1"/>
              </a:solidFill>
              <a:latin typeface="Cooper Black" panose="0208090404030B020404" pitchFamily="18" charset="0"/>
            </a:endParaRPr>
          </a:p>
        </p:txBody>
      </p:sp>
      <p:sp>
        <p:nvSpPr>
          <p:cNvPr id="3" name="Content Placeholder 2"/>
          <p:cNvSpPr>
            <a:spLocks noGrp="1"/>
          </p:cNvSpPr>
          <p:nvPr>
            <p:ph idx="1"/>
          </p:nvPr>
        </p:nvSpPr>
        <p:spPr/>
        <p:txBody>
          <a:bodyPr>
            <a:normAutofit/>
          </a:bodyPr>
          <a:lstStyle/>
          <a:p>
            <a:r>
              <a:rPr lang="en-GB" sz="3600" b="1" dirty="0" smtClean="0"/>
              <a:t>R</a:t>
            </a:r>
            <a:r>
              <a:rPr lang="en-GB" sz="3600" dirty="0" smtClean="0"/>
              <a:t> is the basic software. </a:t>
            </a:r>
          </a:p>
          <a:p>
            <a:r>
              <a:rPr lang="en-GB" sz="3600" b="1" dirty="0" err="1" smtClean="0"/>
              <a:t>RStudio</a:t>
            </a:r>
            <a:r>
              <a:rPr lang="en-GB" sz="3600" dirty="0" smtClean="0"/>
              <a:t> (not free for everyone, but free for us) is an easier to use platform based on </a:t>
            </a:r>
            <a:r>
              <a:rPr lang="en-GB" sz="3600" b="1" dirty="0" smtClean="0"/>
              <a:t>R</a:t>
            </a:r>
            <a:r>
              <a:rPr lang="en-GB" sz="3600" dirty="0" smtClean="0"/>
              <a:t>.</a:t>
            </a:r>
          </a:p>
          <a:p>
            <a:pPr lvl="1"/>
            <a:r>
              <a:rPr lang="en-GB" sz="3200" dirty="0" smtClean="0"/>
              <a:t>But R still does everything you need for statistical analysis.</a:t>
            </a:r>
          </a:p>
          <a:p>
            <a:r>
              <a:rPr lang="en-GB" sz="3600" b="1" dirty="0" err="1" smtClean="0"/>
              <a:t>RStudio</a:t>
            </a:r>
            <a:r>
              <a:rPr lang="en-GB" sz="3600" dirty="0" smtClean="0"/>
              <a:t> </a:t>
            </a:r>
            <a:r>
              <a:rPr lang="en-GB" sz="3600" dirty="0"/>
              <a:t>gives you the option for </a:t>
            </a:r>
            <a:r>
              <a:rPr lang="en-GB" sz="3600" dirty="0" err="1" smtClean="0"/>
              <a:t>Rmarkdown</a:t>
            </a:r>
            <a:r>
              <a:rPr lang="en-GB" sz="3600" dirty="0" smtClean="0"/>
              <a:t> (and linking to Git) </a:t>
            </a:r>
            <a:r>
              <a:rPr lang="en-GB" sz="3600" dirty="0"/>
              <a:t>which lets you format documents within R and automatically turn them into PDFs, HTML, Word etc. </a:t>
            </a:r>
            <a:r>
              <a:rPr lang="en-GB" sz="3600" dirty="0" smtClean="0">
                <a:sym typeface="Wingdings" panose="05000000000000000000" pitchFamily="2" charset="2"/>
              </a:rPr>
              <a:t> </a:t>
            </a:r>
            <a:r>
              <a:rPr lang="en-GB" sz="3600" dirty="0" smtClean="0"/>
              <a:t>Like Latex light…</a:t>
            </a:r>
            <a:endParaRPr lang="en-GB" sz="3600" dirty="0"/>
          </a:p>
          <a:p>
            <a:endParaRPr lang="en-GB" dirty="0"/>
          </a:p>
        </p:txBody>
      </p:sp>
    </p:spTree>
    <p:extLst>
      <p:ext uri="{BB962C8B-B14F-4D97-AF65-F5344CB8AC3E}">
        <p14:creationId xmlns:p14="http://schemas.microsoft.com/office/powerpoint/2010/main" val="28333652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endParaRPr lang="en-GB"/>
          </a:p>
        </p:txBody>
      </p:sp>
      <p:pic>
        <p:nvPicPr>
          <p:cNvPr id="4" name="Picture 3"/>
          <p:cNvPicPr>
            <a:picLocks noChangeAspect="1"/>
          </p:cNvPicPr>
          <p:nvPr/>
        </p:nvPicPr>
        <p:blipFill>
          <a:blip r:embed="rId2"/>
          <a:stretch>
            <a:fillRect/>
          </a:stretch>
        </p:blipFill>
        <p:spPr>
          <a:xfrm>
            <a:off x="616034" y="365125"/>
            <a:ext cx="11032957" cy="5822950"/>
          </a:xfrm>
          <a:prstGeom prst="rect">
            <a:avLst/>
          </a:prstGeom>
        </p:spPr>
      </p:pic>
    </p:spTree>
    <p:extLst>
      <p:ext uri="{BB962C8B-B14F-4D97-AF65-F5344CB8AC3E}">
        <p14:creationId xmlns:p14="http://schemas.microsoft.com/office/powerpoint/2010/main" val="42275325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10632" y="365125"/>
            <a:ext cx="8996684" cy="6277946"/>
          </a:xfrm>
          <a:prstGeom prst="rect">
            <a:avLst/>
          </a:prstGeom>
        </p:spPr>
      </p:pic>
    </p:spTree>
    <p:extLst>
      <p:ext uri="{BB962C8B-B14F-4D97-AF65-F5344CB8AC3E}">
        <p14:creationId xmlns:p14="http://schemas.microsoft.com/office/powerpoint/2010/main" val="30021920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196407" cy="1325563"/>
          </a:xfrm>
        </p:spPr>
        <p:txBody>
          <a:bodyPr>
            <a:normAutofit/>
          </a:bodyPr>
          <a:lstStyle/>
          <a:p>
            <a:r>
              <a:rPr lang="en-GB" dirty="0" smtClean="0">
                <a:latin typeface="Cooper Black" panose="0208090404030B020404" pitchFamily="18" charset="0"/>
              </a:rPr>
              <a:t>Basic Syntax</a:t>
            </a:r>
            <a:endParaRPr lang="en-GB" dirty="0">
              <a:solidFill>
                <a:schemeClr val="bg1"/>
              </a:solidFill>
              <a:latin typeface="Cooper Black" panose="0208090404030B020404" pitchFamily="18" charset="0"/>
            </a:endParaRPr>
          </a:p>
        </p:txBody>
      </p:sp>
      <p:sp>
        <p:nvSpPr>
          <p:cNvPr id="3" name="Content Placeholder 2"/>
          <p:cNvSpPr>
            <a:spLocks noGrp="1"/>
          </p:cNvSpPr>
          <p:nvPr>
            <p:ph idx="1"/>
          </p:nvPr>
        </p:nvSpPr>
        <p:spPr/>
        <p:txBody>
          <a:bodyPr>
            <a:normAutofit fontScale="92500" lnSpcReduction="20000"/>
          </a:bodyPr>
          <a:lstStyle/>
          <a:p>
            <a:r>
              <a:rPr lang="en-GB" b="1" dirty="0" smtClean="0"/>
              <a:t>Installing and loading </a:t>
            </a:r>
            <a:r>
              <a:rPr lang="en-GB" b="1" dirty="0" smtClean="0"/>
              <a:t>packages</a:t>
            </a:r>
          </a:p>
          <a:p>
            <a:pPr lvl="1"/>
            <a:r>
              <a:rPr lang="en-GB" i="1" dirty="0" smtClean="0"/>
              <a:t>Installing new packages: </a:t>
            </a:r>
            <a:r>
              <a:rPr lang="en-GB" dirty="0" err="1" smtClean="0"/>
              <a:t>i</a:t>
            </a:r>
            <a:r>
              <a:rPr lang="en-GB" dirty="0" err="1" smtClean="0"/>
              <a:t>nstall.packages</a:t>
            </a:r>
            <a:r>
              <a:rPr lang="en-GB" dirty="0" smtClean="0"/>
              <a:t>(“</a:t>
            </a:r>
            <a:r>
              <a:rPr lang="en-GB" dirty="0" err="1" smtClean="0"/>
              <a:t>nameofpack</a:t>
            </a:r>
            <a:r>
              <a:rPr lang="en-GB" dirty="0" smtClean="0"/>
              <a:t>”)</a:t>
            </a:r>
          </a:p>
          <a:p>
            <a:pPr lvl="1"/>
            <a:r>
              <a:rPr lang="en-GB" i="1" dirty="0" smtClean="0"/>
              <a:t>Loading a package before working with it: </a:t>
            </a:r>
            <a:r>
              <a:rPr lang="en-GB" dirty="0" smtClean="0"/>
              <a:t>library(</a:t>
            </a:r>
            <a:r>
              <a:rPr lang="en-GB" dirty="0" err="1" smtClean="0"/>
              <a:t>nameofpack</a:t>
            </a:r>
            <a:r>
              <a:rPr lang="en-GB" dirty="0" smtClean="0"/>
              <a:t>)</a:t>
            </a:r>
            <a:endParaRPr lang="en-GB" dirty="0" smtClean="0"/>
          </a:p>
          <a:p>
            <a:r>
              <a:rPr lang="en-GB" b="1" dirty="0" smtClean="0"/>
              <a:t>Reading your </a:t>
            </a:r>
            <a:r>
              <a:rPr lang="en-GB" b="1" dirty="0" smtClean="0"/>
              <a:t>data</a:t>
            </a:r>
          </a:p>
          <a:p>
            <a:pPr lvl="1"/>
            <a:r>
              <a:rPr lang="en-GB" i="1" dirty="0" smtClean="0"/>
              <a:t>Loading csv data: </a:t>
            </a:r>
            <a:r>
              <a:rPr lang="en-GB" dirty="0" err="1" smtClean="0"/>
              <a:t>MyData</a:t>
            </a:r>
            <a:r>
              <a:rPr lang="en-GB" dirty="0" smtClean="0"/>
              <a:t> </a:t>
            </a:r>
            <a:r>
              <a:rPr lang="en-GB" dirty="0"/>
              <a:t>&lt;- read.csv(“X:/Psychology….”)</a:t>
            </a:r>
          </a:p>
          <a:p>
            <a:pPr lvl="1"/>
            <a:r>
              <a:rPr lang="en-GB" i="1" dirty="0" smtClean="0"/>
              <a:t>Loading txt data: </a:t>
            </a:r>
            <a:r>
              <a:rPr lang="en-GB" dirty="0" err="1" smtClean="0"/>
              <a:t>MyData</a:t>
            </a:r>
            <a:r>
              <a:rPr lang="en-GB" dirty="0" smtClean="0"/>
              <a:t> </a:t>
            </a:r>
            <a:r>
              <a:rPr lang="en-GB" dirty="0"/>
              <a:t>&lt;- </a:t>
            </a:r>
            <a:r>
              <a:rPr lang="en-GB" dirty="0" err="1" smtClean="0"/>
              <a:t>read.table</a:t>
            </a:r>
            <a:r>
              <a:rPr lang="en-GB" dirty="0" smtClean="0"/>
              <a:t>(“</a:t>
            </a:r>
            <a:r>
              <a:rPr lang="en-GB" dirty="0"/>
              <a:t>X:/Psychology</a:t>
            </a:r>
            <a:r>
              <a:rPr lang="en-GB" dirty="0" smtClean="0"/>
              <a:t>….”, header=TRUE)</a:t>
            </a:r>
          </a:p>
          <a:p>
            <a:r>
              <a:rPr lang="en-GB" b="1" dirty="0" smtClean="0"/>
              <a:t>Creating a variable or matrix</a:t>
            </a:r>
          </a:p>
          <a:p>
            <a:pPr lvl="1"/>
            <a:r>
              <a:rPr lang="en-GB" i="1" dirty="0" smtClean="0"/>
              <a:t>Assigning a value: </a:t>
            </a:r>
            <a:r>
              <a:rPr lang="en-GB" dirty="0" smtClean="0"/>
              <a:t>X </a:t>
            </a:r>
            <a:r>
              <a:rPr lang="en-GB" dirty="0" smtClean="0"/>
              <a:t>&lt;- 1</a:t>
            </a:r>
          </a:p>
          <a:p>
            <a:pPr lvl="1"/>
            <a:r>
              <a:rPr lang="en-GB" i="1" dirty="0" smtClean="0"/>
              <a:t>Making a matrix (i.e. a table): </a:t>
            </a:r>
            <a:r>
              <a:rPr lang="en-GB" dirty="0" err="1" smtClean="0"/>
              <a:t>mymatrix</a:t>
            </a:r>
            <a:r>
              <a:rPr lang="en-GB" dirty="0" smtClean="0"/>
              <a:t> = matrix(1:20, </a:t>
            </a:r>
            <a:r>
              <a:rPr lang="en-GB" dirty="0" err="1" smtClean="0"/>
              <a:t>nrow</a:t>
            </a:r>
            <a:r>
              <a:rPr lang="en-GB" dirty="0" smtClean="0"/>
              <a:t>=4, </a:t>
            </a:r>
            <a:r>
              <a:rPr lang="en-GB" dirty="0" err="1" smtClean="0"/>
              <a:t>ncol</a:t>
            </a:r>
            <a:r>
              <a:rPr lang="en-GB" dirty="0" smtClean="0"/>
              <a:t>=5, </a:t>
            </a:r>
            <a:r>
              <a:rPr lang="en-GB" dirty="0" err="1" smtClean="0"/>
              <a:t>byrow</a:t>
            </a:r>
            <a:r>
              <a:rPr lang="en-GB" dirty="0" smtClean="0"/>
              <a:t>=FALSE) </a:t>
            </a:r>
          </a:p>
          <a:p>
            <a:pPr lvl="1"/>
            <a:r>
              <a:rPr lang="en-GB" i="1" dirty="0" smtClean="0"/>
              <a:t>Renaming variables: </a:t>
            </a:r>
            <a:r>
              <a:rPr lang="en-GB" dirty="0" smtClean="0"/>
              <a:t>mydata</a:t>
            </a:r>
            <a:r>
              <a:rPr lang="en-GB" dirty="0" smtClean="0"/>
              <a:t>$Variable2&lt;-mydata$Variable1</a:t>
            </a:r>
          </a:p>
          <a:p>
            <a:pPr lvl="1"/>
            <a:r>
              <a:rPr lang="en-GB" i="1" dirty="0" smtClean="0"/>
              <a:t>Re-assigning variables types from categorical to numeric</a:t>
            </a:r>
            <a:r>
              <a:rPr lang="en-GB" i="1" dirty="0"/>
              <a:t>: </a:t>
            </a:r>
            <a:r>
              <a:rPr lang="en-GB" dirty="0" smtClean="0"/>
              <a:t>mydata$Variable1&lt;- </a:t>
            </a:r>
            <a:r>
              <a:rPr lang="en-GB" dirty="0" err="1" smtClean="0"/>
              <a:t>as.numeric</a:t>
            </a:r>
            <a:r>
              <a:rPr lang="en-GB" dirty="0" smtClean="0"/>
              <a:t>(mydata$Variable1)</a:t>
            </a:r>
            <a:endParaRPr lang="en-GB" dirty="0" smtClean="0"/>
          </a:p>
          <a:p>
            <a:endParaRPr lang="en-GB" dirty="0"/>
          </a:p>
        </p:txBody>
      </p:sp>
    </p:spTree>
    <p:extLst>
      <p:ext uri="{BB962C8B-B14F-4D97-AF65-F5344CB8AC3E}">
        <p14:creationId xmlns:p14="http://schemas.microsoft.com/office/powerpoint/2010/main" val="663044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545053" cy="1325563"/>
          </a:xfrm>
        </p:spPr>
        <p:txBody>
          <a:bodyPr>
            <a:normAutofit/>
          </a:bodyPr>
          <a:lstStyle/>
          <a:p>
            <a:r>
              <a:rPr lang="en-GB" dirty="0" smtClean="0">
                <a:latin typeface="Cooper Black" panose="0208090404030B020404" pitchFamily="18" charset="0"/>
              </a:rPr>
              <a:t>Useful codes when starting out</a:t>
            </a:r>
            <a:endParaRPr lang="en-GB" dirty="0">
              <a:solidFill>
                <a:schemeClr val="bg1"/>
              </a:solidFill>
              <a:latin typeface="Cooper Black" panose="0208090404030B020404" pitchFamily="18" charset="0"/>
            </a:endParaRPr>
          </a:p>
        </p:txBody>
      </p:sp>
      <p:sp>
        <p:nvSpPr>
          <p:cNvPr id="3" name="Content Placeholder 2"/>
          <p:cNvSpPr>
            <a:spLocks noGrp="1"/>
          </p:cNvSpPr>
          <p:nvPr>
            <p:ph idx="1"/>
          </p:nvPr>
        </p:nvSpPr>
        <p:spPr/>
        <p:txBody>
          <a:bodyPr>
            <a:normAutofit lnSpcReduction="10000"/>
          </a:bodyPr>
          <a:lstStyle/>
          <a:p>
            <a:r>
              <a:rPr lang="en-GB" b="1" dirty="0"/>
              <a:t>Means and </a:t>
            </a:r>
            <a:r>
              <a:rPr lang="en-GB" b="1" dirty="0" err="1" smtClean="0"/>
              <a:t>descriptives</a:t>
            </a:r>
            <a:endParaRPr lang="en-GB" b="1" dirty="0" smtClean="0"/>
          </a:p>
          <a:p>
            <a:pPr lvl="1"/>
            <a:r>
              <a:rPr lang="en-GB" i="1" dirty="0" smtClean="0"/>
              <a:t>Creating a generic summary</a:t>
            </a:r>
            <a:r>
              <a:rPr lang="en-GB" dirty="0" smtClean="0"/>
              <a:t>: x&lt;-summary(</a:t>
            </a:r>
            <a:r>
              <a:rPr lang="en-GB" dirty="0" err="1" smtClean="0"/>
              <a:t>mydata</a:t>
            </a:r>
            <a:r>
              <a:rPr lang="en-GB" dirty="0" smtClean="0"/>
              <a:t>)</a:t>
            </a:r>
          </a:p>
          <a:p>
            <a:pPr lvl="1"/>
            <a:r>
              <a:rPr lang="en-GB" i="1" dirty="0" smtClean="0"/>
              <a:t>Just getting the mean</a:t>
            </a:r>
            <a:r>
              <a:rPr lang="en-GB" dirty="0" smtClean="0"/>
              <a:t>: mean(</a:t>
            </a:r>
            <a:r>
              <a:rPr lang="en-GB" dirty="0" err="1" smtClean="0"/>
              <a:t>mydata$specificvariablename</a:t>
            </a:r>
            <a:r>
              <a:rPr lang="en-GB" dirty="0" smtClean="0"/>
              <a:t>)</a:t>
            </a:r>
            <a:endParaRPr lang="en-GB" dirty="0"/>
          </a:p>
          <a:p>
            <a:r>
              <a:rPr lang="en-GB" b="1" dirty="0"/>
              <a:t>Basic t-tests and linear models</a:t>
            </a:r>
            <a:r>
              <a:rPr lang="en-GB" dirty="0"/>
              <a:t> </a:t>
            </a:r>
            <a:endParaRPr lang="en-GB" dirty="0" smtClean="0"/>
          </a:p>
          <a:p>
            <a:pPr lvl="1"/>
            <a:r>
              <a:rPr lang="en-GB" i="1" dirty="0" smtClean="0"/>
              <a:t>Independent 2-sample t-test: </a:t>
            </a:r>
            <a:r>
              <a:rPr lang="en-GB" dirty="0" err="1" smtClean="0"/>
              <a:t>Myttest</a:t>
            </a:r>
            <a:r>
              <a:rPr lang="en-GB" dirty="0" smtClean="0"/>
              <a:t>&lt;-</a:t>
            </a:r>
            <a:r>
              <a:rPr lang="en-GB" dirty="0" err="1" smtClean="0"/>
              <a:t>t.test</a:t>
            </a:r>
            <a:r>
              <a:rPr lang="en-GB" dirty="0" smtClean="0"/>
              <a:t>(</a:t>
            </a:r>
            <a:r>
              <a:rPr lang="en-GB" dirty="0" err="1" smtClean="0"/>
              <a:t>y~x</a:t>
            </a:r>
            <a:r>
              <a:rPr lang="en-GB" dirty="0" smtClean="0"/>
              <a:t>)</a:t>
            </a:r>
          </a:p>
          <a:p>
            <a:pPr lvl="1"/>
            <a:r>
              <a:rPr lang="en-GB" i="1" dirty="0" smtClean="0"/>
              <a:t>Basic linear regression: </a:t>
            </a:r>
            <a:r>
              <a:rPr lang="en-GB" dirty="0"/>
              <a:t>Model &lt;- lm(DV ~ IV, data=YOURDATA</a:t>
            </a:r>
            <a:r>
              <a:rPr lang="en-GB" dirty="0" smtClean="0"/>
              <a:t>)</a:t>
            </a:r>
            <a:endParaRPr lang="en-GB" dirty="0" smtClean="0"/>
          </a:p>
          <a:p>
            <a:r>
              <a:rPr lang="en-GB" b="1" dirty="0" smtClean="0"/>
              <a:t>Some other fun codes:</a:t>
            </a:r>
            <a:endParaRPr lang="en-GB" b="1" dirty="0"/>
          </a:p>
          <a:p>
            <a:pPr lvl="1"/>
            <a:r>
              <a:rPr lang="en-GB" i="1" dirty="0" smtClean="0"/>
              <a:t>Clear your workspace: </a:t>
            </a:r>
            <a:r>
              <a:rPr lang="en-GB" dirty="0" err="1" smtClean="0"/>
              <a:t>rm</a:t>
            </a:r>
            <a:r>
              <a:rPr lang="en-GB" dirty="0" smtClean="0"/>
              <a:t>(list=ls())</a:t>
            </a:r>
          </a:p>
          <a:p>
            <a:pPr lvl="1"/>
            <a:r>
              <a:rPr lang="en-GB" i="1" dirty="0" smtClean="0"/>
              <a:t>How many rows and columns: </a:t>
            </a:r>
            <a:r>
              <a:rPr lang="en-GB" dirty="0" smtClean="0"/>
              <a:t>dim(</a:t>
            </a:r>
            <a:r>
              <a:rPr lang="en-GB" dirty="0" err="1" smtClean="0"/>
              <a:t>mydata</a:t>
            </a:r>
            <a:r>
              <a:rPr lang="en-GB" dirty="0" smtClean="0"/>
              <a:t>)</a:t>
            </a:r>
          </a:p>
          <a:p>
            <a:pPr lvl="1"/>
            <a:r>
              <a:rPr lang="en-GB" i="1" dirty="0" smtClean="0"/>
              <a:t>What do the first few rows look like: </a:t>
            </a:r>
            <a:r>
              <a:rPr lang="en-GB" dirty="0" smtClean="0"/>
              <a:t>head(</a:t>
            </a:r>
            <a:r>
              <a:rPr lang="en-GB" dirty="0" err="1" smtClean="0"/>
              <a:t>mydata</a:t>
            </a:r>
            <a:r>
              <a:rPr lang="en-GB" dirty="0" smtClean="0"/>
              <a:t>)</a:t>
            </a:r>
          </a:p>
          <a:p>
            <a:pPr lvl="1"/>
            <a:r>
              <a:rPr lang="en-GB" i="1" dirty="0" smtClean="0"/>
              <a:t>What are my variable names: </a:t>
            </a:r>
            <a:r>
              <a:rPr lang="en-GB" dirty="0" smtClean="0"/>
              <a:t>na</a:t>
            </a:r>
            <a:r>
              <a:rPr lang="en-GB" dirty="0" smtClean="0"/>
              <a:t>mes(</a:t>
            </a:r>
            <a:r>
              <a:rPr lang="en-GB" dirty="0" err="1" smtClean="0"/>
              <a:t>mydata</a:t>
            </a:r>
            <a:r>
              <a:rPr lang="en-GB" dirty="0" smtClean="0"/>
              <a:t>)</a:t>
            </a:r>
            <a:endParaRPr lang="en-GB" dirty="0"/>
          </a:p>
        </p:txBody>
      </p:sp>
    </p:spTree>
    <p:extLst>
      <p:ext uri="{BB962C8B-B14F-4D97-AF65-F5344CB8AC3E}">
        <p14:creationId xmlns:p14="http://schemas.microsoft.com/office/powerpoint/2010/main" val="25167228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196407" cy="1325563"/>
          </a:xfrm>
        </p:spPr>
        <p:txBody>
          <a:bodyPr/>
          <a:lstStyle/>
          <a:p>
            <a:r>
              <a:rPr lang="en-GB" dirty="0" smtClean="0">
                <a:latin typeface="Cooper Black" panose="0208090404030B020404" pitchFamily="18" charset="0"/>
              </a:rPr>
              <a:t>Outline</a:t>
            </a:r>
            <a:endParaRPr lang="en-GB" dirty="0">
              <a:solidFill>
                <a:srgbClr val="54575F"/>
              </a:solidFill>
              <a:latin typeface="Cooper Black" panose="0208090404030B020404" pitchFamily="18" charset="0"/>
            </a:endParaRPr>
          </a:p>
        </p:txBody>
      </p:sp>
      <p:sp>
        <p:nvSpPr>
          <p:cNvPr id="3" name="Content Placeholder 2"/>
          <p:cNvSpPr>
            <a:spLocks noGrp="1"/>
          </p:cNvSpPr>
          <p:nvPr>
            <p:ph idx="1"/>
          </p:nvPr>
        </p:nvSpPr>
        <p:spPr>
          <a:xfrm>
            <a:off x="5602706" y="1863183"/>
            <a:ext cx="5113975" cy="2988760"/>
          </a:xfrm>
        </p:spPr>
        <p:txBody>
          <a:bodyPr>
            <a:noAutofit/>
          </a:bodyPr>
          <a:lstStyle/>
          <a:p>
            <a:pPr marL="457200" indent="-457200">
              <a:buFont typeface="+mj-lt"/>
              <a:buAutoNum type="arabicPeriod"/>
            </a:pPr>
            <a:r>
              <a:rPr lang="en-GB" sz="3600" b="1" dirty="0" smtClean="0"/>
              <a:t>Set the issues related to reproducibility</a:t>
            </a:r>
          </a:p>
          <a:p>
            <a:pPr marL="457200" indent="-457200">
              <a:buFont typeface="+mj-lt"/>
              <a:buAutoNum type="arabicPeriod"/>
            </a:pPr>
            <a:r>
              <a:rPr lang="en-GB" sz="3600" b="1" dirty="0" smtClean="0"/>
              <a:t>Talk about R </a:t>
            </a:r>
          </a:p>
          <a:p>
            <a:pPr marL="457200" indent="-457200">
              <a:buFont typeface="+mj-lt"/>
              <a:buAutoNum type="arabicPeriod"/>
            </a:pPr>
            <a:r>
              <a:rPr lang="en-GB" sz="3600" b="1" dirty="0" smtClean="0"/>
              <a:t>Quick introduction to R</a:t>
            </a:r>
          </a:p>
          <a:p>
            <a:pPr marL="457200" indent="-457200">
              <a:buFont typeface="+mj-lt"/>
              <a:buAutoNum type="arabicPeriod"/>
            </a:pPr>
            <a:r>
              <a:rPr lang="en-GB" sz="3600" b="1" dirty="0" smtClean="0"/>
              <a:t>Git and GitHub and R</a:t>
            </a:r>
          </a:p>
          <a:p>
            <a:pPr marL="457200" indent="-457200">
              <a:buFont typeface="+mj-lt"/>
              <a:buAutoNum type="arabicPeriod"/>
            </a:pPr>
            <a:r>
              <a:rPr lang="en-GB" sz="3600" b="1" dirty="0" smtClean="0"/>
              <a:t>Resources </a:t>
            </a:r>
          </a:p>
          <a:p>
            <a:pPr marL="457200" indent="-457200">
              <a:buFont typeface="+mj-lt"/>
              <a:buAutoNum type="arabicPeriod"/>
            </a:pPr>
            <a:endParaRPr lang="en-GB" sz="3600" b="1" dirty="0" smtClean="0"/>
          </a:p>
        </p:txBody>
      </p:sp>
      <p:sp>
        <p:nvSpPr>
          <p:cNvPr id="6" name="TextBox 5"/>
          <p:cNvSpPr txBox="1"/>
          <p:nvPr/>
        </p:nvSpPr>
        <p:spPr>
          <a:xfrm rot="21073229">
            <a:off x="633967" y="1909688"/>
            <a:ext cx="4009364" cy="3785652"/>
          </a:xfrm>
          <a:prstGeom prst="rect">
            <a:avLst/>
          </a:prstGeom>
          <a:noFill/>
        </p:spPr>
        <p:txBody>
          <a:bodyPr wrap="square" rtlCol="0">
            <a:spAutoFit/>
          </a:bodyPr>
          <a:lstStyle/>
          <a:p>
            <a:r>
              <a:rPr lang="en-GB" sz="4000" b="1" dirty="0">
                <a:solidFill>
                  <a:srgbClr val="54575F"/>
                </a:solidFill>
              </a:rPr>
              <a:t>See github.com/SISBID/Module3</a:t>
            </a:r>
            <a:r>
              <a:rPr lang="en-GB" sz="4000" b="1" dirty="0" smtClean="0">
                <a:solidFill>
                  <a:srgbClr val="54575F"/>
                </a:solidFill>
              </a:rPr>
              <a:t>/</a:t>
            </a:r>
          </a:p>
          <a:p>
            <a:r>
              <a:rPr lang="en-GB" sz="4000" b="1" dirty="0">
                <a:solidFill>
                  <a:srgbClr val="54575F"/>
                </a:solidFill>
              </a:rPr>
              <a:t>f</a:t>
            </a:r>
            <a:r>
              <a:rPr lang="en-GB" sz="4000" b="1" dirty="0" smtClean="0">
                <a:solidFill>
                  <a:srgbClr val="54575F"/>
                </a:solidFill>
              </a:rPr>
              <a:t>or </a:t>
            </a:r>
            <a:r>
              <a:rPr lang="en-GB" sz="4000" b="1" u="sng" dirty="0" smtClean="0">
                <a:solidFill>
                  <a:srgbClr val="54575F"/>
                </a:solidFill>
              </a:rPr>
              <a:t>the course </a:t>
            </a:r>
            <a:r>
              <a:rPr lang="en-GB" sz="4000" b="1" dirty="0" smtClean="0">
                <a:solidFill>
                  <a:srgbClr val="54575F"/>
                </a:solidFill>
              </a:rPr>
              <a:t>by Keith </a:t>
            </a:r>
            <a:r>
              <a:rPr lang="en-GB" sz="4000" b="1" dirty="0" err="1" smtClean="0">
                <a:solidFill>
                  <a:srgbClr val="54575F"/>
                </a:solidFill>
              </a:rPr>
              <a:t>Baggerly</a:t>
            </a:r>
            <a:r>
              <a:rPr lang="en-GB" sz="4000" b="1" dirty="0" smtClean="0">
                <a:solidFill>
                  <a:srgbClr val="54575F"/>
                </a:solidFill>
              </a:rPr>
              <a:t> and Karl Broman</a:t>
            </a:r>
            <a:endParaRPr lang="en-GB" sz="4000" dirty="0"/>
          </a:p>
        </p:txBody>
      </p:sp>
    </p:spTree>
    <p:extLst>
      <p:ext uri="{BB962C8B-B14F-4D97-AF65-F5344CB8AC3E}">
        <p14:creationId xmlns:p14="http://schemas.microsoft.com/office/powerpoint/2010/main" val="10489923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651958" cy="1325563"/>
          </a:xfrm>
        </p:spPr>
        <p:txBody>
          <a:bodyPr>
            <a:normAutofit fontScale="90000"/>
          </a:bodyPr>
          <a:lstStyle/>
          <a:p>
            <a:r>
              <a:rPr lang="en-GB" dirty="0" smtClean="0">
                <a:latin typeface="Cooper Black" panose="0208090404030B020404" pitchFamily="18" charset="0"/>
              </a:rPr>
              <a:t>Some points about why it’s useful for you (not just others) from SISBID3…</a:t>
            </a:r>
            <a:endParaRPr lang="en-GB" dirty="0">
              <a:latin typeface="Cooper Black" panose="0208090404030B020404" pitchFamily="18" charset="0"/>
            </a:endParaRPr>
          </a:p>
        </p:txBody>
      </p:sp>
      <p:sp>
        <p:nvSpPr>
          <p:cNvPr id="3" name="Content Placeholder 2"/>
          <p:cNvSpPr>
            <a:spLocks noGrp="1"/>
          </p:cNvSpPr>
          <p:nvPr>
            <p:ph idx="1"/>
          </p:nvPr>
        </p:nvSpPr>
        <p:spPr>
          <a:xfrm>
            <a:off x="4852182" y="2396874"/>
            <a:ext cx="7086601" cy="4882231"/>
          </a:xfrm>
        </p:spPr>
        <p:txBody>
          <a:bodyPr>
            <a:normAutofit/>
          </a:bodyPr>
          <a:lstStyle/>
          <a:p>
            <a:r>
              <a:rPr lang="en-GB" b="1" dirty="0" smtClean="0"/>
              <a:t>Can easily re-run analysis if data changes.</a:t>
            </a:r>
          </a:p>
          <a:p>
            <a:r>
              <a:rPr lang="en-GB" b="1" dirty="0" smtClean="0"/>
              <a:t>Can find errors in analysis because it’s all in one place. </a:t>
            </a:r>
          </a:p>
          <a:p>
            <a:r>
              <a:rPr lang="en-GB" b="1" dirty="0" smtClean="0"/>
              <a:t>Easier to critique analysis and adjust. </a:t>
            </a:r>
          </a:p>
          <a:p>
            <a:r>
              <a:rPr lang="en-GB" b="1" dirty="0" smtClean="0"/>
              <a:t>Just one button to re-run instead of many buttons, e.g. point and click takes more time.</a:t>
            </a:r>
          </a:p>
          <a:p>
            <a:r>
              <a:rPr lang="en-GB" b="1" dirty="0" smtClean="0"/>
              <a:t>You should never need to manually adjust data, code can do EVERYTHING. </a:t>
            </a:r>
          </a:p>
        </p:txBody>
      </p:sp>
      <p:sp>
        <p:nvSpPr>
          <p:cNvPr id="6" name="TextBox 5"/>
          <p:cNvSpPr txBox="1"/>
          <p:nvPr/>
        </p:nvSpPr>
        <p:spPr>
          <a:xfrm rot="21106325">
            <a:off x="842211" y="2179846"/>
            <a:ext cx="4186989" cy="4401205"/>
          </a:xfrm>
          <a:prstGeom prst="rect">
            <a:avLst/>
          </a:prstGeom>
          <a:noFill/>
        </p:spPr>
        <p:txBody>
          <a:bodyPr wrap="square" rtlCol="0">
            <a:spAutoFit/>
          </a:bodyPr>
          <a:lstStyle/>
          <a:p>
            <a:r>
              <a:rPr lang="en-GB" sz="4000" b="1" dirty="0" smtClean="0">
                <a:solidFill>
                  <a:srgbClr val="54575F"/>
                </a:solidFill>
              </a:rPr>
              <a:t>“Your closest collaborator is you six months ago, but you don’t reply to emails.”</a:t>
            </a:r>
          </a:p>
          <a:p>
            <a:r>
              <a:rPr lang="en-GB" sz="4000" b="1" dirty="0" smtClean="0">
                <a:solidFill>
                  <a:srgbClr val="54575F"/>
                </a:solidFill>
              </a:rPr>
              <a:t>-SISBID3-</a:t>
            </a:r>
          </a:p>
          <a:p>
            <a:endParaRPr lang="en-GB" sz="4000" dirty="0"/>
          </a:p>
        </p:txBody>
      </p:sp>
    </p:spTree>
    <p:extLst>
      <p:ext uri="{BB962C8B-B14F-4D97-AF65-F5344CB8AC3E}">
        <p14:creationId xmlns:p14="http://schemas.microsoft.com/office/powerpoint/2010/main" val="194044495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11483" t="5581" r="11947" b="50313"/>
          <a:stretch/>
        </p:blipFill>
        <p:spPr>
          <a:xfrm>
            <a:off x="4122821" y="613612"/>
            <a:ext cx="7748338" cy="5775158"/>
          </a:xfrm>
          <a:prstGeom prst="rect">
            <a:avLst/>
          </a:prstGeom>
        </p:spPr>
      </p:pic>
      <p:sp>
        <p:nvSpPr>
          <p:cNvPr id="8" name="Title 1"/>
          <p:cNvSpPr>
            <a:spLocks noGrp="1"/>
          </p:cNvSpPr>
          <p:nvPr>
            <p:ph type="title"/>
          </p:nvPr>
        </p:nvSpPr>
        <p:spPr>
          <a:xfrm>
            <a:off x="397042" y="2975978"/>
            <a:ext cx="3569368" cy="1325563"/>
          </a:xfrm>
        </p:spPr>
        <p:txBody>
          <a:bodyPr>
            <a:normAutofit fontScale="90000"/>
          </a:bodyPr>
          <a:lstStyle/>
          <a:p>
            <a:r>
              <a:rPr lang="en-GB" dirty="0" smtClean="0">
                <a:latin typeface="Cooper Black" panose="0208090404030B020404" pitchFamily="18" charset="0"/>
              </a:rPr>
              <a:t>What do you need to do with R (and Git/GitHub) to ensure reproducibility?</a:t>
            </a:r>
            <a:endParaRPr lang="en-GB" dirty="0">
              <a:latin typeface="Cooper Black" panose="0208090404030B020404" pitchFamily="18" charset="0"/>
            </a:endParaRPr>
          </a:p>
        </p:txBody>
      </p:sp>
    </p:spTree>
    <p:extLst>
      <p:ext uri="{BB962C8B-B14F-4D97-AF65-F5344CB8AC3E}">
        <p14:creationId xmlns:p14="http://schemas.microsoft.com/office/powerpoint/2010/main" val="10088562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481263" y="2694781"/>
            <a:ext cx="10407316" cy="1325563"/>
          </a:xfrm>
        </p:spPr>
        <p:txBody>
          <a:bodyPr>
            <a:noAutofit/>
          </a:bodyPr>
          <a:lstStyle/>
          <a:p>
            <a:pPr algn="ctr"/>
            <a:r>
              <a:rPr lang="en-GB" sz="9600" dirty="0" smtClean="0">
                <a:latin typeface="Cooper Black" panose="0208090404030B020404" pitchFamily="18" charset="0"/>
              </a:rPr>
              <a:t>I am not a </a:t>
            </a:r>
            <a:r>
              <a:rPr lang="en-GB" sz="9600" dirty="0" smtClean="0">
                <a:latin typeface="Cooper Black" panose="0208090404030B020404" pitchFamily="18" charset="0"/>
              </a:rPr>
              <a:t>Git</a:t>
            </a:r>
            <a:br>
              <a:rPr lang="en-GB" sz="9600" dirty="0" smtClean="0">
                <a:latin typeface="Cooper Black" panose="0208090404030B020404" pitchFamily="18" charset="0"/>
              </a:rPr>
            </a:br>
            <a:r>
              <a:rPr lang="en-GB" sz="1800" dirty="0" smtClean="0">
                <a:latin typeface="Cooper Black" panose="0208090404030B020404" pitchFamily="18" charset="0"/>
              </a:rPr>
              <a:t>(</a:t>
            </a:r>
            <a:r>
              <a:rPr lang="en-GB" sz="1800" dirty="0" smtClean="0">
                <a:latin typeface="Cooper Black" panose="0208090404030B020404" pitchFamily="18" charset="0"/>
              </a:rPr>
              <a:t>hub person)</a:t>
            </a:r>
            <a:endParaRPr lang="en-GB" sz="1800" dirty="0">
              <a:latin typeface="Cooper Black" panose="0208090404030B020404" pitchFamily="18" charset="0"/>
            </a:endParaRPr>
          </a:p>
        </p:txBody>
      </p:sp>
    </p:spTree>
    <p:extLst>
      <p:ext uri="{BB962C8B-B14F-4D97-AF65-F5344CB8AC3E}">
        <p14:creationId xmlns:p14="http://schemas.microsoft.com/office/powerpoint/2010/main" val="17839520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196407" cy="1325563"/>
          </a:xfrm>
        </p:spPr>
        <p:txBody>
          <a:bodyPr>
            <a:normAutofit/>
          </a:bodyPr>
          <a:lstStyle/>
          <a:p>
            <a:r>
              <a:rPr lang="en-GB" dirty="0" smtClean="0">
                <a:latin typeface="Cooper Black" panose="0208090404030B020404" pitchFamily="18" charset="0"/>
              </a:rPr>
              <a:t>(An oversimplified) Introduction to Git</a:t>
            </a:r>
            <a:endParaRPr lang="en-GB" dirty="0">
              <a:solidFill>
                <a:schemeClr val="bg1"/>
              </a:solidFill>
              <a:latin typeface="Cooper Black" panose="0208090404030B020404" pitchFamily="18" charset="0"/>
            </a:endParaRPr>
          </a:p>
        </p:txBody>
      </p:sp>
      <p:sp>
        <p:nvSpPr>
          <p:cNvPr id="3" name="Content Placeholder 2"/>
          <p:cNvSpPr>
            <a:spLocks noGrp="1"/>
          </p:cNvSpPr>
          <p:nvPr>
            <p:ph idx="1"/>
          </p:nvPr>
        </p:nvSpPr>
        <p:spPr/>
        <p:txBody>
          <a:bodyPr>
            <a:normAutofit lnSpcReduction="10000"/>
          </a:bodyPr>
          <a:lstStyle/>
          <a:p>
            <a:r>
              <a:rPr lang="en-GB" dirty="0" smtClean="0"/>
              <a:t>Git is a </a:t>
            </a:r>
            <a:r>
              <a:rPr lang="en-GB" dirty="0" smtClean="0"/>
              <a:t>(free) version </a:t>
            </a:r>
            <a:r>
              <a:rPr lang="en-GB" dirty="0" smtClean="0"/>
              <a:t>control system, that uses </a:t>
            </a:r>
            <a:r>
              <a:rPr lang="en-GB" b="1" dirty="0" smtClean="0"/>
              <a:t>‘command prompt’</a:t>
            </a:r>
            <a:r>
              <a:rPr lang="en-GB" dirty="0" smtClean="0"/>
              <a:t> on a </a:t>
            </a:r>
            <a:r>
              <a:rPr lang="en-GB" dirty="0" smtClean="0"/>
              <a:t>PC or </a:t>
            </a:r>
            <a:r>
              <a:rPr lang="en-GB" b="1" dirty="0" smtClean="0"/>
              <a:t>‘terminal’ </a:t>
            </a:r>
            <a:r>
              <a:rPr lang="en-GB" dirty="0" smtClean="0"/>
              <a:t>on a Mac. </a:t>
            </a:r>
            <a:endParaRPr lang="en-GB" dirty="0" smtClean="0"/>
          </a:p>
          <a:p>
            <a:r>
              <a:rPr lang="en-GB" dirty="0" smtClean="0"/>
              <a:t>Essentially it’s about tracking and automation of file updates and naming</a:t>
            </a:r>
          </a:p>
          <a:p>
            <a:r>
              <a:rPr lang="en-GB" dirty="0" err="1" smtClean="0"/>
              <a:t>Rstudio</a:t>
            </a:r>
            <a:r>
              <a:rPr lang="en-GB" dirty="0" smtClean="0"/>
              <a:t> links with </a:t>
            </a:r>
            <a:r>
              <a:rPr lang="en-GB" dirty="0" smtClean="0"/>
              <a:t>Git</a:t>
            </a:r>
            <a:r>
              <a:rPr lang="en-GB" dirty="0" smtClean="0"/>
              <a:t>, so that any changes you make to files and the structure of your folders is automatically tracked:</a:t>
            </a:r>
          </a:p>
          <a:p>
            <a:pPr marL="514350" indent="-514350">
              <a:buFont typeface="+mj-lt"/>
              <a:buAutoNum type="arabicPeriod"/>
            </a:pPr>
            <a:r>
              <a:rPr lang="en-GB" dirty="0" smtClean="0"/>
              <a:t>Set up a ‘repo’ or empty directory</a:t>
            </a:r>
          </a:p>
          <a:p>
            <a:pPr marL="514350" indent="-514350">
              <a:buFont typeface="+mj-lt"/>
              <a:buAutoNum type="arabicPeriod"/>
            </a:pPr>
            <a:r>
              <a:rPr lang="en-GB" dirty="0" smtClean="0"/>
              <a:t>Add stuff in to it</a:t>
            </a:r>
          </a:p>
          <a:p>
            <a:pPr marL="514350" indent="-514350">
              <a:buFont typeface="+mj-lt"/>
              <a:buAutoNum type="arabicPeriod"/>
            </a:pPr>
            <a:r>
              <a:rPr lang="en-GB" dirty="0" smtClean="0"/>
              <a:t>Edit stuff within it</a:t>
            </a:r>
          </a:p>
          <a:p>
            <a:pPr marL="514350" indent="-514350">
              <a:buFont typeface="+mj-lt"/>
              <a:buAutoNum type="arabicPeriod"/>
            </a:pPr>
            <a:r>
              <a:rPr lang="en-GB" dirty="0" smtClean="0"/>
              <a:t>You can track all of your changes and ‘branch’ and ‘merge’ versions</a:t>
            </a:r>
          </a:p>
        </p:txBody>
      </p:sp>
      <p:sp>
        <p:nvSpPr>
          <p:cNvPr id="5" name="AutoShape 2" descr="data:image/png;base64,iVBORw0KGgoAAAANSUhEUgAAB88AAAYJCAYAAADf21hPAAAgAElEQVR4XuzdB5RURbrA8W9gBmZgyDAwMOQoKgaMuCYMPJ9pTYCIgbigBBclqghIGgkKgiASFRGMCy66JkxrRn3iikoOQ0by5GHmnWq3sRm6u6puh+me/s85e/YcqXtv3V9V375dX9VXcSJSJPwhgAACCCCAAAIIIIAAAggggAACCCCAAAIIIIAAAggggAACCCAQwwJxBM9juPW5dQQQQAABBBBAAAEEEEAAAQQQQAABBBBAAAEEEEAAAQQQQAABlwDBczoCAggggAACCCCAAAIIIIAAAggggAACCCCAAAIIIIAAAggggEDMCxA8j/kuAAACCCCAAAIIIIAAAggggAACCCCAAAIIIIAAAggggAACCCCAAMFz+gACCCCAAAIIIIAAAggggAACCCCAAAIIIIAAAggggAACCCCAQMwLEDyP+S4AAAIIIIAAAggggAACCCCAAAIIIIAAAggggAACCCCAAAIIIIAAwXP6AAIIIIAAAggggAACCCCAAAIIIIAAAggggAACCCCAAAIIIIBAzAsQPI/5LgAAAggggAACCCCAAAIIIIAAAggggAACCCCAAAIIIIAAAggggADBc/oAAggggAACCCCAAAIIIIAAAggggAACCCCAAAIIIIAAAggggEDMCxA8j/kuAAACCCCAAAIIIIAAAggggAACCCCAAAIIIIAAAggggAACCCCAAMFz+gACCCCAAAIIIIAAAggggAACCCCAAAIIIIAAAggggAACCCCAQMwLEDyP+S4AAAIIIIAAAggggAACCCCAAAIIIIAAAggggAACCCCAAAIIIIAAwXP6AAIIIIAAAggggAACCCCAAAIIIIAAAggggAACCCCAAAIIIIBAzAsQPI/5LgAAAggggAACCCCAAAIIIIAAAggggAACCCCAAAIIIIAAAggggADBc/oAAggggAACCCCAAAIIIIAAAggggAACCCCAAAIIIIAAAggggEDMC8RdfvnlRTGvAAACCCCAAAIIIIAAAggggAACCCCAAAIIIIAAAggggAACCCCAQEwLxElcHMHzmO4C3DwCCCCAAAIIIIAAAggggAACCCCAAAIIIIAAAggggAACCCCAAMFz+gACCCCAAAIIIIAAAggggAACCCCAAAIIIIAAAggggAACCCCAQMwLEDyP+S4AAAIIIIAAAggggAACCCCAAAIIIIAAAggggAACCCCAAAIIIIAAwXP6AAIIIIAAAggggAACCCCAAAIIIIAAAggggAACCCCAAAIIIIBAzAsQPI/5LgAAAggggAACCCCAAAIIIIAAAggggAACCCCAAAIIIIAAAggggADBc/oAAggggAACCCCAAAIIIIAAAggggAACCCCAAAIIIIAAAggggEDMCxA8j/kuAAACCCCAAAIIIIAAAggggAACCCCAAAIIIIAAAggggAACCCCAAMFz+gACCCCAAAIIIIAAAggggAACCCCAAAIIIIAAAggggAACCCCAQMwLEDyP+S4AAAIIIIAAAggggAACCCCAAAIIIIAAAggggAACCCCAAAIIIIAAwXP6AAIIIIAAAggggAACCCCAAAIIIIAAAggggAACCCCAAAIIIIBAzAsQPI/5LgAAAggggAACCCCAAAIIIIAAAggggAACCCCAAAIIIIAAAggggADBc/oAAggggAACCCCAAAIIIIAAAggggAACCCCAAAIIIIAAAggggEDMCxA8j/kuAAACCCCAAAIIIIAAAggggAACCCCAAAIIIIAAAggggAACCCCAAMFz+gACCCCAAAIIIIAAAggggAACCCCAAAIIIIAAAggggAACCCCAQMwLEDyP+S4AAAIIIIAAAggggAACCCCAAAIIIIAAAggggAACCCCAAAIIIIBAnJQpUwQDAggggAACCCCAAAIIIIAAAggggAACCCCAAAIIIIAAAggggAACsSxA8DyWW597RwABBBBAAAEEEEAAAQQQQAABBBBAAAEEEEAAAQQQQAABBBBwCRA8pyMggAACCCCAAAIIIIAAAggggAACCCCAAAIIIIAAAggggAACCMS8AMHzmO8CACCAAAIIIIAAAggggAACCCCAAAIIIIAAAggggAACCCCAAAIIEDynDyCAAAIIIIAAAggggAACCCCAAAIIIIAAAggggAACCCCAAAIIxLwAwfOY7wIAIIAAAggggAACCCCAAAIIIIAAAggggAACCCCAAAIIIIAAAggQPKcPIIAAAggggAACCCCAAAIIIIAAAggggAACCCCAAAIIIIAAAgjEvADB85jvAgAggAACCCCAAAIIIIAAAggggAACCCCAAAIIIIAAAggggAACCBA8pw8ggAACCCCAAAIIIIAAAggggAACCCCAAAIIIIAAAggggAACCMS8AMHzmO8CACCAAAIIIIAAAggggAACCCCAAAIIIIAAAggggAACCCCAAAIIEDynDyCAAAIIIIAAAggggAACCCCAAAIIIIAAAggggAACCCCAAAIIxLwAwfOY7wIAIIAAAggggAACCCCAAAIIIIAAAggggAACCCCAAAIIIIAAAggQPKcPIIAAAggggAACCCCAAAIIIIAAAggggAACCCCAAAIIIIAAAgjEvADB85jvAgAggAACCCCAAAIIIIAAAggggAACCCCAAAIIIIAAAggggAACCBA8pw8ggAACCCCAAAIIIIAAAggggAACCCCAAAIIIIAAAggggAACCMS8QNzZ555bFPMKACCAAAIIIIAAAggggAACCCCAAAIIIIAAAggggAACCCCAAAIIxLRAnJQtS/A8prsAN48AAggggAACCCCAAAIIIIAAAggggAACCCCAAAIIIIAAAgggQPCcPoAAAggggAACCCCAAAIIIIAAAggggAACCCCAAAIIIIAAAgggEPMCBM9jvgsAgAACCCCAAAIIIIAAAggggAACCCCAAAIIIIAAAggggAACCCBA8Jw+gAACCCCAAAIIIIAAAggggAACCCCAAAIIIIAAAggggAACCCAQ8wIEz2O+CwCAAAIIIIAAAggggAACCCCAAAIIIIAAAggggAACCCCAAAIIIEDwnD6AAAIIIIAAAggggAACCCCAAAIIIIAAAggggAACCCCAAAIIIBDzAgTPY74LAIAAAggggAACCCCAAAIIIIAAAggggAACCCCAAAIIIIAAAgggQPCcPoAAAggggAACCCCAAAIIIIAAAggggAACCCCAAAIIIIAAAgggEPMCBM9jvgsAgAACCCCAAAIIIIAAAggggAACCCCAAAIIIIAAAggggAACCCBA8Jw+gAACCCCAAAIIIIAAAggggAACCCCAAAIIIIAAAggggAACCCAQ8wIEz2O+CwCAAAIIIIAAAggggAACCCCAAAIIIIAAAggggAACCCCAAAIIIEDwnD6AAAIIIIAAAggggAACCCCAAAIIIIAAAggggAACCCCAAAIIIBDzAgTPY74LAIAAAggggAACCCCAAAIIIIAAAggggAACCCCAAAIIIIAAAgggQPCcPoAAAggggAACCCCAAAIIIIAAAggggAACCCCAAAIIIIAAAgggEPMCcWe3bVsU8woAIIAAAggggAACCCCAAAIIIIAAAggggAACCCCAAAIIIIAAAgjEtECcxMcTPI/pLsDNI4AAAggggAACCCCAAAIIIIAAAggggAACCCCAAAIIIIAAAggQPKcPIIAAAggggAACCCCAAAIIIIAAAggggAACCCCAAAIIIIAAAgjEvADB85jvAgAggAACCCCAAAIIIIAAAggggAACCCCAAAIIIIAAAggggAACCBA8pw8ggAACCCCAAAIIIIAAAggggAACCCCAAAIIIIAAAggggAACCMS8AMHzmO8CACCAAAIIIIAAAggggAACCCCAAAIIIIAAAggggAACCCAQfIErLr9c7rrzTiksLJQFixbJV19/rb1I+yuukKvat5f69eu7yq795RdZ8dZbrv/nD4FQCxA8D7Uw50cAAQQQQAABBBBAAAEEEEAAAQQQQAABBBBAAAEEEEAgxgQqJSfLqvffl/POO0+OHj0qD/TvLy++9JJPhaGDB8uDAwZI7dq1JS4u7qRyBQUFsnr1ahn+6KPy8SefxJgktxtOAYLn4dTmWggggAACCCCAAAIIIIAAAggggAACCCCAAAIIIIAAAgjEgMCi+fPlri5dpGzZstrg+cJ581xl4+Pj/cocOHBAHnnsMZk9Z04MCHKLJSFA8Lwk1LkmAggggAACCCCAAAIIIIAAAggggAACCCCAAAIIIIAAAqVUoE/v3jJh3DipWrWq6w79rTwf0K+fjB87VipWrChFRUXyww8/yNjx4+XN5cslrV496dG9u9zfp4+kpKS4zrV582bpcvfdRingSykvtxVCAYLnIcTl1AgggAACCCCAAAIIIIAAAggggAACCCCAAAIIIIAAAgjEksBFF14oS158URo3bnzitv0Fzz9dtUouvfRSV+D8w1Wr5Nbbb5ejx46dRHZdhw4yZ/ZsSUtLc+2fPuf556Vvv36xxMq9hkmA4HmYoLkMAggggAACCCCAAAIIIIAAAggggAACCCCAAAIIIIAAAqVZQO1z/sZrr8lV7dtLTk6O63/VqlXzufL8xuuvl7lz5rhWlR88eFD6DRggS5Yu9Uo0OT1dBg4Y4Ert/v3330vbCy8szZTcWwkJEDwvIXguiwACCCCAAAIIIIAAAggggAACCCCAAAIIIIAAAggggEBpEhg3ZowM+vvfpVy5cvLy0qVyztlnS+vWrX0Gz7vfd59Me+opSU5OlrVr18rpZ53lk+Puu+6Smc88I5UqVZJff/1VLrj44lNWqJcmS+6lZAQInpeMO1dFAAEEEEAAAQQQQAABBBBAAAEEEEAAAQQQQAABBBBAoNQIdO7Y0RXcrl69uqxZs0bu7NpVXl261G/wfMzjj8vQIUNcwXaVsv3qDh18etgE2ksNKjcSdgGC52En54IIIIAAAggggAACCCCAAAIIIIAAAggggAACCCCAAAIIlB6B1qedJi8vXixt2rRxpV9/eMgQmb9wofz8449+g+c2ArNmzJDevXpJmTJltIF2m/NSFgFPAYLn9AcEEEAAAQQQQAABBBBAAAEEEEAAAQQQQAABBBBAAAEEEHAssGj+fLmrSxcpLCyUZ2bMkIeGDHGdK1jB8+s6dHDtjV63bl3Jy8uT9CeflJGjRzuuLwci4EuA4Dl9AwEEEEAAAQQQQAABBBBAAAEEEEAAAQQQQAABBBBAAAEEHAkMGzJERj76qCQmJrpWhN96++0n9iIPRvC8R7duMmrkSElLS3PVb/Xq1dL+mmvY79xRa3GQTiDu7LZti3SF+HcEEEAAAQQQQAABBBBAAAEEEEAAAQQQQAABBBBAAAEEEEDAU+CSdu3ksUcekdq1a8uePXvkiXHj5PMvvjhR5PVXXpEmTZpIZmamTEhPl5Vvv20MeOYZZ8j9ffvKeW3bSnx8vOu4TZs3y4SJE2X1d98Zn4eCCNgIxElCAsFzGzHKIoAAAggggAACCCCAAAIIIIAAAggggAACCCCAAAIIIBDjApWSk+WNV1+Vq9q3l5ycHBkzdqxMnDTpJJWf/+///tzzfMAAefGll7RqafXqiVrN3rVLF6lSpYqrfFFRkXz62Wdyf//+svaXX7TnoAACTgUInjuV4zgEEEAAAQQQQAABBBBAAAEEEEAAAQQQQAABBBBAAAEEYlRgxrRp0qd3b4mLi5OXly6Vrvfdd4qEbfDclaL9scdOpGhXQfOMjAyZOWuWpE+eHKPS3HY4BQieh1ObayGAAAIIIIAAAggggAACCCCAAAIIIIAAAggggAACCCBQCgTcgXG16nzTpk1SUFBwyl01atRIKleuLPn5+bJx40bJy8uT/IICmTd/vsyaM+dEebWK/ekpU6TrXXdJuXLlXP997969Mm/BAle696PHjpUCMW4hGgQInkdDK1FHBBBAAAEEEEAAAQQQQAABBBBAAAEEEEAAAQQQQAABBCJIwB08t62SCqCnT5okI0ePPnHoonnz5K4uXaRs2bKuAPsbb74pg4cNk4wdO2xPT3kEAhIgeB4QHwcjgAACCCCAAAIIIIAAAggggAACCCCAAAIIIIAAAgggEHsC33zxhbRq2dLvjSclJUl8fLxrz/KsrCwpLCx0BcenPv20jE9Pdx2r0rQPHTxYEhMT5dChQ/L46NEyfebM2APljiNCgOB5RDQDlUAAAQQQQAABBBBAAAEEEEAAAQQQQAABBBBAAAEEEECgdAno9jxv0by5rHjjDWnZsqVkZ2fLmLFjZeKkSaULgbuJKgGC51HVXFQWAQQQQAABBBBAAAEEEEAAAQQQQAABBBBAAAEEEEAAgegQ0AXPhzz0kIwaOVLUCvUvvvxSLrn88ui4MWpZagUInpfapuXGEEAAAQQQQAABBBBAAAEEEEAAAQQQQAABBBBAAAEEECg5AV3wfO7s2dKje3dXBbdv3y4HDx40quzGTZvk1o4djcpSCAEbAYLnNlqURQABBBBAAAEEEEAAAQQQQAABBBBAAAEEEEAAAQQQQAABIwFd8PyDf/1Lrmrf3uhcnoXWrl0rp599tvVxHICAToDguU6If0cAAQQQQAABBBBAAAEEEEAAAQQQQAABBBBAAAEEEEAAAWsBXfB8zXffyZlnnml9XoLn1mQcYChA8NwQimIIIIAAAggggAACCCCAAAIIIIAAAggggAACCCCAAAIIIIAAAqVXgOB56W1b7gwBBBBAAAEEEEAAAQQQQAABBBBAAAEEEEAAAQQQQAABBBBAwFCA4LkhFMUQQAABBBBAAAEEEEAAAQQQQAABBBBAAAEEEEAAAQQQQAABBEqvAMHz0tu23BkCCCCAAAIIIIAAAggggAACCCCAAAIIIIAAAggggAACCCCAgKFA3Nlt2xYZlqUYAggggAACCCCAAAIIIIAAAggggAACCCCAAAIIIIAAAggggAACpVIgTsqXJ3heKpuWm0IAAQQQQAABBBBAAAEEEEAAAQQQQAABBBBAAAEEEEAAAQQQMBUgeG4qRTkEEEAAAQQQQAABBBBAAAEEEEAAAQQQQAABBBBAAAEEEEAAgVIrQPC81DYtN4YAAggggAACCCCAAAIIIIAAAggggAACCCCAAAIIIIAAAgggYCpA8NxUinIIIIAAAggggAACCCCAAAIIIIAAAggggAACCCCAAAIIIIAAAqVWgOB5qW1abgwBBBBAAAEEEEAAAQQQQAABBBBAAAEEEEAAAQQQQAABBBBAwFSA4LmpFOWsBEY9+qhVeQojgAACCCCAAAIIIIAAAggggAACCCCAAAIIIIAAAgggYCMwauxYm+KURUArQPBcS0QBW4EycXFyPDvb9jDKI4AAAggggAACCCCAAAIIIIAAAggggAACCCCAAAIIIGAsUCYxUYqMS1MQAb0AwXO9ESUsBQieW4JRHAEEEEAAAQQQQAABBBBAAAEEEEAAAQQQQAABBBBAwFqA4Lk1GQdoBAie00UQQAABBBBAAAEEEEAAAQQQQAABBBBAAAEEEEAAAQQQQAABBGJegOB5zHcBABBAAAEEEEAAAQQQQAABBBBAAAEEEEAAAQQQQAABBBBAAAEECJ7TBxBAAAEEEEAAAQQQQAABBBBAAAEEEEAAAQQQQAABBBBAAAEEYl6A4HnMdwEAEEAAAQQQQAABBBBAAAEEEEAAAQQQQAABBBBAAAEEEEAAAQQIntMHEEAAAQQQQAABBBBAAAEEEEAAAQQQQAABBBBAAAEEEEAAAQRiXoDgecx3AQAQQAABBBBAAAEEEEAAAQQQQAABBBBAAAEEEEAAAQQQQAABBAie0wcQQAABBBBAAAEEEEAAAQQQQAABBBBAAAEEEEAAAQQQQAABBGJeIO7sCy4oinkFABBAAAEEEEAAAQQQQAABBBBAAAEEEEAAAQQQQAABBBBAAAEEYlogThITCZ7HdBfg5hFAAAEEEEAAAQQQQAABBBBAAAEEEEAAAQQQQAABBBBAAAEECJ7TBxBAAAEEEEAAAQQQQAABBBBAAAEEEEAAAQQQQAABBBBAAAEEYl6A4HnMdwEAEEAAAQQQQAABBBBAAAEEEEAAAQQQQAABBBBAAAEEEEAAAQQIntMHEEAAAQQQQAABBBBAAAEEEEAAAQQQQAABBBBAAAEEEEAAAQRiXoDgecx3AQAQQAABBBBAAAEEEEAAAQQQQAABBBBAAAEEEEAAAQQQQAABBAie0wcQQAABBBBAAAEEEEAAAQQQQAABBBBAAAEEEEAAAQQQQAABBGJegOB5zHcBABBAAAEEEEAAAQQQQAABBBBAAAEEEEAAAQQQQAABBBBAAAEECJ7TBxBAAAEEEEAAAQQQQAABBBBAAAEEEEAAAQQQQAABBBBAAAEEYl6A4HnMdwEAEEAAAQQQQAABBBBAAAEEEEAAAQQQQAABBBBAAAEEEEAAAQQIntMHEEAAAQQQQAABBBBAAAEEEEAAAQQQQAABBBBAAAEEEEAAAQRiXoDgecx3AQAQQAABBBBAAAEEEEAAAQQQQAABBBBAAAEEEEAAAQQQQAABBAie0wcQQAABBBBAAAEEEEAAAQQQQAABBBBAAAEEEEAAAQQQQAABBGJegOB5zHcBABBAAAEEEEAAAQQQQAABBBBAAAEEEEAAAQQQQAABBBBAAAEECJ7TBxBAAAEEEEAAAQQQQAABBBBAAAEEEEAAAQQQQAABBBBAAAEEYl4g7uwLLyyKeQUAEEAAAQQQCJPA+W1EzmxZVlo0EmlQN07Klo2TColFUq1qnKsGxwuKZP9BkYLjcZKZXSQ7dhfJ5gyRr//vuPy8PkyV5DIIIIAAAggggAACCCAQdAH1W+DCs8pI47Q4qVcnThLiRWpWEykb/8dvgWOZIoePiut3wJaMIlnza6F88X2h7P39j3/nDwEESo/AJW3j5Kp2ZaRVkzhJqREnSYki5cuJa4zANTZwvEhy80SOZors3Fskv2wokrc/Zlyg9PQA7gQBBBBAIJIF4iQpieB5JLcQdUMAAQQQiGqBtNQEuefWGtLxhmrSvFGiVKhQ1vH9ZGUdl/VbcuTtj47Isy/ulYxd+Y7PxYGhE+jRqYaMe7ieVKhQxugiWVmFMurpXTL7pX1G5b0VmvJomvToVFPKGFwyP79Ipi3YK2Om7XJ8vUE9U2RY3zqSmGhwQddAcKEMemK7LH3r4EnX7HxjNZn6WH1Jrqg/z68bcuSCm391XGcODFxgxpj6cs9tNYxO5KvNjQ72UWjEA3VkUM/aUq6cPoCQl1ckU+fukfEzdwdySY4tIYF5TzaUO66vZnT1YDzT/F3I9nm3ctURubP/JqO6UyhyBWyeNx9/eVRu6rkxcm+GmpWoQKWKZeT+u2vJnTdXd/xbQAXQ9v+eL598c0wWvrpf3vn4SIneExdHoDQIlNTvkIvOrSj3d60lHS6rLLVqJkhcnP691tO7qKhIdu3Jk5eWH5TpC/YwJlAaOiP3gAACCCAQkQIEzyOyWagUAggggEC0C6gfxYN715b/ubxKQAFzXw55eYXy5ffHZMLM3fLupwygRVJ/Of+sCvLKzKbSqH55o2oVFhbJrBf3Sr+R243Keyv07ovN5drLqhgfv+ytA9K5n/PgznPjG0ivLrWMB3u2bM+Vjg9slG9/zDqpjnffUl1mjm0glZLjtXVfuy5LTr9mrbYcBUInMDe9ofToXMvoAkePFcgDj26TF988YFTepNCYQXVlaN86Uq6cfrKFekamz9otI6fuNDk1ZSJMoN+9tWTi0DSpWNFswtmK9w7Kzb1CE7xcOqOJdLqxupFQTk6hjJm2UyY8y6QNI7AILmTzvPnw30fk6rvWRfDdULWSEGjdPFEe6ZcqN15dxeg9x7SOKnC2aVuu691xyvN7TQ+jHAIIFBMI9+8QNZFmxhMN5JYOVYP2TDh8pEBeeP13eWTSDjmaWUgbI4AAAggggEAQBQieBxGTUyGAAAIIIKB+FM8a19D1oziQVeamkgUFRfLxl0fksak75avvM00Po1yIBT54qYVc9ZfKxld579PD0uFuZ3n5VZ/7ZsVp0qpZkvH1vv8pU9re8Itx+eIFbYP1vgIL4R60cnzDHOgSIHhORwiXQIvG5WXlwubSrFGi0SV9TdAxOthPIfV8/fLNVnJ6ywpGpwpVPYwuTqGgChA8DypnTJ1MPTdUVp0uN1cP6W8BdxB9wsxdMm/Z7zFlzM0iEAyBcP4OUavMpz6WJqc1TzKefGx6j+5nwaindsriIE5aNb0+5RBAAAEEECitAgTPS2vLcl8IIIAAAmEXuOKiZJkxpoG0bhH8H8W6m9m9N8+VhnvWYuepv3XX4N/NBSY/kiYDu9eW+P/uX6k78tcN2XLBTb84WjGgVjTNndhQUmqV013mxL9n7MqTLv03ymff2k+4sA3Wqwke0+bvkYfHZZxSv3AOWhnjUNCnAMFzOkc4BZZMbyydb6puNMicmXlchqVnyIxFwf0O7HJzNdf3erWqCUa3HsoV8EYVoFDQBAieB40ypk7U9ZbqMurvdaVJg/JGz65g4Kj3rBXvH5SBo7eTvjkYoJwjZgTC9Tuke8caMmFIPavfak4aQa1CHz9jlzz53B4nh3MMAggggAACCBQTIHhOl0AAAQQQQCAIAjdfW1Wmj6ovDeqZpeoOwiVPOUV29nGZvnCvDJu4IxSn55wWAmqv3tnjGkj1amYBl7378qTnsK3y1geHLa7yR9Ehf6vtGqhNSjJLb6yOOZZ5XAaO2ibzX7FfqWQbrD9wMF/6PLJNXl158n7nqh7hGrSyRuUArwIEz+kY4RRQewSnD0+TZIPU7WrV1YJX9kuPIVuDWsUZY+pL37tTpEwZ/X6k6jtYrfpi0DqoTVBiJyN4XmL0UXvhsQ/XlQHdUoKWjtkGQj0D167Lln4jt8nHXx2zOZSyJSSwYm5TueLiShIwfAEAACAASURBVNqr5+UVydS5e2T8TLYD0WJZFgjH75DrrqgscyY2krRU80nOlrdxUnH1LjLl+T3y2BS2LQrEkWMRQAABBBBQAgTP6QcIIIAAAggEKBDuH8X+qqv2W506d7c8MokfzAE2a0CH26b6DSToYrv/uLoxf6vBdTduG6z/+bcsufiWX72uqg/HoJXufvh3cwGC5+ZWlAxcQKVuXzGvmbRsarYlxQ//yZTLO/7mKIOHr9p+/noraXdestHNbNiSI9fft17Wbc41Kk+hyBYgeB7Z7RNptXt+YkO557YaUq5cmRKt2taMXOn7yFZ55+MjJVoPLq4XMN3iKS+vUNJn7ZaRU/ltp1e1KxHq3yGtmyfKy9ObSJvWZlu/2NXed+lDhwtkePoOmf1ScLPxBKt+nAcBBBBAAIFoESB4Hi0tRT0RQAABBCJSQAVJ33mhuVxynn7lQLhugB/M4ZL2f52lM5pIpxurG1VGrRh6fsk++duIbUblPQutermFXNnOfH9197FO91m3DdYve+uAdO63yet9hXrQyhqTA/wKEDyng4RbwCZ1u78sF07q3b5dsrwwtbHUSzXLKOPvWefk+hxTsgIEz0vWP5qurjJU9OhUSxITSzZw7jZTW/P0HraFAHqEdyKC5yXfQKH+HfLui83lmksrh20LB0/RzdtypcvATfLV9/ZbdJV8y1ADBBBAAAEEIkOA4HlktAO1QAABBBCIUoEpj6ZJ//tSJCEhMgbM3IxqtW/HBzbJ2vU5USob/dW2XaH90RdHpP2d66xuXK3MXLmwuTRrlGh1nCrsdJ91NRB07WVVjK6nW1Ef6kEro0pSyFiA4LkxFQWDJGCTuj2QjBreqmvzDA/VnutBYuQ0DgQInjtAi8FDxg2uK4N61omYwLm7CdaszZI7B/A7IJK7JMHzkm+dUP4OUVs4jB9cTyoabD0TCgk1MVttmdXpAe8TmENxTc6JAAIIIIBAaRMgeF7aWpT7QQABBBAIm8BF51aUJdOaSOMGZqvSPCumftBmZhXKzj15cvBQgWzcluf656YNykml5LJSr045qVyprOOZ6sePF8nsxXul38jtYfPgQicLqP6x9Jkm0jDNrH84Sflru7e6Zw2d7LOuMi18s+I0adXMLI3yjl25cs+gzbLqC+/7b4Zy0Ir+GHwBgufBN+WM/gVsU7d/9s1RueyO34LCapM95LeN2XJTjw2kbA+KfGSchOB5ZLRDJNcikrZtKu5UWFgkLy8/IF0f3BzJhDFdN4LnJd/8ofodon4vqcxg551ltu2LW0JNAly7Llte/9dBWbcpR/ILRBrUKyc3XlVFLjy7olSoUNYKTWXkeeCxbbL0rYNWx1EYAQQQQAABBP4QIHhOT0AAAQQQQMChwMRh9WRQz9pWq87VvnVffn9Mps3fK2++e8jvldU+ad3uqOlK/Z2WmmAdSHcSjHVIwWE+BEwHxtThTlIOjxyYKiMeSJXy5e0zH+hWhXu7pRuvriJzJzaUlFrljNr8i9XH5JLbfvVZNlSDVkaVo5C1AMFzazIOCIKATep23YQd0+rYZPVQk+GWrjggXQYQpDL1jYZyIx6o43rHK1cuTlvdj788Kjf13KgtR4HSIxCMbZuOZR6X//yWLV//cEy++ylLduzJk937CuTs1knSsF55ad+ukpzduoLUqB5v/RtASauMGCMm7ZDpC/aWHvhSdCemvxHY8zx0jR6q3yE2WXPcd7dpa46Mn7lL5i373esNq0nZ6cPS5NILko2fB7yfhK7vcGYEEEAAgdgQIHgeG+3MXSKAAAIIhEDg01dbyqUXmO91rvYgHJ6eIYvfPGBdm6ceS5MenWtKpeR442OdBEeNT05BI4HJj6TJwO61JT5eP/iem1voGjQZM22X0blVIZtgZvGTOtln3SaNsVr1NOtF/9kPQjVoZQxIQSsBm/529FiBPPDoNnnRwfPOV6VsVoIy2GzVtBFd2GYQOljfe/fdXkOmjaovlSvpv3NVAGzohAx59sV9Ee1I5RBAIHgC44fUk4d6qckV9pMXVeafZxbtdU2kPZpZqK2UegYO6lVbmjQobxw0c5909Y/HXFsCmVxHWxEKBFWA4HlQOR2dLFS/Q2wm/amK//RLlvQesVW7P7matLNgciP5a4dqUras/relOjeT6R11DQ5CAAEEEEDAJUDwnI6AAAIIIICAA4H27ZLlhamNpV6qWUpuFTjvPWyLvPPxEQdX++OQPnfVErW3YvVqCcbnWPbWAencj73OjMGCXNA2rfqi1/bLfQ9tMa6FSgl4ZbvKxuWLF7TdZ33GmPrS9+4UKVNGP2Bz5GiBDBy1XRa+5n0FhapLqAatHINwoF8Bgud0kJIQsE3dHozvPZtnHSnbS6JXcE0ESk7A6bZNKiXz+58dlt7Dt0rGrnyrG1BBs6cfry9db6lhFbBnco8Vc1gLEzwPK7fXi4Xqd8iaf7WWM0+rYHSDO3fnSs+hW43HCNQ70SvPNpGzWlc0Or/KQDEsPUNmLGKCnxEYhRBAAAEEEPAQIHhOd0AAAQQQQMCBQPeOalVaA0muqN97LJgrIFXwfFDPOpKYaLbSRc1kb/M/ax3cIYcEQ0ANdn75Zis5vaXZAIouzblnnWzSCvu6ly3bc6XjAxvl2x+zjG733Reby7WXVTEqa7LSIVSDVkYVpJC1AMFzazIOCJLAvCcbSreONY1WXZo8e3TV+vz1VtLuPP1epSqDx4JX9kuPIVt1p+TfEUCglAioyTV9uqYYr/xUt61+C7zw+u/Sa1hgzwp17R6dahn/DlDXXvnhIbmh+4ZSol96boPgecm3ZSh+h9hscXX8eJHMXuw/S5c3pQHdUmT84HpS0WAcwiQTWMm3BDVAAAEEEEAgMgUInkdmu1ArBBBAAIEIF7BJH2wboPR367Z7LKoV7136b5TPvs0Miej5Z1WQVk0SXedue2YF12SC1WuyJDPruBw4fFxWrjockutG00mXzmji2rfe5M+mr5isav9lfba0apboM+B0+EiB3P/oVlmy/KC2eqrvfbPiNGnVLElbVhVY8d5BubmX/z1ggz1o5e6Paanl5LRmifLLhhzZuiNX/m9ttqxdn2NUbwr5FiB4LpKWmiB/OS9ZEuLjXJ+t+qnl5MChAtd+tepP7Vm76otjEdGNrm9fRapXKSvuz8P2XXny64acqHw226RRN8l64a+BrruisiyY1Ehqp5TTtmOg1yp+gWhvM/U9oSZYnXtGkuuzsfqnrID3W3Y/1xMS4lzvGZUqlnU929X7zfHCoph4vpemdy33M7RCUhlXe6o/9fzMyi6Uf68+Zr0iW/shDXIB20wY6vIqQPbSP36XeweZZxbyV+1lM5uIegeMi9NnAVLnsXm3tOWib9qK/Vk+moLnqp3bnlFRzmtTQXJyC2XxPw5oU4ybyLi/MyokxknNGgnSplWS7Nzzx7tKOJ7vwf4dou7ZZoL91oxc6dx/k7WlcvvklZZyzhlmq8/f+/SwdLh7vUmTUAYBBBBAAAEEPAQIntMdEEAAAQQQcCBgE0SyWU1sUhWbwL3aV7HnsK3y1gfBCWLf0qGqK9X2+WcnS51aCdq9vNWqvIOHCmTj1lz5x3uH5IU3fo/4gVGTNrApY7NPuE0we+TAVBnxQKqUL+89C4HaQ12Z33R1FUlK8p4hQa2EmvTcbnl08k7tLdmspDDNthCMQated9aU+26vKW1OS/KZCUL1w0OHC+TbNVkye/E+efPdQ9r7VQXUYKFa2ZFSw2yrhMPHjsuop3YEFDxVJv3vS5HyBvuoHs06Lk9M2yXvfup8OwgjiP8WsnnulZY9z1Uf6H5HTbnswmRpUK+8VKxQRhuwUKl5fz+QLz/9li3vfHxYnn95f1j2m1WfhY7XV5Nzz6gg1arG+62nCubs/z1fvvjumGtfetPPhE1/CWZZmywega6ysvmO/fm3LLn4ll8dt28ktNlz4xvIRefoV9nnFxTKvGW/y6zFp6Z+fahXinS7o6a0bJp00nvB2nVZcvo1dtlvutxcTW6/rprrPaNW9Xif33Ge/Uvtdb9jT758/58sWboiOP25b9da0qNTDUmI12f6+eqHY/K3EduC1uUj6V3L5ntw7+/5MmLSjlOy2aj76dO1lpzfpoJUreL72eR+Z1STLmy+q4MGb3Ci4ffXkZED61qt/P589VG57p71jp8TxatlmzZepW4fOGqbzH/F9zY6BrfuKkLfDF7fDGXwXE3EerR/qlQwyFS2cWuO3Nrn1C2+VD8b1LO2XH1JpZM+t6bv+N76lJo8c//dKXLtpZWkeeNEqZRcVvtOpX7P7Nid55qMtfDV/cbpzU36dDB+hxS/js07hMlEY1/3YZOR5/ufMqXtDb+YkFAGAQQQQAABBDwE4qRChSJEEEAAAQQQQMBOYO7EBtKjcy2jg1z7SncJ3mzvG6+qLHMnNpSUWvpVca4A1mPbXcERp39pdeJlQLfarqB57VoJ2kEOf9fJyjruCtZMfn5v2AJ+Tu87WMe1b5csL0xtLPXq6NvrRDB7yi7t5RdObij33l7TZ7kDB/Nl7IzdMqxPbb99xbU/cP/N2uu5JgE8mOozEO95ghOTNj70H9R1DVo9UV8qJcdrr+8Kwlz758BP11uqy8gBqdKsUXmrPqkG53/4T5aMmLTTqA9+/lpLo/TN6gZODCg+pW8/n4Nh6Q2M01O7Ane3/ha0AXldI9g894Lx7ClenzF/T5WhfesY7fcaaFuovvn3HinS5rQKVql5vRmq594nXx+VJ5/bIx9/FdxV6SqoPPrvdeWum6tJrZrOns/qM7FtR57MXbZfps3fG7b+pOtvxf99nsVnwzVQfOOvtpdwlV/+fFO56Zqq2mNVkH7Okv3S91G7oGmktdkHi5vLVX+prL1fb5+pDpdVlvGD68o5Z1Tw+hwu/tz2dRFlooKS3e6oEfB7hurP+/bny7KVh+TJ2bskY3eB9t68FbB53nz47yNyddfA3vMi9V3L5h1GBbjuGbT5xASyi86pIBOH1pO/nF/J+jmqJvj8uNb8u9pRIzs4yPTz4j61eh/q88g2efO94ExidZ931tgG0rtLTSlTRr/6XE3omjZ/jzw8foeDOxahb57M5qRvfrO8lbRqWv6kE5VLKGM0OUg907KzC10rsT3/jmUVyaAntsvSt07NHhXI+7V6Ho8bXE/uubW6VKl86vu5k/erW66tIgO7p8jF5yYbvcP56qju95Ulyw/IhGd3B/y+EoiTrzqavivb/OYL9DvK9LvY0QOCgxBAAAEEECjFAgTPS3HjcmsIIIAAAqETMP1hrGrw64ZsueBm5yvTit+Fa6/rBc2kWaM/0qX7+ws0gDW0T20Z1CPFKFCvq4vnv+fk/LEqevD47Y4Htm2uV9JlbQKwpsFs3TnVvr8qbfrrs5r4TbVuGmRS+2yqlXgmA7Wm53Q6aDV9VH3p2amGUSDfV9urPqgyIehWC04cWte18iYhQb/6UF0r0CDKd2+1knPP1KdhdBq4C+SzYPPcC/TZE+hAoZPBXXVNFex5YlBdueLiytrMGraWwX7uqVWxI+6vI00a6r8LTOqqBqU3bcuVUU/vksUBTLgyuZaTMq7U7Y+nSeVK+sk2phN4Avl+PXgoX/o9vt1o2wv3dSKxzUyDgcU/UwPuqyWPD0yV6tV8Z+YwGbBXJipw3qSB3UQokz6k+sHUeXslffYek+InlQln8DyS37WcBs/VhLthfWtLtapmmVt8NZDKyPPU/L0y+mnnk9KsG9/HATYW6hTqmaoyIXQZGJx07Z7VuuN/q8rscQ38fv48y5u+Wxa/dfqm795j0zd/fu80ad3ij20KgvXn7z3L6fu1miihti1RE6p8bQtg834Vqncq9/uKCqCrjChO/5w6+bue6btyoO/JNt9RJt/FTg05DgEEEEAAgdIsQPC8NLcu94YAAgggEDIB0x/GqgIqXfSQiTtcqXuj5U8NnsyZ0NC1d2nZsvpVLU7vS+1ZOvzJHREZqHF6T96OC3bg+fw2SfLKzKbSqP7Jq1g8r+3OeKBbRVl8pZiv+373hWau/qD7UwNaC17ZLz2G6ldjOhm0WjSlodz11xpB6Zcn9iF9aKvP23Ltf/xkQ6P9j9VJTuwtuiZbR3XKv9tklXASuLOuULEDbJ57gQ4KequrzUChzeCu+1oqm8GEIfVce4SH6k99Ptauy3YFXQNZhf78hAZyz201AlrB5eseVQrsuct+lwGjtoeKwdF5Xanb32gpp7fUByCctL+qlE2A/of/ZMrlndYZr3yL1DZzEjzv06WmTBhaz5XK19+fbsA+GBOhdJ1Jrbp9892D0mPIVuO2Uue0ed44nTQVDe9aNgFj9/vElRdVkod61Q5ogptnu6qJR1Pn7pZHJpdsAN0mA4+q/569edJtyNagppn2dDGdbKeOse2j9E3dk+WPfzftm9EQPFffsW/MbuI3cK7u2fT7te9dNV0Zq0wypZlpn1rK6fPdfSYnv0N0dTV9Vw70PdnmO0r3Xay7J/4dAQQQQACBWBUgeB6rLc99I4AAAggEJDB5RD0Z2L228crENWuz5M6Bm2Xt+pyArhuOg1s3T5Ql0xq50hX7WnUQzHqolRvjZ+52pTQurX82ARk1oaDLgE3y2beZPjnUnrDPPtHAazpFdZAK0KnJGmpVta6vZmYel2HpGTLjBd+TO9SAmivlZLMkbROZnM/poNUn3xyTHh1rBjVgaDLwaRpcUvelAo9q5a6T/mwzEGYbuNM2nEEB0wFBdapABwW9VcfGx3Rw130dFQwcN7iu8So+Ay6/RdTnvPdw+6CK+iyqdL2db6oelAkkviqpJpao7CDdHt5iFXAM1EV3vE3q9pUfHpIbemzUnfKkfzc9v03mh0hvM9Pnm/sz9eUPma7JdSaTTPwN2KutR9REqPj40E3Qczeu+k5UwUO1r+/RzEKjPmHzvLENTKoKRMu7lm3wfOYL+0QFmXUTK4wawaOQmog6PH2HzF5SchNRlz7TWDrdWN246p99c1Qu67jOuLxtQbXyXL0Pmvz9vC7Htc2LyR9900TpzzImfTMaguemk1NN3q+eGJQa1Ak0/lpEPd///e0x1/YItr+zQxE8N/1ODfQ9OdgTs+16PaURQAABBBCIDQGC57HRztwlAggggECQBWxXn6gf9r+sz5ZBY3cY7bMc5Ooan04NmL08rbG0aa1f2Wd8UoOCagBhytzISMtpUF3rIirV/oq5TaVlU33w+VjmcRk4ervMf8V3GsKxD6XK4L/53vvZM4DbvaNKdVxfkiuW9VpvFQSatXif9Bvpe5WpzYpom5XXNoNWagVX+fJlgj4gr1B27smTnkN9BzJVSmG1v3piolnqdqfpUXVZAtwNaNJm1p3U4IDSGjxXaUWXTGsijRv4zuRgwGNdxMmkKtPBbevKeDnAJDNDMK5jcw6biUg2zyJ3HUxXch44mO8aqH/17UPa6kd6m5kO9KuAyZOzd0u7tsnS/hL9HukKxlfwXKXzVs/UpCTv30taVAcFbPtzKIPn0fSuZRM8V58L5VyrZmiyd/y4NlM6PrBZ1m3OddADAj/E9PmgrpSfr1bL75Fh6TsDv3AYz0DfdIat65uRHjyfsWifK5uItz3Oi4vogufjHk6VQT3rGL8zOxM/+Sj1O/vbH7Ok2+AtVgF0m98hkbZ6+9NXWsilF1Qy4nvv08PS4Z4NRmUphAACCCCAAAJ/ChA8pzcggAACCCDgQMB2r0H3JVR6uR9+znKltV78jwPGK6AcVNH6ENN0fdYnNjxA7U2qghFvvnfY8IjoKma6Ykn1kWnz98jD43f4vEHduTz3+730/IqyZHoTv6sEdYMq/e6pKROHpklFHwF4z4rarMCzGbQKZWvr9iVVwdWlzzSRhmlmwdXfNmbLTT03Wg3wqwkWKxc0k2aN9PtX2wTugulWWoPnamLLDVdVCUumDc/2UP3u1ZUHpVO/zUbNVBID0iaZGYwqH6RC6nvqk2Ut5JwzKmrPaJMFQ53MZpLQ9z9lStsbf9XWIRrazCZ4vuKDQ3L9lVWMg97egg0lNVlFNZbqEyMm7ZDpC/dp2y5UwfNoe9eyCZ5rUQMsoAvaBXh6v4ebvEt5nsDzPSyU9QrmuembzjV1fTOSg+dqcndmdqGc10b/vaqE/N2r6ZYezqV9H2n7TqXOZPM7JJKC5yolvulkB89sZKFw55wIIIAAAgiUZgGC56W5dbk3BBBAAIGQCdgM4PuqhApKbNqWI19+n+naD/H1f+lXsIXshkRkyiP1pP99KZKQYLa6NhR10a3cCMU1w3VOm2wFK94/JDf38p1uWLf66dcN2XLBzb+emJxhW764iWlqQJPAv+e5bQatQt1OulWqpqvCVT2PHC2QgaMzZOFrvrMHFL8fmwkKX6w+JpfcbpZ+NZhupTF43vnGajJzTP2wpWsv3h5qIsQDI7fL0rcO+m0qFcBaOLmx1K8bmhWd/i5uWsdg9jV/51Jp63t3qSllyvhP962bFFP8GqbBUtPMD9HSZjbB86PHjkuN6gnGTe0t2KC+T/rcVSuk2w74q+DqNZnS/k79XvWm/UFdy2bSWLS9a0VS8FxZl9T3n267nOJ97uffslxp0k23CTD+UIWwIH0zMFx/fTOSg+cHD+VLUmJZ45XivoLnKmvBP+Y0leaN9ZNAA5P2fbT6bZ0+e7dr+ySTP5vfIZESPLfNDqEymg2dkCHPLi65LS9M2oIyCCCAAAIIRKIAwfNIbBXqhAACCCAQFQKmA/imN6MCj78fyJf1W3Plu5+y5LNvjsl7nx0Jy8DbLddWEbV3Ykotu8CMCk6ovf42bM2T9ZtzXOk6q1WNl7NbV5DUlATrwXF1/OyX/KcQN/WMtHI2A9A//ZIlba77xestmKx+Kr6S3GalureLvvtCM7n2sipaUtsV0TaDVv4unptbKHn5hVK2TJwkJZVxtIJYt1e5TXDbNLjmeU+mey3bTlDQNppFgdIYPF8yrZFr//C4OLN9l9Wg8S8bsuXfqzPl6x8yT+jVrB4v7dpWlAvPTpa01ATj85kGeG1Xxx8+UiBvf3RYXnzzgGtylvpTA663XVdN7ryxmrRqlmhcR3Xs56uPynX3bgjL95GuS6og1ozR9aVaVX0Q1yaA9c95TeX6q6rqLi+mK0qjpc1Mg+daGC8FigcbbLYwcZ9O9eXv/5Ml7//7qGTsyjtxlVZNy8vF5ybLuWdUMEo17D7QNJAQiuB5NL5r2by7+Osj6v0uO6dQ1DOvXEIZ1zYsTv5MP39Ozu3vGJsJkOo8uow+wa5foOejb4a2b44fXFfS6pz8nXX+WRWlVTP9dk7qve+Tr466thjy/MvOLZIFr+6Xr37IOqX5g/V+7a1f+QqeL5vRWO64vprVu4U6v7q/bTtyZe2GHDl4qMD127Fl00Rp2STR55ZT/vr75m250mXgJq8uxY+zcYqE4Ll6j1PvrW1Oq2Ds7CQbVqDPE45HAAEEEECgtAgQPC8tLcl9IIAAAgiEXSAcqUfVYKMKTm/anudK9/7Rl0dl5arDQQ9gOBnwUAOYz7ywT6bN3+u1Ph0uqyxqsOicM8x/4KtG3JqRK537mw16hL3RA7zg56+1lHbnJWvPsmtvvtw7aLMrWFD8z8ke5ro90lXwefyzu2XMtFNXaqgsC98sb2U0wGcTqFL3ZTNoVdzBW3BQlTm/TZJrr8Ubr6pilGbefV5dWkPboI9pWmf39XXZAdzl1N7v3Yb43p9d27kCKFDagueqb3/5Rks5vWUFI5UNW3Lk4XEZsvx9/1tL9OhUQ0Y9WNfvVgmeF1Tnvb7bBp9p/m1Wx6t+vHpNlgwYtc3vwPGj/evIoB4pRgFoVVebdNdGmAEUssn8YjqhRz03XpnZVBrV12/NYLLyNZraLJzBc5s969X7jwpA9h6+VTJ2F/jsMao/qPS13e+oYZxOftlbB6Rzf//bJYQieB6N71qBBM/VKtB/f3vUtU3RG/86dNK74nVXVJZenWvKdVdUMV7xqjqBv/eVAB4r2kN171HFTzBv6T7pOWyb9ryRUoC+WXiiKcLVN02fvbqU8N76UCDv17o+6a0+TiZfqKD5p18flSee2SUff3XslMuqZ/u4wfXknlurW02QUhNY5yzZL30f1X/+bJxKOnh+xUXJ8uwTDeS05voJF27M/PxCeWbhXnlonO+twHTtzb8jgAACCCAQywIEz2O59bl3BBBAAIGABUpiP1M1oLz/93z5+scs+eeqw/L8y4GlYVODRAuebCi1U8xXnauV0b1HbDWa1f/8hAZyz201pFw5s1VGNoMeATdgmE9gmv5crYwbOHq7zH/l1LTfk0fUk4Hda0t8vPeVst72+b3jf6u6MgtUr+Z7peai1/bLfQ9vPUXEZh9gk4CE5wVsBq3cx6ngoMrKMHRiht/+d/M1VWTGmAbGAUx1fl3qXZtVyjar42yMP/vmqFzWcV2Ye+4flyttwXMbd9WefR7ZJm++5z9w7m4Y9Vydm95Q6tbWP1fVRJD7H9smS5Z7T91u0+/WrM2SOwdulrXrc7R9pOst1SV9WD2jOqqTlWTfK34zpplfTDM1mGaWMD1fNLWZaQDHV4dS31ebtubKLxtzXHvhuv+SK5aV44VFcsf9fwapdd9fntewzXagJus91Ku20buGv+wu7joEO3gere9aToPnavuYB8dkyLuf/pH5wtefmhA4YXBdq8xHJRGYtvn+cxLs1D6wQ1iAvukdN9R90/TZ66Q/OXm/9lRQvzXVRF71OVb/7/lXr045ee3tgzLrpT9/f9p856lzqYk10xfukaETd2p7tuqf0x6vb5UO3nQito1TSQbP1fvahCH1rH7TKNjSvB2atuNQAAEEEEAAgSAIEDwPAiKnQAABBBCIbYFFUxrKXX+tYZ2iPFhqKvDywedHZcaivV5n7uuuYxqEcJ/HJjjjPsbWyHYFs+4eI+XfTVfd+QvQOoYpjwAAIABJREFU6Pbe9rZqXa2aXrmgmTRr5HsfQl+rKU2DSrq0597awGbQSh2vAucqwH1rn01G2Rf63lXTtSKxSuV4oy6gC6iYtp+6mFrtMXXuHhmWrh8YNA3S2JzT6IYtC9kED44eK5AHHtvuShserD9TJ3U9k8Fmm/5nstq4+H2aDib7q6vNimiVpWTIxB1WE6psAo6mq7iD1d7+zmOTut2k7Uy3TTDJ/BBtbWYawCneHrrsM97az/QZYjpJwfMaNtlBduzOk3sGbZZVX5y62tF9TpvnjW7ilTpntL5rOQme274n2lgrSxPvYD+HTPuuum5JrY53es/0Td9yoeybps9ek/eZ4ndg837jeaxuNbg3KZWJbekzTaRhmj5zizpeBc6nzt0tj0w225dcHaMC6HMmNDQOHpua2TiVVPBcbRkx4oE6xr9l3G2k9rJ/ePwOrxOxnT4rOA4BBBBAAIFYEyB4Hmstzv0igAACCARdQKWVe3pkmnS9xXx1ddAr8d/BiH99clj6P77Nb4pTz2vbpi1WwZnh6Ttk9hK71e7qOqtebiHntalodOume5IanSyCCpkEsd3VXfH+Ibm518ZTar/mndPkzNN8p5n2FQBetaS5XNmusk+NLdtzpeMDG+XbNdknlTFdLW8SjAh0cM9mH0P3tT59pYVcekElo16gGxizSRetLmg6wK+bEOGuvBNjoxs3LGQTPIiG4LnNoLiTCT2mE08Uv6+VlDb77DpZGW7Tp1VWkFmL90m/kdsNe0zoitnU2+RzY7ptgolxtLWZaQDH3ZpqEtO3P2ZJt8FbjDIcePYC02upayx4Zb/0GKpPu+t5/qXPNJZON1bXdjyT55PN80H3rI/mdy3b4LmaZPPAyO2y9C3vmTS8NY6tj85b2wEcFDD9nlanNulfDqoQkkNs7SPpd0C0903T56FpINizg9gEhd3HqX47Ze5eGf20eVBbHWvzrLSdBOt5T8P61paRA1KNt+cw+b62cdL9RgjFB/SJQamujCpJSWWtTq8m1o+fuVuefG6P1XEURgABBBBAAIGTBQie0yMQQAABBBAIkoBa5TpyYKrUsUh/HqRLn3Sa3XvzXHtXe6bT83Udk3Te7mPVgMc/PzwsN/U8NaBrch/3d60p6cPTRKVy1f05HTjXnTcS/t10ANZbEPyav1SSRVMbS2qK7/TrvoLuz41vIL3urClxcd7TvftKHf3uC83k2suqaOlMVncWP4nNoJXTdP42+5SaDIyZTiZQ92qSNtJmQkVJBAw82yyWg+dqpdSC1/bL0Ak7jLIeKLfr21eRR/vVkQqJ+i0r3njvkNcBa9NgoKrfmOm7ZMKzu7Wf1eIFbFJpf/TFEWnfZb31NUJxgOlqSV1WDNPvQdPMD9HWZqYBHHcbrt+cI3/tvdE6cK6Ot7nWzj15MnLqTpm37NTtS3z1p8cfTJVbr62q7W5ZOYUydsZuWbnK9zYMNgEh3bPZtI+pikfau5ZtgHLlh4fkhh7274kLJzeUe2+vqW07VeD7nzKl7Y2/GpUNViGbvhtNwXP6pr6HhKpvmvapcATPA9kb2/R3jZJ2MrnGs4VsJsSaTJyz+R1i8htB35vMSzjdGs7pJAjzmlESAQQQQACB2BEgeB47bc2dIoAAAgiEQSCtTrwM6ZMqd95YTWrW8B3gDHVVVLBgyvN75LGp/lcP2ARNVPq3fo9v97kvr+6ebFYKqnM5Ccbq6hAJ/246IO8t/bpuJau/VLe61ZDejlVt9s3yVtKqWZJfOqcrUm0GrZymjFZ7Vqq9Ek0mbZgMjNnsk60L2ilU01TwgQRHg9XvS1vwXPeZKO6mglr79ufLe58dlSUrDsg7H/vfyzdQd5sVgd6eF6bXVynQn32igVFKUF8ZKkyvFcxyNkEfX5OKVH1MvwdNUrZHY5uZBnCUlZMgjmeb2wRZ1HFq393fNmbLig8Ou7aAWLs+J5hdyO+5TL+r1Ul0wXPTPqbOFWnvWjbBc5PvPF/oNt4m39XB7ig2n5NoCp7TN/U9JVR907RPOXnu2rxfKwE1Yff2+zfJus25ehCPEjYTQNVhTifXuC85/P46rtXniQaTEjMzj8uw9AyZ8YLvbGk2TuF87qiJYA/1TJFKyWbbTrl91G+l0dN2yfSF+6zakcIIIIAAAggg4F2A4Dk9AwEEEEAAgRAIqAF0tcr3zpuqyxktkox+5Ae7GiapFW0GsoOx0sdmkC6SgjTBbBvT4Ku3QR/dqmeV7n7g6O1e97czuW7xAJPJSndlc+RogQwcnSELXzNfIaiOsxm02rAlR67vtsF6YM/mGqYDYzYrX5a9dUA699/sswuZ7rVssoo9mP3U27lKW/DcJmhc3EMF0tUz9rufsuSNfx2Sxf84YLwi3bSdTD9/7oHvNtf9Ynrqk8pden5FWTK9idFeok4nsTiqmMFBpunW/T0/TAMYugCpqm40tpnp/av7c/ocdjelLgOKvyZXgXS1kvDTr4+FZfKKTcBM1zei+V3LJngeyPPBxtv0u9rgEWJcxDQLjzphNAXP6Zv6LhCqvmn67A118NzfxFudjs0ktkAm17jrYROsN5nYG4rfCDoz3b93vrGazBxTX6pXM5+Er95JN2zJlcHjM2T5+74zquiuzb8jgAACCCCAwMkCcZdfe20RKAgggAACCCAQOoGkxCK57Pzj8pdzj0vTBoVSo2qRlC/vPXV2sGux9/c4mfBcvPyw1vvM9fnjc6RJA/2rgCuN6EfxMmV+uYCqeMUFBTKoe75UTtaf5liWyFMLE+TDL+xm3evPXPIl5jyRIy0a+3dXgz7LP4yXaYv+NJ80NFfOP7PQ5w3s+11kzLPl5KffTk2Nr/rhc2NypUFd39fdtC1Ouo9IPHH+W67Jl96dCiTpz//k9do79sTJ0EnlJGO3Pj215wmuvaRAHrwvTyok6T8PWzJE7hvmfwW8t8qF4hq9O+VJx+sKJD5eX2+djUlfUPf15Q9lZPiU8iXaeQf3zJPrrzhuVIes7CJ5emE5ee/z4H1+u9+WL3fekC8JCXr3/PwiefmfCTL/dd+Dj2l1CiV9cJ7Uq61/Bupu+vhxkR17RH5YW1be/rSs/LZJvz2F7pzXXV4gA+7O137+1Hm++08ZeWii8/6xcGK2NErT1UgkN7dIFryRIEtXmg/q6s/qvMTAe/Pk5qsKpEwZ/30iM1vkmRcS5F+fndwfWzY5LqP750udWv77gEl/UncRjW02ZViutD3D9/eKZ+t8+1MZGZzuvJ+ZfqeY9IjsHJHN2+Pk09Vl5cMvy8q+A3bfP7pr2DxvdJ+/aH7XOqd1gYzoky+19FvJy74DIuNnJ/h85/RnbuPt9H1A1+b+/t3m+0/1zekvJsg7nwTv+y+Quvs7lr6plw1V3zR99pp+/zh9vw7k99Y9t+RL15sKpJzBK4G/3yj6VvizxLi/58olbYPznRWK3wg291K8rHovHTUgT5oZ/DZ3H6veP1f/p4xMnpcQ9O/BQO6FYxFAAAEEECgNAnFSsWLgo0WlQYJ7QAABBBBAIIwCaiXPhWdVlHZtK0rrZomuPayTkgIPthS/BRX0fnXlQenUf8spd+eavT+/qTRrpImMiohrFfSTO/ymvjPhK4lrmtQr3GVmPVFfenepqQ34vPfZEelwzwZX9Vwp1P/R0m8K9e//k+V3H9Dlc5rITdf43g/Wlfr5oS3y/r+Puq45Y3Sa9O1aS1tP14r13pusGV0rPsakGaUldK0062C/x2koruFaiTelkdSro59McmJV/usHTvFxZQOY0EBSavk/z4nVOnP2WhsH8wDXyvNOZnvSulbejcxwpVoO1p9r9Vef2lKunD5I5lqpNXuPjHzK/9YVS55uKJ1vqi5xcfqAvOl9qOfuwUMFoj6Pb7x72PGqdJv7Na1boOVOrFCbsDPQUwXleNeqt7H6FVqqTRa8+rv0GLrtpOu6tsIYUk8qVvT//evaO/WhLbLqi2N+6x2NbfbBi83kqr9UNmqPecv2S89hJxsaHfjfQuodYMXzTaRlU/uJUP6uo/qlaqPPvvnvqvRP/vgOC+TPpi1dK8/v/uO7uvhfSbz3BPOaNt93pp8Tb0423k7fBwLpDzbff6bfP4HUJxjHBrOfmNYnmNeM9r5p+ux10p9s3n0D+dxOHl5XBnavbTSZ1LUd1x3rTLuKz3LBvKaNUzieO1NG1JX+96VIQoL+PVcBqW0+ps7bK2Nn7AnYlRMggAACCCCAwKkCBM/pFQgggAACCESIwPltkuTqSyoHPaC+Z1++dBu8Rd4pNphsM+i0d1+e9By+Td76MPA9fj9/tYW0O0+/9NzJYFGENKW2GvfdVl2mPZ4mlSv5X5X064ZsueCvv7nSQZsEWl0pwgecOlHCXSHdgFPxSRKuNKWX+g+qBNJO4Ri0CtU1/jmvqVzfvoq2rX0F7dSBpsEC1xYG/TbJt2uytdcLZQGb4EG0BM9d6TFHp1mlx7Q1VvvVb9qWIx9/fUxmvrjfeN/m58bVd23/EczAvm3dvZUPNIAajDp4nsOVuv2MCtrTeptctHR6I+l0o35J7cpVh+WGHhu114jGNgtlAMcbmJqU1eeuWlK2bPAmrHhex72lwi8bcuX1dw/J8y/vd7SlgunzWV3bX/A82t+1bOofSBDOxjscQazifVf3/uRZPtImGfl6cNm0bST+DrCpfyT2zVA+e0P17lu8L9m8F+p+o2i/YP9bwHTSmyque1aEy8nk3mwml6nvubXrsqXfqAz5+Cv/k/pMrk0ZBBBAAAEEEPAuQPCcnoEAAggggEAEC9z2P1Xlr9dUkasvrSy1a8Y7CqL4GsQL16BTcV7TwaITe9U9nhHBLeSsaqYrbzwHK4f0TpFRD6b6zFCggtiT5uyRR6f4Xmnb/Q4VtK8vyT5WWXqam6x0V3cfyIBqOAatQnWN4X1ry8gBqZKYqF8d4isjgC4TgLt3BWvA0Vlv/fMom0HSaAmeq7tT+87fe1uNkAXzPN3Vvs1rfs2Wp+bt1a7Kt/EOtG1tjneaacLmGjZlTTNkFH9WqWfcl6+3kNNb+g+8q8kPY6bvkgmz9Cu7orHNTL+TA5ko5dme6vvvlZmN5azT9BMebPqBr7JZWcflX58ecX0/fvVDlvEpbYK5wQqeBxLgC9W7VrjeFW28dQEx40a2KDhyQB0ZcX8dKV9e/52vThsp39v+bjFcbUvf9N4KoXz2hurdt/id2HznBWvinc296Saf2pwr1M8d3e88t70KnP/722PS59HtxpMxLR51FEUAAQQQQAABDwGC53QHBBBAAAEEokRA/cB/qFeKtGmVZB1E90z/7b5dmwED3eCDDWFJDLTY1C9cZU0Cp57punUrGg8fKZD7R26XJcsP+ryFS8+vKEumNZa0VN9pwt1BgGv+UkkWTWnk2lLA358uVby/Y236oNNBq1BdQ2WKeGVGE2lUX7//74GD+a5BrlffPnSCw3QCRbC2TAhGv7b57EZT8FwFUZ8dU9+Vvt1kH/tgWKpJTe//+4j0Hr5VMnYXeD2ljXcw6mR6Dn+BQtNzBLOcaer2/PxCV3rTYel/pJw3PW5rRq50HrDZKPAajW0WygCOr3a+6JwKMntcA0fvM077jvqOnPHCPr8TzDzPbRPM9feZsPkOisR3rXAFWG28nb4POO076jibdlTlg5WiOpA66461uSf6ptmWMTZ9M5TPXpu2talz8T5leg/BnBAdzGdSuJx0n0X176aZcH7+LUs69t9C4NwElTIIIIAAAggEKEDwPEBADkcAAQQQQCDcAtMfT5OenWpY7ZHumf7bXV+bAQNvxzu9b5vgQrBWKTitayiPMxkoVqsLVMrZvz2yXVa91EyubOc7hbrpwKYuxfGGLTlyffeNcu2llbR7AftLSW5iZ9MHnQ7uhfIapgNd3rI/mKbu/21jttzUa5Os25xrQhrSMjaf3WgKnrvRhv4tRR7sUdtxlg9bfPX5UavQuwz0Pghqsm2C7TWDUT7SgufqnnTPNfd9e9bdNA2zacp2dY1obDPT4EewVp672yKtTrxMGp4mN11dRSpU8L/nfDD6rTqHeha/tPyA3PfwVu0pTb6jvfWr4ie2+Q6KxHetYAaq/KHbeDt9H9A2up8CNg7qNKbvZIHUKdBj6ZtmgqHqm6F89tq0bSCfJ5t70GXHMmsNEZvPoi6bR7icTO7N5D3GJhOOyTUpgwACCCCAAAL+BQie00MQQAABBBCIQoHxg+vKQz1TpFw5s/SR3gYPTPbQdtPoBh9sCBdObuhKkWzyV5qD56b+H31xxLVqeeX8ptKsUaJPNtNVTrqAr3uV9OUXJkvfrrWkTBnf+9IGuio6HINWobzG/V1rSvqwej7T4Hs21mffHJXLOq0/8Z9mPVFfenep6ddXBVeXrjggXR7UB3pMPk+BlintwXPlo1ahq3ZV/aZl06SQr0RXbawCurf23XzKvsw2z8pA29bm+EgMnpsGwj0DWp8uay6XXlDJ7617Zv8wMYrGNrMJfqTP3iMjn/K9NYiJUfEyrZsnyqAeKXJ9+yphmbiigg9T5+2RRyb7vw+bgJm/z4Tpd71yicR3rWAGqvz1DxvvQIJ9Tvqo+5g1b7eSMw23GzhytEAGjs6Qha8fCOSSfo9VW1bcc2t1o/Pv3JMvvYZvk8++zTxRnr5pRCeh6puhfPaG8t3XU033m8KzbLB+05lmxjJ5pobLSdfTTLNZBbJVlq4O/DsCCCCAAAIInCpA8JxegQACCCCAQBQKqADPJ8tayDmnm+0Z6u3HdrgGRIvzmg4W+dqrPQqby2eVTVYZqJXgY6bvlqcfqyfVq/lOob7o9d+DspouN7dQxj+7Wy45L1muvdT3Snd1U4GurArHoFUor6FSr694vokryKr7Kx4UMWn7Y5nHZejEHfLs4v2604fl30s6eD72oVQZ3NssdWowVsmqoJ7qP9ddUVlOa5poPFnJtjFUOvFnFu6Vh8b/kU7c/WfjbXvNQMpHYvDcNAjknvCzdkOOvDClkdSr43sLCyfPuGhsM9Pv5GB8pnT97rrLK0mXm6rL5RdVkrTUBOstanTnd/+7eidSk9LefO+wz0NsAmbRvOe57l0rXO+KNt4lFTw32W7H3aECzcxj0pdt6pOxK0+6DNx8UvA8XG0bqt8B4ap/qPpmKJ+9oXz3dfqeEqzguc29ubNp+creZHOuUD53TPtyMLOTmDxjKIMAAggggECsCxA8j/UewP0jgAACCFgLqHTL7dv5X63mPumBQwWuwFcoUi6rFSe6lcHuenhLoWyy/7W/463h/nuA6cqdcAzUO72HYB03L72BdLujht8AgVoJvvSfB6VHx5pSvrz3TAPugLcKsuv+TPb5VYH4889MktYt/E/OCDSIFo5Bq1Bfw6QNVZt4plo0DfSpfQ0vvm3dKSuSdW0cqn+3CQyG4vNbktdXKaZVUO+WDlXljJZJRtkGbNrBW3p+m/t9deUBeevDIzaXdFx2x548WfXFMcfHh+rAz19tIe3OS9aeftlbB+T7/2TJqAdTtdufrHj/kNzce5P2nO4C0dhmoQzgGMN5KahW4nW/o6ZceXGyNG2YGNQsECZZPWwCZv6+C6P9Xcs0qKOaMJCV8zbeoQxi+euzNnVU5wnltitqEu2Xr7eQ01uaTaL1ZkbfNHtC2bS7Td8M5bM31O++brnnxtWXXnfWNJroFOhvBvc1Rw6oIyPur+PzN5Fnq+raI1xOup5m+pzV3Y/uOvw7AggggAACCNgJEDy386I0AggggAACYjNQEMr0av3uqandk9rdXL72H/753VbaAKk6hwqEBWOvOpuBOrXqduDo7TL/1dClvCzp7mzShiow/t1PWX6DQu5U66++fUh7S2q1tC4F/A8/Z0mdWgmSmuJ7pbtutZq2IiKuVb0zx6RJpeR4bXGnA0ahvkaXm6vJjFFpUq2qbyv3zbkDcSYDseFYtaZFL1bAJjAYrGeGZxVsUmKHInjvWZdenWtIx/+tKm3PrCBVq8QbDRz78/aW4tdmpX2wVnTZ9olIKm+aul1NSvl5fY50vMF/umPblO3KIhrbLJQBnGD1DzV55f67U+R/r6wsLRsnSmKi2ZY1/q6vm5xk8px2n18XFIrmdy3ToI6yKO3Bc9OJb+5+Ecr9iU0mQnr2//c+OyId7tlwykeCvql/Stk8C2zeVUP57A31u69bzcYmWKumbX6Hq62v2t91ar931z9cTrpeZvqctelfumvy7wgggAACCCCgFyB4rjeiBAIIIIAAAicJ2AwUOBl8N+W2+cHvK4i/6qVmcmU7/6m53fWxXYHn7T5MgsXu42wCwqZmkVbOdI87NZEguWJZn9XXpSUsfqCu3bOyjktCQpwkJPgOUASjfWz6sNMBo1Bfw2YLBXc7TRpeT266pqrf7njwUL70G5UhS5YfjJhua/PsU5VWK3w7D9gStPqbrixWF/Q1YSholfE4kTvV9NWXVna8Z3NhYZHMWrxP+j2eceLMQ3qnGK2ODoV1KJxCfU7TwJb6bB3LKpL6df2nbLd9rqr7i8Y2C2UAJxRtrp65Xf9aXVTw8PyzKjrOAqH7DrN53umC57rvXE+nSHvXMg3qqHso7cFzdY8230Oq/Oo1mdK+y/qgZ5CZ9UR96d2lppQpE6f9mKnJeM+/vF/+9sj2U8rSN7V87Hnuh6j7HdVl2uP1jZ7DumeuviX+KGHzGdQ9T0P9G8H0niiHAAIIIIAAApEpQPA8MtuFWiGAAAIIRLCAzUCBuo1gB5DcNDZp67ztdajOY7OSdGtGrnQesFm++iHLcessnd5IOt3of7Wf++ROAheOK1aCB5oGLvxVUbeyovixNqs2fF1Xt2rPhDQcg1bhuIbpFgpqv+WRT++SvnfVlGaNEv0SqdX/l3eKnJTtqrI2gUFVPhh9xI2kAtQLJjWS2rX0K/zVMaHM+uGv4dSEGLWdxvVXVJZaNe32bC7+XWGzstD2GWDy+YzGMjaD6rr7c/LdHY1tZvodFOpsDrr28PXvKvtHt9uqS7u2yVKhgu9JZsWPV8/jYU/ukBkv7Pd66mAGz6P5XYvg+cndY+LQujKoR4rfyYWeR6jPzZS5e2XEpJ1Ou/gpx110TgVZOr2xNEwrb3ROf32dvqkntHkW2Ez0DOWzNxzvvkrO5vmgJgnOWbJf+j526iQOfSv8UcJ0kpwqa5IhK1xOpvdHOQQQQAABBBCILAGC55HVHtQGAQQQQCAKBGxSj6vbCWQljj8Om0C0r8Ecm2BYfn6hTJ23V4alOxsAtB3s063kioKuYlRF24HY4if1t6LIVwVs2t3XOZwEloqfKxyDVuG4hulgnmqrtz86IuoZUrmS71T1wRhgNOp8loVM79N9WpV5Y8z0XTJx9l7LK51a3GaVnTo6EibfpA+rKwPuTTFOMV38mWeyxYJbKhLuN+BGDsIJTFO36y6lC6z6Oj4a2yyUARydczD/XaV2XzS5kVzZrpLRNgq6yQA2ATPd+4rNd26kvWvZBMcCed+18bYJUAazj6lz2b7LqmPUitsHHs+QpW8FJ5PMsmcayR3XVzPq5+r6W7bnSsd+m+TbNdmncNA39T0kVH0zlM/ecLz7uuW+e6uVnHtGBT2kiPy2MVtu6rVJ1m3ONSpfvJDNu6C37XBK4neIoxvlIAQQQAABBBCICAGC5xHRDFQCAQQQQCDaBGxWt6mAmRpYvbXv5qClbbzl2ioye2x9SanlP+2s29VX2jqbQVF1LrWStGP/LbJ2fY51k6n9itVgjkmKyUAHj60rV4IH2AYki1fVydYAJXFNb8ThGNwLxzXUvX26rLlcekElbU9Se9irlPj+PgfBSm2prYxlAZUu+cvXW8jpLc0GSdXp1/ySLXcO3OzomeGunlp1Pje9odStbfa8U8fpglkrnm8iV1yUrBVQ6b0HjXUe9Hjt2cZy23XVtNfxVeflc5poU/yrY00Gif1VYl56AznvzIraemZlH5exM3bLyo+OaMuWRIFAn23uOgcywB9tbRbKAI7bU00Yen5CA6lbW5854teNuXLBX39z1H1aN08U9dlu2tB/Zg918nAGz6P5Xcum7rEQPFd9Z8nTDaXzTdWNg9fqmPWbc2Tg6O3yzidHHfVt90HjHk6VQT1qG0/KUr9Blq44IF0e3Or1ujbtG2m/A2zqHol9M5TP3nC9+6o+od4fut1Rw+jzEEgmBpv2VvUy+R4Pp1NAH3wORgABBBBAAIESESB4XiLsXBQBBBBAINoFTNM0u+/z+PE/Bq9UqrqjmYUB3b4aHH55WmNpc1qS0Xl0A8SmQT91MXUfLy0/IPc+5H0QzleF+nSpKROG1JWqVXyvtvU8ds++fOk2eIvfQUabAQ91bl0wzQgzRIVsVm0Ur4KT9NROgqCe1w1kENLzPDZt6HSlWTiuoe4p0AwCni5frD4ml9yxLkS9LbDT2mS8UFdSA/cffXFU7n14i2TsLrC+uFrlN2dcAznzNPOAvUmqTtNBa5Nz+bupsQ+lyuDetaVcuTLae5+3bL/0HLbtpHKmK96U8z8/POxa0WX7p9JezxiVJtWq6gObwdi+w7Z+tuVtvtO8nVsXbNLVJ9razPSzoHuX8OdiE/Rw8p3meW3TPZyPHiuQB0ZmyItvHvBaddN2NH2/sOmXkfSuZdN2gbwb2Hg7fR/QfXZN/912GxH3edUWSsMn7ZTFPvqc7vrTH0+Tnp1qSFKS+fYEBw/lS79RGbJkue9V7/RN//Kh6puhfPaG691Xyd3ftaakD6tntO+5Kq8+B72Hb7WaSKJ+t7wxq7Fc9ZfKRkF60+/xcDr562U/v9tKWrcwe88N5Dmre8bw7wgggAACCCBwsgDBc3oEAggggAACDgScDJypH/KffXNMhqbvcLxv+M3XVJHJI+pp90v2vCVdIHp439oyckCq8SqWnByVvn2PPDJ5l5GcspozoaGkpZqvGl256rDc0GOj3/PbDHiYDm4b3VACrBqQAAAgAElEQVQICtms2ih++V83ZLtW6dlOyjBdHentdoMV3LVpQ6eD5eG4hjKyCTD460KBBmtD0D1POqXtIKk6WD37Nm3LlQnP7pZ5r3gPVHmr99C/pbj2ljXNsOE+h+6Zp8rZ7PP60y9ZcvsDmx2lGf3nvKZyffsq2mbx1e42KYKdpMm3mYxlOhitvdkQFwh0IsuxzOMydOIOeXax972wddWPtjYLZQDH08o0OKC2rVAB7fsetpukp65lY68L0tsEzEwm50Xru5bNd1sgQR0bb6fvA7rPrs2/q/e2e2+rIWXLxtkcJuod+h/vHZLBEzKMJ5R1uLSSjB9ST845PckocOhZIfrmHxqR2Ddtnr2T5uyRR6eY/e5S9xuud191LRXY/mRZCznndLPgrzrGNivRoikN5a6bqxt/3kwmjYTbyd+DwvT7MdC+bPWwojACCCCAAAIISJxUqlSEAwIIIIAAAgjYC/zz+cZGQZHiZ87KOi5ffJ8pC14/IEtWHDK6cK9O1V0DIReeVcFoBaPnSV2B6F6bfV5H7dG6Yk5jadlEn+bUfRK1Am3x8oPy4BM7/AZt+3apIaMG1pGUmvoVje5zuwIX6Tvl2Zd+92tz91+ryczR9aRSstlq9g8/PypX3+M/IG/UGCEo1O/uGjJxcF2pWNF8NZG7Gu99dkQ63Ge/2nTysFQZ2C1F4uPtBn5VYGPWS/ul36gdAUvYtOHa9dly+v/Yp/INxzXcEE6fCZ6QrsDv0G1WK3ICbgiLE7gGSV9uZjVI6j69Cr5m7MqXL3/IlI++PCbf/Zx10h6s7S+uKGedVkGuuDBZ2p1bUWpUK2sdKFDX0j3zVJmR/WvLiL61pXx5/YpwtQr0H+8flm5DtllNUkkfmioD7qllNDHJlXb9iZ2y8PVTJxeseK6R3HBVFSOLQ4cL5PFpu2X6In3gt3Wz8q7tP/5yXkWjc7sGo0fvMP7esuhWQS3qmtyW3kBq1zL/3vGswG+bcuSm3s4mS7jPE01t9sELTeWqS/RbTrhWnj+3V0Y+vdtRe727sIlce2llo2MPHymQ8bP2ypNz9hqVV4Vce55PaihXXpxs1J9/XpctF9++3udnesyDdURN4DHJGmHyfhGt71rqufzC5IZSr45+AqQrQPnwVln1ZaZxu7kL2ng7fR+wrpSfA9Tz85VnGsnpLcyyQHn7LfD1j1my4sPD8t5nR2XthpP3gFbuHS6rLDdcWdn1fm4bpFfXU8/shyfukvmv+p+0Rt/03zNC1TdNn72qdote/13uG7LduAuH891XVWrikFQZ1L2WJCTo36ncN7FhS448PGGnLP/A9zYw6rk+Z1x913eHzWfg/9m7D6grivOP4z+KICgISFNR7F1jN9FYYomJDbsEe++9gQXsBUXFHmuMDXuJ/jXWWBJjiRp77NhAUFDpCPg/z7u54Zad3dly37svfPecHE94d2dnP1vvPDPPPP/KRG3Y/6NYr+Z2clXonceW04rL+D1LsjxnY0FYAQEEEEAAAQQqBAiec0EggAACCCCQUqD/1l105emLqFvXdA30tlsbKThqzE8aO26GPv58elNadFusgWCpxdqpR7e2TQ2WPgGesMOwuZMPO/0rjXg4OkifpGGotB8LhH3z7Yym9JPWEaDU8GfBtd37ddUB/RfUqst3SNTYYWX7NELbekkaPJKUm/JyyLTZ2qt20F2XLa7FF22fqJwsgex9d+6m4af5p1ksVSwqyJeo8gnPYdrG8iTXSdp9lI570ME9NfiI3l7BUpeVb4NfUus81x94UI+m40ySOjbP/UeVNebbn3TwqV/o/iei5+ROEhCy/ZUC/3c+PL7ieVddl9Lz76ABwfOvVSu/zilRAduk7xob2fjgkz/ozMtH1wRkrL5Wx6P27q4j9uzh3bHpf2nhD/qsuU5lpv08N2JpbbB2/Jz21Tux47zpnnHab6B/kCKsoi3pnPkGcLIGz5N+Z1g2htffmdx0Pqyzniu7igUx99mxm/bcoVui63nEX8ZrwDGV0ySUn8sk9fX9bklSZlG+tZI8K7MEdZLYZH1XZ3q4lG188B8W1HknLOQ9JVHUfqdNm6XpP81qemd0mLd14m/n6rL/l/r/BL9nWRJ/rk33mUxybfo+e21v1tlnlyM+C32nh9WmOb99bf/WAeOeKxbXKsv7BYBLdbb3inWovHbEdxUd8+x30WG7d9e2m3b2mlKm3MA6EZ54wde67s74TEfN7eS6cgie5/VUphwEEEAAAQTyFSB4nq8npSGAAAIIzGUCN1+4aKI0cs3Jk6ThzIIpj960pNZfM3mwoXRM1vBn++zQobV3wKjawzfYb9slafCw9X0bt5vzHJXvK0kjWmm7SZNmauCFX+uKW6JH6Ycd0wZrddTtly6eKJ2+lWMjRbbaP9uozFJ9kpzDJA2S5cfbHPso7S9tJ4jS9j/9NEsX3zhWA4f6p+Zs1PVqo0g3/3Wn1Pd6Peptz5+b7/MPfKbNFGAB1smTZ2ni5FlNHYhsmb9jq6bAXZqgh3WCufaO73TI4C+dLHde1lc7b9klkbcFHz//apre/Wiqxv8ws2k+0mUWb6/F+7Tznpu0VKEvvp6uvU9MN6K0Huc6rsw0o+CszDw7B7WUc+b77skaPG9KqX5pX/Xtk6yTmJ0Xu5anTJ2psd/N0MTJQSfDXt3bNnUESfPN4ZNFIUkw0ff7oiV+axE8j37aDBu0kI7YK9mI27jnVx5/b0qLfbR/sJVr062e5FmQ5FvV99lrNSt14LPMZfYstqXT/G10/V3j9MgztZ0Fm/PbtyR35F7dde5xC6XKolU6Rvu2sg7jSbNileqQtKNfI5zCrjSC53k89SgDAQQQQACB/AUInudvSokIIIAAAnORgPW0v+vyvk2phou2JG04SzpSLu/jtcDh5TeP1XHn+QUOkzR4WF19G7fzPi7f8tKkUbesBXsdP1JP/H2i724q1vvXg8tqjZWTXbsPPfmD+h3kngYgSUWSnMMkDZLldWiOfZTvb8Twvtp1665JGP63bpZRe6l2mGEjG+15x6WLa9UVko0yyrDLyE2twdTu8R0O/cw7tbpNhzH0pIVzGTWY5bg+/XyaBhw7Uv98fbKzGAs83n5xXy2xWPLAY5a62bY2kv3iG8folGHp0nVn3X+a7dOmbo9L5Z2kLi3lnPkGcLIGz83uT0MXbZqCpnVrv4wMSbx91/UNriQJmCX5vmhp31oEz6OvLAs63zR0MW23+QKZR4v7XsNx6305aroOPOWLxNO/cG2GyyZ5FiT5Vr3+vEW13y4Lxp1O598nTJyhw4Z8pVseGF+zTnN/+5YqkGTKktQHHrHhh59O1XYHf1rYEfquqhM8r8fVQJkIIIAAAghkFyB4nt2QEhBAAAEE5nIBa6S39NfLLOE/Z3i9yUZ+Oa1pFOOjz05ItKtzjuutY/ftmSntdKId/nflNIGvJA1DtpskjdtpjiHrNjv/fgFdc1afRNMAvPX+FK26VfJ5wEt1TRrozSN4Uu6U5BwmaZBs7n2U7+/Q3RbUBSctnHhkb0u4RquvcXv2XX1mn1QjSbPeL+Xb2/PjzfenaMDRI70bTEvbNzp7SJLAdJ4pgn39bcTvbQ+OSzTXqm/Z9V4vaep2nwwASevcEs5ZcwbPi9DpxjewmCRglvT7oiV9axE8j7/rLYB+x6V99buNks3LHF9y8jXs+j789C8j55GOKpVrs1YnybMgybfq4CN66eRDeqWemquIwfNGPuMtXfugC0fpmjv8s3E1x+8Qn7uY4LmPEusggAACCCDQ/AIEz5vfnD0igAACCMyBAhuvO5+uOnNRrbB04wPo7300VYcO/kJ/e2lSKukLTlpIR+7Zo9kC6KXA+T4nfa4vRwcpkH2WJA0eVl7Sxm2fOuS5jjW+vnjPMlppWf+RvFlHgSdpELRjtfmk9z/5C/3lqej5pH1dkpzDJA2S5ftvjn2U78+yUTx07RJabslkzwILotoc1eddM8aXrxDrNbrzkD0/Xvn3ZNnz492PpiU2sYbemy5YTGv/omOilOiJdxSyQZKpNUqbN2dgoyUHzs0raep2n1Teac570c9ZcwbPzW/fnbvpvOMX8p6fPI25a5skwZUk78c03xct5VuL4LnfFWjfcJeetoh279dV7dq19tso57VsWp3jz/s6deC8VB2uzcoTk+RZkORbNW2GlFLtihg8t7pZ1pVrz1408fznWW4Hm/brjMu/0WU3f5uomOb+jeCqHMHzRKeNlRFAAAEEEGg2AYLnzUbNjhBAAAEE5nQBC8LYCPTf/KpTQ1I3WiDmmRcn6KizvkoVRCo/P0OO7KXj9uuhTvO3retps+DMY8/+oAHHfO6darlUoSQNHrZNmsbtuh58SOFJRoKb3fCbxuj48/3S3IcdS9LR7q+9PVlr9vsgN5Yk5zBJg2R5BZtjH9UgN5y/qPbZqVuiYKxli+h/dHTq7tzgcy6oUc8+63Bw72PfN2XZmDApmAM0zdKIALo9rx979kf94eiRietuQeEj9+yuDh3apDlcr22mTJnZNJfqkWd+5bV+EVdKEvSz+r/+zmRt9IePEp8Pn2Mv8jlr7uC5eTUigG6BpmE3jNUZl33jc8qUJGCW9vuiJXxrJbmPskw9ksQ77feA14nPuNKJB/bUwIN6qGuXeTKW5L+5fQ/+7Z/5fP+X9sq1Odu/ntdmljTnRQ2em1xzfleNHvuTThk2SjfePc7/pvnvmo34jRBWSYLniU8dGyCAAAIIINAsAgTPm4WZnSCAAAIIzE0CJx3YQ8fu17NZR1XZiOCLbxijC64dmxt1v80668KBC2vpxdsnCgL6VuCHH2foilu+1akXp5tHN0mDh9UpbeO27/HksZ41up5+ZC+voNjESTObOkqkaSwq1dVGST9y/RJaevH4UdI2wveme8Zpv4Ff5HGoTWUkOYdpG8ubYx/VIAO27aIrhiySqPH8kad/0NYH5DOXfG4nKGFBzfXss2vxk8+n6byrv9ENd9fO9Zmw2k2r26hBS0G/4++61D3rhgX9b31wvI4956vUgdpDBiyowUf2Vu8e+QZoSranX/aNbg2ZRzWNbSO38Q0M1yNle/VxF/Wc+RrlPW2HZewZdvIiWn2lDnX5xij3t+DKmZeN1tW3+6fzTRIwy/J9UfRvLYLnyZ9gNvL2rKN7a+NfdlLbtq2SF+C5hT2vv/l2hi69Md/v/9LuuTYDiSTPgqTfqjb6/NpzFlWfhdp5nvXZqxU5eF76rrr4lCAbw7zz5p+Nwa7/l9+YpKPP+Vr/fH1yYr/m+h3iUzGC5z5KrIMAAggggEDzCxA8b35z9ogAAgggMBcI9OndVice2Eu7btVFPRZsW5eGYWs0+HLUT01BGAsiZRl56TolFlA646je2mP7bureLZ9R6JMnz9TfXpqos678JnVjR9IGD1s/S+N2c12y1uA64tK+XnNI27yWA47+TM+/mq7BqHRMT9+6VFO2hLhl0qSZGnjh17riFv/gQ1yZzRHYbo59VB+n3TfP3rG0Vl+pYxxB099tlK8FK4de27JStocdnB37oEN6NY2879U932dfKbBrAbBh1+fXUaj8OLbYoJPOOKqX1lxlvtyDHlb/19+ZorOvGK37n8g+9YG9Zy4cuIi223yBXBqmvx03Q7fcP05Dho+uy/vE62bIeSXfoIelfD34tC9196M/5FyDyuKKeM4aFTwvyVinm8P26KE+C82T+7eSdVR58MkfmqbESDqtg++1k8f3RZG/tQiep38kbL95Z510UM/c3yf2Lhk15ifdfF/9vv9LR821Wd/guTnvvl1XXXDiQlq4V7IAetGD56VrKO/vKrv+P/9quq6+7dvMncYb8Rsh7IlC8Dz9c5YtEUAAAQQQqKcAwfN66lI2AggggAACkmwU6l47dNNaK3dQ1y7ZgkmW6tcCHP94bVJTkCOPAIzPSbLGs0N3W7ApiG5zOScdSVMK9D/+woSmEfJJG7F96li+TlgwoCUEz5MeJ+sXV+CK0xfRIbt1V+vW8aPOPvtimnY58jO98uaU4h5QipodsGs37bJlF625cgd1WSDds8+eHWO/m6G//6t5n3lrr9pBNlJ40/U6aZHe7TJNxWFZNl7692Rdc9u3dXlmW6ebo/bqoc3W76QFu7ZJFIC0dL//+WRq0/vkqtu+m2OC5iku12bdhHNWy136Vlp7lfTPCyu1ub838rxwWtq3Vp7HPieXZVkW9tt5QW26fif1XLBtqveJXdfjv5+hV9+eUrd3SdQ54Nqs7xVaylaw4Trzq107v1HaUcHz+tY2Xel2Hxy+Zw9t8sv5Un0TWufrN96doj/dN07X3Zk8RXu6WrMVAggggAACCMzNAgTP5+azz7EjgAACCDS7gM0B9+u15tOvVp9PKyzVXvN1bNOUdrd9yGCDyVOCdIw/TpqpN9+f0jRK+5l/TtCXo2c0e73Ld2gNaDtssYA2W6+TVlxm3qaGwAU6VTb0TJsuWZrUz76c1hT0euipH+seMC+vY1jw/PHnf9QWe3/SUDt2PvcIbLNpZ11/7qJe0zfc+fB49T9q5ByNY8Foe2asvWpHLbFoO3XvWvvcMAALlH8/YZbe/3iqXnlrsh5/fkKzPjvCTkLpmbfB2vOr78LzqOeC8zSNqu/YobZjROm5/fnX0/Tx59P10FM/6OkXJzXbubVRottuuoDWXKWjenZro17d51Hrssez1W/U2J/00chpeu7lSbr/8e8b/k5pNpyC7ohzVnti7Ftp2007a5XlOmipxdqp0/xttFCPtqEd90rPjA8/m6Y33p3c7N8b9bqsWsK3Vr2OfU4u167t327QSWuv0lHLLxX+DV3Ud2HpvHBt1u8KtevjD9t01ca/nF+LL9Ku5vfVDxNmacx3M/Tuh1P16HM/6vaHvq9fZepYsn0TWtacdVbtqIV7zRP6fLdn+9hxM/Tv96c2fQve+9f6Zoap4+FSNAIIIIAAAgi0UAGC5y30xFFtBBBAAAEEEHALhKW/u+Gu77T/oPzm68YfgSgB31S39UiHz5lBAAEEEEAAAQQQQAABBBBAAAEEEEAAgXQCBM/TubEVAggggAACCBRUIGzEr6UmHn7TGB1//qiC1ppqzWkC++7cTcNPW0Tzz9cm8tAsZfa2B36qDz6dNqcRcDwIIIAAAggggAACCCCAAAIIIIAAAgi0OAGC5y3ulFFhBBBAAAEEEIgSOP/EhXTsvj00zzyzcxUzupdrprkFrj6zjw78w4KRc57bHKYj/jJeA475vLmrx/4QQAABBBBAAAEEEEAAAQQQQAABBBBAIESA4DmXBQIIIIAAAgjMMQI2V+AD1yyhZZaYt+KYRn45Tf2PHtk0bzwLAvUW+P1GnXTtOYuqz0LtInc1cdJMnXTB17rqtu/qXSXKRwABBBBAAAEEEEAAAQQQQAABBBBAAAEPgVYb/f73P3usxyoIIIAAAggggEChBTrM+7POOmKK1lxpplq1alVR1xffaKNBl3QodP2p3Jwh0KPbLA06YJpWX2FGzXVYfYSfftlKh57VUVOmVl6vc4YER4EAAggggAACCCCAAAIIIIAAAggggEDLE2ilzp0Jnre880aNEUAAAQQQQKBMYIsNOun8E3rrFyt0qAlYjv/+p6a5zm+8ZzxmCNRVYPvNO+vsY3trhaXnjQ2cW8r2m+4Zp/0GfVnXOlE4AggggAACCCCAAAIIIIAAAggggAACCPgLEDz3t2JNBBBAAAEEECiQQJ/ebXX8/j21+frza7kl51WbNrWjd2fO/Fm3PTRee53wRYFqTlVausDJh/TUvjt11adfTNeosTM0f8fWWmX5DlqiT7vQ6zDseK1Tx+Fnfq3bH/q+pXNQfwQQQAABBBBAAAEEEEAAAQQQQAABBOYYAYLnc8yp5EAQQAABBBCYuwT26NdFV56xiDrN3zb0wC1w/thzE/SHo0dqwqRZcxcOR1tXgTOP6qWTDuqpdu1ap97P869M1IZ/+Dj19myIAAIIIIAAAggggAACCCCAAAIIIIAAAvkLEDzP35QSEUAAAQQQQKAZBKKC51OnztKtD47Xsed+TeC8Gc7F3LaLrMHzKVNm6swrvtH5fxw7t9FxvAgggAACCCCAAAIIIIAAAggggAACCBRagOB5oU8PlUMAAQQQQAABl0BY8NzmkX73w6m65KaxuuFu5jjn6qmPQNbg+atvTtIme3xCx476nB5KRQABBBBAAAEEEEAAAQQQQAABBBBAILUAwfPUdGyIAAIIIIAAAo0UKAXPO3Zoo2/HzdBr707RdSO+0/1P/NjIarHvuUAgS/Dc5jo//vxRuvEeOnfMBZcKh4gAAggggAACCCCAAAIIIIAAAggg0MIECJ63sBNGdRFAAAEEEEAgEOjTu61WWGpePfH3iZAg0KwCaYPnlq592A1jddql3zRrfdkZAggggAACCCCAAAIIIIAAAggggAACCPgJEDz3c2ItBBBAAAEEEEAAAQSaBJIGz206gU8+n6bzrhnDdAJcQwgggAACCCCAAAIIIIAAAggggAACCBRYgOB5gU8OVUMAAQQQQAABBBAonoBv8Hzy5Jn6cOQ03fLAeA274dviHQg1QgABBBBAAAEEEEAAAQQQQAABBBBAAIEKAYLnXBAIIIAAAggggAACCCQQWHHp9tp/lwXVa8E2Wqpve3Vo31pTps3SxyOnacq0n/XqW1P0r3cm65U3pyQolVURQAABBBBAAAEEEEAAAQQQQAABBBBAoNECBM8bfQbYPwIIIIAAAggggAACCCCAAAIIIIAAAggggAACCCCAAAIIIIBAwwUInjf8FFABBBBAAAEEEEAAAQQQQAABBBBAAAEEEEAAAQQQQAABBBBAAIFGCxA8b/QZYP8IIIAAAggggAACCCCAAAIIIIAAAggggAACCCCAAAIIIIAAAg0XIHje8FNABRBAAAEEEEAAAQQQQAABBBBAAAEEEEAAAQQQQAABBBBAAAEEGi1A8LzRZ4D9I4AAAggggAACCCCAAAIIIIAAAggggAACCCCAAAIIIIAAAgg0XKCVFljg54bXggoggAACCCCAAAIIIIAAAggggAACCCCAAAIIIIAAAggggAACCCDQQAGC5w3EZ9cIIIAAAggggAACCCCAAAIIIIAAAggggAACCCCAAAIIIIAAAsUQIHhejPNALRBAAAEEEEAAAQQQQAABBBBAAAEEEEAAAQQQQAABBBBAAAEEGihA8LyB+OwaAQQQQAABBBBAAAEEEEAAAQQQQAABBBBAAAEEEEAAAQQQQKAYAgTPi3EeqAUCCCCAAAIIIIAAAggggAACCCCAAAIIIIAAAggggAACCCCAQAMFCJ43EJ9dI4AAAggggAACCCCAAAIIIIAAAggggAACCCCAAAIIIIAAAggUQ4DgeTHOA7VAAAEEEEAAAQQQQAABBBBAAAEEEEAAAQQQQAABBBBAAAEEEGigAMHzBuKzawQQQAABBBBAAAEEEEAAAQQQQAABBBBAAAEEEEAAAQQQQACBYggQPC/GeaAWCCCAAAIIIIAAAggggAACCCCAAAIIIIAAAggggAACCCCAAAINFCB43kB8do0AAggggAACCCCAAAIIIIAAAggggAACCCCAAAIIIIAAAgggUAwBgufFOA/UAgEEEEAAAQQQQAABBBBAAAEEEEAAAQQQQAABBBBAAAEEEECggQIEzxuIz64RQAABBBBAAAEEEEAAAQQQQAABBBBAAAEEEEAAAQQQQAABBIohQPC8GOeBWiCAAAIIIIAAAggggAACCCCAAAIIIIAAAggggAACCCCAAAIINFCA4HkD8dk1AggggAACCCCAAAIIIIAAAggggAACCCCAAAIIIIAAAggggEAxBAieF+M8UAsEEEAAAQQQQAABBBBAAAEEEEAAAQQQQAABBBBAAAEEEEAAgQYKtFptgw1+buD+2TUCCCCAAAIIIIAAAggggAACCCCAAAIIIIAAAggggAACCCCAAAINF2ilLl0Injf8NFABBBBAAAEEEEAAAQQQQAABBBBAAAEEEEAAAQQQQAABBBBAAIFGChA8b6Q++0YAAQQQQAABBBBAAAEEEEAAAQQQQAABBBBAAAEEEEAAAQQQKIQAwfNCnAYqgQACCCCAAAIIIIAAAggggAACCCCAAAIIIIAAAggggAACCCDQSAGC543UZ98IIIAAAggggAACCCCAAAIIIIAAAggggAACCCCAAAIIIIAAAoUQIHheiNNAJRBAAAEEEEAAAQQQQAABBBBAAAEEEEAAAQQQQAABBBBAAAEEGilA8LyR+uwbAQQQQAABBBBAAAEEEEAAAQQQQAABBBBAAAEEEEAAAQQQQKAQAgTPC3EaqAQCCCCAAAIIIIAAAggggAACCCCAAAIIIIAAAggggAACCCCAQCMFCJ43Up99I4AAAggggAACCCCAAAIIIIAAAggggAACCCCAAAIIIIAAAggUQoDgeSFOA5VAAAEEEEAAAQQQQAABBBBAAAEEEEAAAQQQQAABBBBAAAEEEGikAMHzRuqzbwQQQAABBBBAAAEEEEAAAQQQQAABBBBAAAEEEEAAAQQQQACBQggQPC/EaaASCCCAAAIIIIAAAggggAACCCCAAAIIIIAAAggggAACCCCAAAKNFCB43kh99o0AAggggAACCCCAAAIIIIAAAggggAACCCCAAAIIIIAAAgggUAgBgueFOA1UAgEEEEAAAQQQQAABBBBAAAEEEEAAAQQQQAABBBBAAAEEEECgkQIEzxupz74RQAABBBBAAAEEEEAAAQQQQAABBBBAAAEEEEAAAQQQQAABBAoh0Gq1DTb4uRA1oRIIIIAAAggggAACCCCAAAIIIIAAAggggAACCCCAAAIIIIAAAgg0SKCVunUleN4gfHaLAAIIIIAAAggggAACCCCAAAIIIIAAAggggAACCCCAAAIIIFAMAYLnxTgP1AIBBBBAAFU0f6wAACAASURBVAEEEEAAAQQQQAABBBBAAAEEEEAAAQQQQAABBBBAoIECBM8biM+uEUAAAQQQQAABBBBAAAEEEEAAAQQQQAABBBBAAAEEEEAAAQSKIUDwvBjngVoggAACCCCAAAIIIIAAAggggAACCCCAAAIIIIAAAggggAACCDRQgOB5A/HZNQIIIIAAAggggAACCCCAAAIIIIAAAggggAACCCCAAAIIIIBAMQQInhfjPFALBBBAAAEEEEAAAQQQQAABBBBAAAEEEEAAAQQQQAABBBBAAIEGChA8byA+u0YAAQQQQAABBBBAAAEEEEAAAQQQQAABBBBAAAEEEEAAAQQQKIYAwfNinAdqgQACCCCAAAIIIIAAAggggAACCCCAAAIIIIAAAggggAACCCDQQAGC5w3EZ9cIIIAAAggggAACCCCAAAIIIIAAAggggAACCCCAAAIIIIAAAsUQIHhejPNALRBAAAEEEEAAAQQQQAABBBBAAAEEEEAAAQQQQAABBBBAAAEEGihA8LyB+OwaAQQQQAABBBBAAAEEEEAAAQQQQAABBBBAAAEEEEAAAQQQQKAYAgTPi3EeqAUCCCCAAAIIIIAAAggggAACCCCAAAIIIIAAAggggAACCCCAQAMFCJ43EJ9dI4AAAggggAACCCCAAAIIIIAAAggggAACCCCAAAIIIIAAAggUQ4DgeTHOA7VAAAEEEEAAAQQQQAABBBBAAAEEEEAAAQQQQAABBBBAAAEEEGigAMHzBuKzawQQQAABBBBAAAEEEEAAAQQQQAABBBBAAAEEEEAAAQQQQACBYgi0Wm2jDX8uRlWoBQIIIIAAAggggAACCCCAAAIIIIAAAggggAACCCCAAAIIIIAAAo0RaKUFuxE8b4w9e0UAAQQQQAABBBBAAAEEEEAAAQQQQAABBBBAAAEEEEAAAQQQKIgAwfOCnAiqgQACCCCAAAIIIIAAAggggAACCCCAAAIIIIAAAggggAACCCDQOAGC542zZ88IIIAAAggggAACCCCAAAIIIIAAAggggAACCCCAAAIIIIAAAgURIHhekBNBNRBAAAEEEEAAAQQQQAABBBBAAAEEEEAAAQQQQAABBBBAAAEEGidA8Lxx9uwZAQQQQAABBBBAAAEEEEAAAQQQQAABBBBAAAEEEEAAAQQQQKAgAgTPC3IiqAYCCCCAAAIIIIAAAggggAACCCCAAAIIIIAAAggggAACCCCAQOMECJ43zp49I4AAAggggAACCCCAAAIIIIAAAggggAACCCCAAAIIIIAAAggURIDgeUFOBNVAAAEEEEAAAQQQQAABBBBAAAEEEEAAAQQQQAABBBBAAAEEEGicAMHzxtmzZwQQQAABBBBAAAEEEEAAAQQQQAABBBBAAAEEEEAAAQQQQACBgggQPC/IiaAaCCCAAAIIIIAAAggggAACCCCAAAIIIIAAAggggAACCCCAAAKNEyB43jh79owAAggggAACCCCAAAIIIIAAAggggAACCCCAAAIIIIAAAgggUBABgucFORFUAwEEEEAAAQQQQAABBBBAAAEEEEAAAQQQQAABBBBAAAEEEECgcQIEzxtnz54RQAABBBBAAAEEEEAAAQQQQAABBBBAAAEEEEAAAQQQQAABBAoiQPC8ICeCaiCAAAIIIIAAAggggAACCCCAAAIIIIAAAggggAACCCCAAAIINE6g1Wobb/hz43bPnhFAAAEEEEAAAQQQQAABBBBAAAEEEEAAAQQQQAABBBBAAAEEEGi8QCt1X5DgeePPAzVAAAEEEEAAAQQQQACBOIEO80m9+0q9+kpLrzJ77fFjpfdfley/40bHlcLfEUgu0KqVtMjSUsf5pZXWkeZbQJo5Q3r/X9KP46QxX0gTvk9eLlsggAACCCCAAAIIIIAAAggggEChBAieF+p0UJn/CbTvIB10jtRnyXCU77+TrjmFxtG57ZLp1EU68GypV5/KI//LjdLzD81tGhyvS8ACK7/bXfrl76RFl5PazhOsOeZL6Zl7pHuvxA4BBBBAoKUI2DN9w+2kzQdIS6wgzdc5vuY/TZdGj5RefVp65Ebpy4/jt2GN+gtssK20zb6V+/nmS+naU4sZdLbvh412kH6zo7TMalLnrpIF0KMWu/Y+e1d6/Tnp8du49up/VdVnD916SVvuLa26vtRn6eBbctZM6ZsvpHsur/3d0Xsx6aCzK59P06dLIy6W3v5nfepIqQgggAACCCCAAAIIIIAAAnUTIHheN1oKziRgDRVDbnE3kFrD1FUnSY/ekmk3bNzCBLr1loY+EDRilS83niXdNbyFHQzVzV3AGrT3GChtf7BkwZaw5ck7pYsOy33XFIgAAgggkLNAj0WkfYdI620ptZ83feE//yx98aF0w+nSS4+nL4ctswvscpS072mV5Xz5kXTidsXqEFu69n65hft7wkdj1ixp1GfS7cOkp++S7FpkKbaAz7dk2O+OpVaRzr1XWqDb7OObOkW69Cjpb/cV+5ipHQIIIIAAAggggAACCCCAQI0AwXMuimIKHHK+1G//6Lr96xnplJ2LWX9qVR8Bguf1cZ0TSrXGzqOHS5v3l1q3dh8RwfM54WxzDAggMCcL2PN8pyOkAcdlC1xWG1kg8/VnpUuPlsZ+NScLFvfYih4879Q1GD280fbSPO3ydRz9uXT1QDpw5Kuab2n27DnuCmnTXaIzDBA8z9ed0hBAAAEEEEAAAQQQQACBAgoQPC/gSZnrq2QNVxf+RVp8+WgKm8/ypO2D0UQsc4cAwfO54zynOcoN+0nHXBYfaCF4nkaXbRBAAIHmEbCsIcdeLv16m/j02Glr9N1o6cJDpTeeS1sC26UVKHLw/Dc7BYHzLt3THl38dtaB45UnpIsOlyaMj1+fNZpXYMs9pYPPk9q1j94vwfPmPS/sDQEEEEAAAQQQQAABBBBogADB8wags8sYgV/+Xjrpmvgg2MyZQQrO+66GdG4RIHg+t5zpZMdpI4XOuVtaY+Pw7Sxt5vSpwd8sdaZN+cCCAAIIIFAsAd9RnzNmSN+Plb7+VNKssmNoLS20eBD8jBs1PG6MdPbe0rsv+xt07SENuU1aeInKbW4bKj14nX85c/OaRQye23W33xCp34Hx103p3JV/V9i/tWkrdZzfv8OHdfw9/wDp47fn5quhWMfevoN0wQPS8muG12vKROmnn4K/hd3zpG0v1vmkNggggAACCCCAAAIIIIBARgGC5xkB2bwOAsdfKW22q1/Br/0tSN3OHIJ+Xi19LYLnLf0M1qf+iy4jXXC/ZNdH+fLjeOnaU6WnmGe0PvCUigACCOQosOcgadejpTZtagstzVt+75XScw9IUya5d2zB0JXWlSxQu/pG7oCoBTBP3UX65gu/g+AbxM8paq2iBc99p3yZNlV68+/SM/cEI8cnfF97lFbW0qtKm+wirb+11GPh6GC6ZUA4Z99kHTiynwFKcAkssaJ03n21mQe+/1a67FjpH/8XbUfwnGsLAQQQQAABBBBAAAEEEJijBAiez1Gncw44mF6LSuc/IC3Ut/JgrNHU/lc9l/EP44KGzw/fmAMOnkOIFaDhOpZorlxhnc2lgdcFo75Kiz0vRlwq3XzOXEnCQSOAAAItSmCFtaTBt0g2urt6sY5Qt5wvPXxj8s6Si68gHXuZtMxqtYFMe088fod0yZF+VHyD+DlFrVWk4LlP4HzSBOmRG6U7Lo7usBF2zGttIu0zWFpyJXcQPU0GhOxngRLCBDbeQTp6uDRvh9l/TZLljOA51xUCCCCAAAIIIIAAAgggMEcJEDyfo07nHHAwm/eXjhhWO9dcKThujZ/lizV8WnDMgmQsCCAwdwqENXhO+lE6Y49gpBgLAggggECxBU65Udpg29o6WnBx6MHZ5iePmkd9/FjpzD2k916N9yF4Hm8Ut0aRgue7nyD1P05q27a21vb74o3npYuPkMZ+FXdU7r9bgH7rfaU9Bkqdu4av9/kH0sAdpHGj0++HLbMLhH1LWoYBy3D2wevx5RM8jzdiDQQQQAABBBBAAAEEEECgBQkQPG9BJ2uuqOrgP0vrbVl5qKURpNMmSXudUjt64/1/SSdtJ02bMlcQcZAIIFAlENbgaVkpTt5R+vgtuBBAAAEEiizgyjpkc5tfP1h64NrstbcAus1nvOzqtWXdNVy68az4fRA8jzeKW6MowfMV15FO/ZPUrWdtje26e/Ba6fohyTMduI7frjvrIGLXevWSNANCnDF/TyeQ9VuS4Hk6d7ZCAAEEEEAAAQQQQAABBAoqQPC8oCdmrqyWa97iUmp2Qzn7LmmBbpU8NirARg299eJcycZBIzDXC2Rt8JzrAQFAAAEEGigQ9gy36uTdOdK1H8tudPw28Z0wCZ5nv0iKEDxv30E64zZptQ1rj6cegfPSXpZaWTr5RmmRJWv3O2VSMH3Acw9mN6aEdAJZvyUJnqdzZysEEEAAAQQQQAABBBBAoKACBM8LemLmymrtcIi03+lSmzaVh//a34KUebZc+Bdp5V/W8viOGporYTloBOZwgawNnnM4D4eHAAIIFFpg39MkC6pWL3l/21nQ9KK/BPOfly/ffysN2kH69N1oJoLn2S+jIgTPt9xTOvi82imibAT4U3dJww7Pb8R5tZj9hrER712611rm3Vkk+9mau0rI+i1J8Hzuul44WgQQQAABBBBAAAEEEJjjBQiez/GnuIUcoM0JeM7d0hobV1Z45kzp2lOlB68L/r3/0eGp231HDbUQDqqJAAIJBLI2eCbYFasigAACCOQscPyV0ma7Vhb603TpqpOkR2/Jd2eHnC/127+yzKmTpYsOk174S/S+CJ5nPxeNDp5Hpe9vrrnH9xwk7Xp0bWfh6dOky4+TnhiR3ZkSkgtk/ZYkeJ7cnC0QQAABBBBAAAEEEEAAgQILEDwv8MmZq6pmo4DCUrJ/84U0cHtp1GcBh2u9yROl8w+QXn6iuGxt55FWXFdad3NpyVWkedpLCy8hzZwRHN/kH6UPXpdefDR+9FOWo7TG31/9XlptgyAFfo9FJaub1eGHb6U3ng/qMG50lr0k27bPUtJW+wbnd+G+0thR0nMPSPdemaycLGtXn5+OnYK5Kb8dJU0YL33ylvTSE9K7L0kzfsqyJ/e21eemay9pge7SmC+lyT9I1rD79kvSS49JluKzqItZWkeY1TeWFl9BMssei0hjv5KmTQqO45WnpDdfyOc4sjZ4NoejmVjD6tqbSyusJc0zT3Dvzdd59vm1KSrs+nrlaenLD5ujVsE+OnWRNtw+/Jkw5gvp1afrc83NKdd7c52pIj67u/WSttxbWuWX0sJLST98J731D+mPp/ipFOW96Ffb6LXsfbHelsF7vvRutS3GfiHZN4pNLfPS4817bzfy/k5iOvQhadX1KreYOkW69Cjpb/clKSl+3bDg7bSp0qVHS8/cE719vYPnRXpPWKfWpVeV1v1d8M5q33H299nkCem/iRodPN+8v3TEsNpR53a9XX689NSd8ddQ1jWiAvilbFs2Cr6lLXZcq/5aWntTabFlpY4LSN0Xkuy33MTvpfdeDb4lPnqzfiP7q82SvKOyfkvWM3i+xIrBb7dlV5c6dpYWWlyaOkka/41k346N+O3W0q5P6osAAggggAACCCCAAAIIJBQgeJ4QjNXrJOAaUf78Q9I5+87eqTXmuVK3P/KnoOGraIs1Ov7hOOkXG0jt5/Wrnc3jbiNP7hgWBG6zLub2uz2l7Q+S+iwttW4dXaI12lljlwWvH/1zumBxvwOk3U6s3I81gttIstJijVrHXSGtvlFtnZ68MxgJVr507SENuS3odFC+3DZ0dnaCpFYW1D3wLGmN30jzdYrf2hrZX3tGuuF06cuP49ePW8MaG7fZX9pyryBYb+cqbrE5OT99W7r53CCwWZTFGg73Otn/WrfjsDSlI4YlO45DL5CskbO0tGkrdZy/0m7WLMka+O2/5Uv1NVhvu7U2kfofKy23hjRPO/+92TPgpb8G59g6HSRZwu4Te46ctZf02XuzS7LzZVNlrLq+1LZt9B5K1/1VA5PXp7zkel3vx1wWNCyXL9bJ5foh0tN3++tZZ4/TbpY6da3d5uXHa59JUSXbvXzWnUFjd/liI2qvO80vKNiIZ/evtpQOu0BqV/a+ev9VafAfZh+FncfSfVh9XVsHn+O3ijYvwnvR/6pwr2nBzu0Olrbex//5bSnCnxwh3Tk83fu9yPd3WtOLHpFWXrd26xvPkix1e55L2PVt5Yd9R1R/x9j92GH+2ufllInST1Wd6qrvmahjaMR7wlUfe/btepS0Wf/w1OLV21lHvjeek3zfDXkFz+0ZdOQwac1Na4/E3v1XHB/+XTH4z0Enl+rlzX9Ip+0aP+99XteiK4hv7/4z9wg625SW3w6Q9jlNsm+d8uXfL0jn7JO9Rpb5YZ3fVpZjHXtvOkt6/Pb48u37Zq9TpJXW9fudM2lC0EH2lvOlcd/El1+9Rl7vqDPvkJZfa3bpSb4lw54XeQfPk96Lpd9uD98kPXBN/G83O28Drws6cZYv1ll4yG7J7oXq7/JSeXYvDj1Yevdl//P8622kQ8+T2rav3MY6XQzuH39c/ntiTQQQQAABBBBAAAEEEEAgUqDVahtv3AK7tnNW5ySBWfO010eHXKLJi61QcVitZvykRe+9WN1eeazi37/ZdDeN+t1+NUHGeUd/pqWvOkptbQR3AZYZHTvr8/4D9ePy68YHqx31bTvxey380JXq9tqTqY9o4hKr6PNdB2p694VTldFu3Ggt8sBlWuDdsoY8j5K+2WSARm15QMWaXV99XH1HnNf0b5MWXV4j9zxd0210dchSvm7pzz91XlAfHXyJpvVctGKLhf7vOvV62qOBr2yrWW3a6qvtj9K4tbbQzxYASbjY9dnljae1yENXpb7mxq2xmb7e9jDNmL9Lwr3/d/VZs9T5/Ze02IjzU9ch3Y4rt7Jr/at+h2v8apvUpiH12cHPP2u+z95R39vOUrvvx8RuMbL/II1fq6qhN3arYIWw68pz00SrTeu+iEYOOEWT+yyX+v63HbaePlW9nvizev5thFp5jkQLu0/aTPpRS/3xOHX8+iP93KqVxmzcX99svqdmlQdIPY6w9dTJWujR69Tj7w94rF25Sj2v9+/W3Upfbn9Uzb3c7aX/02J3X+hdV1c5VsC8oz7R0lcfrbbWGOyxTFtwYX188MU1z7i2P36npa85VvOO+TyylEY9u+0+/nyXE/Vzu9kN1/N9+raWufKIpvpO79Zbn+5xuqYsulxo/cvXrV6hKO9Fj9MXu8oPK/5KX25/tH7q2jN23bAVmu6lv96o7i/c531vWzlFvb9TIfx3I9czvdMHr2rJ605M5JOlHtXbhn3H+JYfdR+UymjkeyLsOL791bYavcU+qb5J7Juo26t/1SL3D1drC7w6ljDT9mO+0NLXHKN5fvzOi3dm+w76fNeT9MMqG9b8FrB3nf126PLmszVluZ7Jrt8bXpVJuZI9Cz86dLim9l68poSez9yhhR+59n//PrXnYvro4Is1o/OCFev6vkuiqpil7KzPc/u+6f78ver9+J8ir5nq+uf1jvrwsMs1aYmVU53BsN8dkxdeWh8fNEwzy4LRraZP02J3DVXXN/w7uto32rfr9dPo3+5TUVaSirb9cZz63HeJurz9gnMz+/394WGXaUqfZSuvq4nfN30vdhj1idcuXeU0bTxrlhZ56Er1eME/g8jXWx2oMb8p66z331p0f+F+9XngMq86sRICCCCAAAIIIIAAAgggkIdAK/XoQfA8D0nKSC+w8i8lGwliqYPLFxvVe9J2taMSLHWdpXjvVtVgbaNfhh4i/bMy2J6+Yhm2XGpl6aQ/Sosuk6GQ/25qqSRvu1C654rkZe10uLTbCdK8HZJvW76FjZS0eedvPNM/1eIuR0r7nFq53yfvkoYdHozQO2tEtE9p3fISbKT6BQ9Ilua9fLnpbOmuBA0qtv+Tb5CWXS2bi239xYfSBQdJH7/tX5aNXtt3sGSj2pKMRnbt4YM3pHP3C7IFNPeS57VuIzIvPlJ6JaaziGUr2GyXdEcadl2lK8m91dqbScde5jdqz2ffNnreMjFYWmGfAHrYfWJpPU/eSfr0HemwodIWu8WPNnfVzZ4HIy6Rbh/mU/sguFHv692eteffJ9mxly8f/ls6YVv/EVRHXyptMSD8uCb9KJ2xZ5CW3GfZaHvJyqt+/lpa3lN3jT6XjXx2h9XbRpOfsI1koz1PvzXIVuBaSutW/z3PZ0WW96LPuYtaJ8/r2e5nm2f7kqP8p7Ao2v2d1dO2t28F+2aoXuy77ooTpKdj0qnnUYewMsK+Y3z35boPSts3+j1RfhzWgdCyTdho87gsJHHH/+4r0tn7SOMdHeHCTF3f+2H7smfQMcMlG51anannx/HB9WJZq8KW3+0uHXp+7XdXkv3HHX+Sv1umHhvlX30c79jzdtvKd8Rpf6odMT9zpnTtadJD1yfZa+W62+4fZF9q06by383w3P3d5VpGlZOvD77nsyz2DLRRyefs575mqsvP6x3VlMksJOOFz/GE/e5YcmXp3HuCaTtKS9P0E0dLz97vU2rwjj3yYmnDfpk6XjbtzLI7PXSddP3p7u+Ng8+V+lWdZ/vGs0wSj93qV2f7XW7H3aV7+Pr/+D/prL39ymrKMPdQkMWgfCnSb3y/I2EtBBBAAAEEEEAAAQQQmAMECJ7PASexxR+Cq9H0kZuDRrDqxX5Yn31nMKdy9dIcgbE4cGvYPu/eYL6/vJaJPwTp621OO99lt+ODdNFZG0JL+0sawHMFzy1te1zwxfZZr+C5T+De17i03nejg0ZG37SE1li6+0n5nRurxwsPBwF0n+Bq0uNzrW/BMOuEUJ1GP0v5cY3fVnaRg+crriOdcmNt554sJratNYJaCnLrxBK3RAXXfvU793PBGict1XlYWuLqfVpHBwuQWCN/3NIc17urwdU6DVgqXguixy3tOwSNtsv8InxNu7duOEO696q4koK/h73brAxLxW8pu11Lo5/drsDEidsGnUI23SV6eomwoGFR3ot+Z869ll1n+58ubXtAfs9vuyasw9D5B/oF0It2f2c1te1dHU3sb/ZOuOZk6Zl789hTsjLqFTwvwnuiJGHXtM99nUTuzb9Lp+8efj1nCZ5nCZxb/V2doxr122GV9aQhf65Nm22pzAfuEHTOLC2W5v3wC2vnav/XM0FnrDSL6/dUXKCyHtfvp+9JZ+zu1wk0r3dU0YLnUdd3mvNr29i3419vk648Mfz3gevZm+SecHVKKdXZrmPrDD9+bPxR2Fzu9hu6ulNGozq4xNeYNRBAAAEEEEAAAQQQQGAOFiB4Pgef3BZxaDba3EYSW6/18mXyxKAh2TUCdfuDpf2G1I6UGDVSGrSDX+NLvYAOOU/aZt/w4ILN82eNii88JH32vjR1kmQBmy49ghElNpLG1XPfZ7Ri6Zg22SloZLOGmOqlNCfecw8Gcyp/P1Zq3Uayub/j6mCNMCMulm67KF7PFTyfNVOyRsCwub3L56m2uamvHlS5n6wjz+NGTdq8znZ+/nav9Om7wXy0libTsiNs0E9afk13wMQah07rH3/t2ZzK1vljwd61hnb8X34k/fOvwbmx9NAWzLTU2nF1iGvsjD9jydYwy/Pvd4/eL81n/vyD0tv/lCwdq83f2GuxYH53G7navmxO5fK9W2cEawwun5+7/O82Yq98HunefaWNtqscTWYeNlenzR9avnzwevzI9mQSs9e2e9kyKqzyq/ASqu9/u/dssft/8eWltTaVVt/I/QywZ8aJ/eLnSXYF1x74YzC6s/RcsGeBXbcWDLbzZGalpc/S0lZ7ByPUw54jtl7cyDRbpzmv97BgdZKRea7R6+Vn03cElSuYHzd6vQjPbldg4tUn3Z1+7Fqy97ala/7Pv6TBVaP3i/BeTHtfl2/3+z0kG6lXltK+oljrVGIjye06GfuVZO87m5Zjnc2DTgcWEAh795nfX26sfeeF1blI93ceplaGvRuGPhg8B8MWeze+/mzg85VfKuFcqmYdacrngrZ38Wa71naOevEx6eO3Knc5eqT01F211SjKe6JUs6jOOqX3+BO3Bx2Q7J1l7ysL+kZ9E9n1bMdumWSqO/SlDZ5nDZzbfTfsEWmFsjmuzSDpKNtcLqz/FuL6DTR1sjTsiOBZUlrs2XHefdJCfStrEBZo962jK5NX1LdGXAdU+86x32420trugSkTpQW6S6ttIG28o9Q3YiqbqE4X5ceU1zvKnsn2/VhaknxLvvx4bae8rCPPbV77nQ93vyMsu1T1b7fO3aQNtwu+gV2/H6M6X7qC1fYbyALe1d/QYddW2Oj18vXivnvizq393ffby/faZz0EEEAAAQQQQAABBBBAwEOA4LkHEqvUUeCXv5NOvLo2OBOXatfV4DN9WjBa/YkRdax0RNGuelnDrzWCXXFidODLUmcedbG0yc616fp8Gx+iglVjvgpGH7z8hPsgrA6WMrg8yFa+tu8o+LAG0vf/JS22nNRx/tkljhsTBDmtodUCx1FL1uC5K4BjDUvW0PfHU6PPj9laulBrUA8LgPiM/rZODVvtVXuU5mDnxhqIohZrgDz+yvDge3M2LkUFwyyF/eXHS/95zX0kFiw5fGjQYaR169r1XnlKGjLAbyR9WENqKU35JwnS6Wd9arhG8Pje/7Z/u/8sxfnW+9SmlvVN/xl2n9i21lmn1Lhq/986wth0B1HZCqKyC/g02jfn9W6dKgZeW/l8MVPfEVRxo6esLN8RVK5AfFSDdFGe3WHXsR13x06Vzx0LklhHI0vtaoFD13VUhPdi1nvbto86P3Y/PXitdOvQoMOTa7EOajZtQvW0M7a+dT4YerD00uPJ34ONur/zcC2V4ZOhotTBzDruPHFHfGe1POtnZWX9BrEyivKesLrYfLLjvgAAIABJREFU94RlSpl/gVopn/f4cmtIR1wk2XuienF9K6YJnmcNnFvdXEFCCw5aZz3rWNeIJSwdu9UjLC24pUnfYNvKWibpIFZ9fGEdke05bplRLENK9WLfvWfcLq29ae3ffJ+Bq20YXDML18713vQOufsK6aazos9E3u+o0t6yfktmCZ6v+1vpxGtqv1+sbpZ949YLpIdvcr9n7dxYCv49B4WXEdUp1Tr0rvmbSnPfrD1xGXus1CRZe8IC8Vmu8Ubc0+wTAQQQQAABBBBAAAEE5hgBgudzzKlsoQcSFliJargpHWZU6vbmDCBWs1vjr81hWB1Ytfk6LzrMLxAY1ThlgS5rUHMttq2l0f711rVrJJ0XOypI6xPYjEt3agFrC7zYvHrlI16jLuUsDdeuRuKkc+dGdXCIC3646p8kBbb5uBrZbFTKoB2lUZ/V94FgI7dOu1nq2qNyP0nTD0elQE7SESZrg2deWq508knu/1JdXCOQ4p4Btr3rOiuVbfebpUF+/A6/I7dR/kNuqQ34hY2OKy+xua931yg+3xFUcaOn7Nh8OzG5AmQPXh/YVy9FenZHpdC2ett9/vpzwTvNNa9x+fE1+r3od5XHr+W6v32mmigvPapDinUws3TN06a461OU+zteLNkacZlhqkuz69DsbbqU5x4IsrX4fkskq9nstbN8g5RKKcp7woJeNoWOfRtVL74jgG07G4k85FZpiRVqywnLTpI0eJ5H4NxqZu8xCxLae6J8aXQ66AHHSXucVGsX1unL9WxO87snzVQnrswbSZ+B1nnSOgL84te1v5fiMg+ZVN7vqJJ+1m/JtMHzqGwU9l1v00L5du6wToQ2DUPYKHRXtqCwee99A9Y+GXvM1+cadV2TPh010z7T2Q4BBBBAAAEEEEAAAQQQiBAgeM7l0TgBVyOkjQI5c88g1XPU4krd3lwBxLC6hY0g8e29X16eawRl3NyGltp78J9rGwe//lQ6eafko7RWWlc69abaRhifFOFRwXMLnD90nXT96X4dCko2WRquXSN27hou/fn8ZPeBNfDY6G9LsVy9RKXXd81v6TsytnxfYSNF4qY7SHaU7rVdjf/WQWPg9skCGGkty2uXtcEzDxdXSljLKHDqLsE0AEkW1yg5n2slKriWJD10eX0POEPa4ZDKI4gbTdSI6z3s2vQJeIedP+vAYSl95+s0+7jjjrm0ZlggPipzQJGe3VGBCTt+y6JyyVH+93mj34tJ7jvXuq4OQ3aNWGeIR29Jtpcs79ai3N/JjthvbQvEWgfAZVfzW798LRuVbqny//1CkMnGgupRWQCS7yH7yPMivSdcmZ98p6Ap93N1TgwLTCcJnkcFzq3ToaWFd03vVH1+Xc+1916Vjtsq2bdommvHtU1Y4NLWDQs2uqY3SPO7xzIonXWntEC3ypq5vmEtwHv+fcH0ReWLvdcs41fYFAVRTnZubZobexZWL4/cHJTpWvJ+R5X2k/VbMm3w3HU8vpm+qp0sHb11Tp+3Q+VfXN+jrmvBJ+D9mx2loy6pnIbph+8kSydf3pHcJ2uPKxD/zkvSCds27h7N836nLAQQQAABBBBAAAEEEGhRAgTPW9TpmsMqa/Ne24/76rlDfef2dqWC9e0tXw/OC/8irVzVEBSXgj6sHt0XCuaCX3iJyr++bQ0I27hrHjaSP23jfmkvrhGwcUG8qOD5G89Lp+8ePbou7CjTBs9d10qaYG+pXossKZ19l9R7scqaRnWWCGsgSzvfZthoJd+03lmufde8m2kb+awuLkvfjjRZGzyzeJS2dV2bcR1eovYd9jyJu++svKjg2qiR0qAdknekcXXoCUstG9UQXe/rPSz1uk/AO6zR1jo82DW46nqVZymuQdkVIIsKcBTp2R0VmPj8gyC7hY0E810a/V70rWfUepZRxkbQV2eV8Zmqw1Wu693qGh0Y96yxvzfn/Z2Ha1gZcVN6+O7XnjU2P7pNU2NZbpJ2YMrzGyTu3DXiPRHWoTDL92JYeWEd+nyD53kGzs3f9VyL+672vd7Srpe0XmHvijTv1bBnWlTGH1dniyzPwCSdLsp9835HRX2zJJkCKG3wPOze8U1hH3bduTLZuDK7uVKv+wS8qzsK2m/wJ0dIG/SrTB/v04kxLBBvx+eTcSnt/cd2CCCAAAIIIIAAAggggECEAMFzLo/GCbhGAt9whnT/NfH1ikrd7huAj99LsjXCggS+KYPL92QNGZvtKnWpSos9eqR7dIcrqOmTBjbqKF3lxh2XK3gel9o8qi5pg+dJGwl9z3pYuVGdN8Ia/NJ29rCRIuv8trKmNsru+QclyzRQr8U1L3SWBlSra5Y05UUInrtGimdp9KtH8DxtfVwjgpIGz+t9vbvqGRfwDmu0tW0sVWr1VBxxDcpJ61C0Z7crMGEZQ64fIj14XbKnSyPfi8lqGr62K7CQpcOQ7cnVaShuFGlU55jmvL/zsI0qY61NpL1OkZZcSWrdOvverCOMpSO/90rJRhunWdJ+g5T2VZT3hOsZleV70ff7xid4nnfg3Pxd36Q+HdLSXCu+2yQNnruC2HHvuOrfGGGjyKM634T9ZvPt4Bhl4dvporyMvN9RpbKzfkumCZ67ngmjPw+yFlkHoDSLq2OCq0N3WLacuIB3WEdB28Yy0+x9qtRnqdk19+nEmKYOaWzYBgEEEEAAAQQQQAABBBDwFCB47gnFajkLuBoLks5r5krdnjZVctbDDAsSZG1g962Tq+HStzNC1H7CRrpYo9mpu7rn4XM1VGZpnE3TcO2aQ++z96UT+0kTxvsK167nGtH+zL3S0KoU17a1q8Eva+A5/REk3zIsLXYeI95daSN90jVmbfBMrtA8W+QdPI9rCI06qjT3XiOud1enqrh5bcNGT117WjBadcifpfk6z9aJcwzrYJKmU02jnt2u85Z2VHMj34t53KlZnk1x+0/zPHXdi3HXZd73d9yx5fV361yy+R+kX28jLbKU1LZttpItvftHb0pXDZT+81qystI8B5PtIfnaad4Trgwddw6Xbj43eR1sC9+OAXHB83oEzq1+RQ2ehwVcrb6ud5bN2W6Zqez7s3yJ63RTvq5rmhBXunTXdZ9HR2VXZ4BbLpBuHxZ+Leb9jirtJeu3ZJrguetYsnbqSDqnfdh5sIC3PQ/suRC2uDL2nLSddPSl0npbVm4V1cHD1UktrqN2uqcVWyGAAAIIIIAAAggggAACXgIEz72YWCl3gSRz/EXt3DV6xgIVeQQekh74iVdLNoKxenn3FensfaTxY5KW6L/+PqcGjYPlS5r51sP2GNbQOm2qNPwYyQLFYYuroTLtyDjbR5qG6yxzR8fpuxp7XHNoLru6ZHOVW+Nn+WJzyP/pHOmh6+P22Ni/u443SaOt6wiylJ21wbOxquF7d13rPg2qrm3jRkxHOaS59xp1vVt67erR4mHpg0vHG9bIXApEfvVxEKioHkEV1aAcNnoq6llctGe3qzE/ycjG8mupke/FPO5tV7aNLO+yUr3SlF2U+zsP26RltJ1HWn0jacN+0irrST0WST8q3VJdP3yTdOOZ/nOjp3kOJj3GJOunfU9YYGuLAZV7ytL5wkqy56h1bmg3b2W534+tnOYhKng+ZaJ0zPCgo0T1FAn2zWkdHh6/PYnQ7HWLGjy367i6g5bVOipoGPbOSJK6PWz7qPMfVse4wKrvWXJ9o7s6oVq5eb+jSnXN+i2ZJnie9VxGOScpO83UQ2Fepe+EsO+wqE6Mrt/zPt+8vtca6yGAAAIIIIAAAggggAACCQUInicEY/UcBFwjA6Pm2ovarQUj1/xN7Ro+I1ZzOJyKIlwN4bbS999KD1wbpAy19Np5L2EOefXYdwXBolI2hzVUxgXc40zSNFyHzdWcNnV0WP3CAkOuBiJXgNjKtdFwllL2uiHSJ2/HSTTm765GzizztZYfSdoG/awNno3RdO/VAkQWQLCOONUBBJ+GRNd9kmVu1zT3XqOud1cwwjWSLazRtryjwWl/8h9B5TrmqIwbRXt2uwITUSMBo+6hRr4X87i3wwIQUZ0xkuzTRo+ee4/UpXvlVlEdFYpyfyc5znqta6OU191C2nA7acV1pM5da5+ZUfu2AOArT0rnHyhZJ7a4Jc1zMK7MtH/P8p4IG62epXNVkmNwBc9P3y3o9BQWOC+V/8pT0pABkp23pEvS9OhJy0+7fpp6ud5xPh2c0ryjwjo85/UMDEv9bZZR3yt5v6NK5y7rt2Sa4HnY90XSLGyua8/upeMul+btWLmGq+NXWF1sGigbSf7tqNq9VHcULE/NHnaNRnXQCPtOSNsukPZeZDsEEEAAAQQQQAABBBBAoEqA4DmXRPMLuFJdp00J6xrFnsdcfEl1OnWVzrtXWmpl95YWQH7vFenFR6UX/lI5Iifp/krru9I4ZgmWldfFlVbyweula04Or3VYA2lcqve440/TcB12feSRZrxU17C0u1ENX/0OkPY/w5161hqfxn4dXB//eER69+X6dLaIsw77u6sTRdR1kGQ/Ox4q7TekMvjhc66yNngmqWO91rVr23xtRKWNrKwOppX2myV47rOt6/jS3HtWViOud9fz0NXJI2r0lB1D2HXp6iDjGj3laqwu4rM7zCNLx6dGvRfzulfDOkjlFdzo2iPIbGDXTfkS9e5OO9o4yiPt/Z2XcV7l2HHY9bveVsF3mAXX4xZ75z51l3TxkfFB2UY75fGeqEfnizjj8r+HfRva9/+XH0k2z311h7HybS2YZt+cj96SZI/Buq6AqytTUPI9pNvCOskddYnUvmrEftQzwALgYXOW+2QBcnUojcrW5cqmcvJO+XT2DOvMEdX5N+93VOnMZf2WTBo8d3UcyKvjs6tzlutbMEkniaiMPW/9Qwp7t0VlKwi7xnyu53R3HVshgAACCCCAAAIIIIAAAl4CBM+9mFgpV4GwVG62A+vV/vUnyXc1T3tpqVWkdu0rt7Uf6Vnmb0xek2CLTXaSbI5wn0ZbW9964n/6nvTKE5KNGrEGxKSLqzHUAo/TpyYtrXb91q2ljp1q06NGBePCGkgtdXGWxrY0Dddh9bBR3pMnBKO9sy6WonTeDpWlRB2nXRen3yqtur7fnmfMkL79Wnr7xaCzhY1O9xkh51d6srVcjc9RGQiS7CFt+VkbPJPUMcu6vRcLRkf2XT54Zi28ZJDCP+zecu3HJwBepOBao673sE4trobY6pHF5aOn7DwkGUEVNnoqaoReEZ/dYfeTTyeWqHujEe/FLPdq+bZhgZ2o9LNJ95u0/CLd30mPtTnXt+COPW/tm3PVX9cGJ8vr4huUTfMNkvSY6/2eaHR6ZFf6dF8nGwlr35H2PE+yuDr/5XkvJ6lPad206eRtlL5d2+WdDXxSt9vvk632qqzpuDHSqbsEqeLDlrD3qX2bWpr9NFkAqvdh3wnztKv816jzUo93lO0967dk0uB5vTuyJC1/mV9IZ90pLdCt8lyEdf4Ly0RVnb3CN2uPKxtCXlmt0tyXbIMAAggggAACCCCAAAII2Ax16tEjRe477BBIKeAaLZGyuNjNolLlxm6cYYUNtg0C6JZCNOligdH/vCY9eaf07P1+o45dI8OT7jvp+kmD55a63ho9XQ10cftP03Ad1ugXt5+sf4/rJGANhQOvlWwEUNQoq7B6WMB/7FfByPSHb5S+StHhJO3x1Wu0T6k+rlSkccH5rA2eaT3ituvaU9ruIMmeB90Xqm0cjts+7O8tLXhux9CI6z20cX2yNOyIoBNKaYkbPWXrhY0Od42gCpt6ICoIUMRnt69d0uu3ud+LSevnWj8suJ3naNWwAEPUNUPwPPmZtWexZTWxzB7VQbpSaR+/LQ3aUZow3l1+mm+QuNo293vC9czxebfEHYvP332C5/Z8ffcVyQJ03XpWlmp/e2KEdMlRPnubvY5r2pmsGZGS1aJ27bDMFraWK1tJqQRXoPP5h6Rz9w+vlWUBGfqgtPjylX+P2sbWDHsGZj3uuO0TB89D3u9x+6j+e9ZvybyC51HzvSc5JldQ2pXVIOx7yPb31ovSif0q9xyXscfWDhvJHnZew0bIR41ST2LAuggggAACCCCAAAIIIIBABoFWq228McHzDIBsmkxg4pKr6tO9z9ZMG2nZDEubqZO0xE2nav6P32iGvVXuYnqXnvpi5+M1Yek1pDZtUu2/9ZRJ6v6PB9T78T+p9cwZzjImL7y0Pj5omGbO1znVftJutMDbL2iJP50Wuvk3mwzQqC0PqPhb+zFfaOlrjtE8P36Xapc/dV5QHx18iab1XLRi+4X+7zr1evr20DJH9h+k8Wv9NtX+0m7kc9393KqVvl2vn77ZdA/N6Fw1ysN3x7NmqcNXH6rP/cM13+fv+W6Ver3xq22iz3c5UT+XZXloNX2aFrtrqLq+8XTqcksbuq7jqPNr24bVq82kH7XUH49Tx69TZHLIeCR53PtNWRGs8bDq2dH11cfVd8R5kTV03Sc+27oKTnPvlZfV3Nf7tAUX1scHX6zpXXtVHFLPZ+7Qwo9c+79/C1sv7Dk1csApGr/GZhVlVT//Zs3TXh8edpmm9Fm2Yr0o9yI+u+t5P+Vxb/i+FzPexv/b/MPDLtekJSqnYpnv07e1zJVH5LKLsHdU1LuyiPd3LhDNUMi4NTbTV/2OCP1WajXjJy1678Xq9spjzppkfQ6WF5zHvZDmPZH2PZvX6Qn7Nqwo++ef1fn9l9T31jP17a930Kjf7lPzHmw9dbL63n62Fnj3Re9q2Tvow8Ov0OS+K1ZsY+fdvqEWfOkR77LyWtH1zmj103QteveF6vbak85d2fF8csBQTVh2rYp12n03Skv/8Vi1Gze6ZtsfVlpfI3c7VbMsY9J/F59vuLBnYF4GrnLajf9GS11zrNp/93XNKvV6R2UtN+zeivKtx7O8Givp++vrrQ7UmN/8ofKaCjkXNev9/LMWeuwG9Xrqtv9tO2nR5Zuu0fLf/GG/j75bdyt9uf1R+rntPP/btukb/voT1fGL/9T7UqN8BBBAAAEEEEAAAQQQQMAp0Eo9exI85wJpPgFLj7tzPg3O3pV+6Ab3vNzehWRYcZElpZ2PlNbZ3D2PcVzxoz+XrjhBeu1v4WvaaIdz7q5NtRdXbta/v/OydMI24aXYebbzXb7YiIOB26ef591GfZ1/v9RnqcpybWTy3ZeH18NGnm+6c9YjTba9pTgefkyQOSBuscai3+wkbblXkMq7bdu4LWr/bqk6bV9XDZSmTk6+ve8WNtLE5uYsT1Of5Fjj9uO6jqPOr5UZVi8b/X/KzvnMxxlX7/K/b72PtPepUsf5k2wVrGvn0aavsPki/3qrtO8QaaV1Kst56m5p2OHRZbvuE59tXSWnuffCymrO6/3sO6U1Nq6sxTsvBSOoSqlm199aOu5yad6Os9ez6TPO3qdyOxtBdcCZlUGc6ueZjQQ8c0Tlc9jO6dWDpMduDZct4rO7Oe6n5ngvJr8Dw7ewUZfV92HUuy/pfsPeUVHvyiLf30mPvRHrl6YQKL/nS/X46+3Bu7vez8FGvifSvmfzOldh34alsu25/MqT0vkHBt8ydo7OGiGttG7t3j94I/ieTPLNY98vWwyoLSvLuzGLS9g7w8qzLE32/RKXpWn7g6V9B1e+l2wKAvu9YNmrqpewZ81n70snbRedcSHsGZjluH22jfqGq9c7Kmu5YfdW1DdyPZ7l1bZJ31+WEeukP1Z+w4YdwwUPSKv8avbebAqyM/cKvl9Li2Xtsd9sNrK8/B7/83nBtGqlJey6/PDfwbfatCk+VwvrIIAAAggggAACCCCAAAJ1ESB4XhdWCg0VCPsR3RxU1vhkDWyWmrHRizUgbLxjkK7bggeu9KFh9bR5c61B7G/31f7V1RhqqWVdAfc8LEZ9Jj19d3hJRQ6eW2PrX2+TJv6Qh0JtGTN+kp5/ULK5OZMs1lD8y99JG/QL5mq1tP++ad2t0fnfL0hn7pmsMTlJ/cIaFmfOlK4bLD10fZKSwte1tO2Db5aqMyi0lOC5BVgtNXDcfW1TM9i1MepT6ZN3gmkaRr5f26kkrNHTp5G/Hg2yeQXPy898va93mw92z0GV99C4b4LUzDY3py3VHbrsPqpu2LX1woIc9ky+4KAg2GOLzXd+yHmV5796f9VXfhGf3VkDCEmfBPV6Lyath2v9sPswz++KU2+S1tuycu9zS/Dc5ve2TinVz3y7p+69Kq8zWFvOyddLvw7p+GffTMdv7Z7HOY/nYKPfE65nTnN1NHUFz+3Z+/eHpYuPrPyGWW0D6eQbpPkXqDyP9u1x13Dplgv8r5OwZ7Rt7RNA9t+L/5phwW/b2jdwaM9Om6O6OrW9TU1Snbo97No1cwti2jsvagl7Bo4fGwTop0/1P94ka06dJD1+R3hQv17vqKzl5hU8t99tp+6aRCt8XUvbbmn67fulfInq/OV6xpU/H3r3lc67V+pVlgXM9c4KC4yXH5+rjs31PMquTAkIIIAAAggggAACCCAwBwsQPJ+DT27hDs2Cgja3X/VoHxtdcPlxko2uzrL86vdS/2NqU6RboHToIdI/3ak4s+w29bYWFLWRxhYotcbBRZetHNEbVrAF3Gw0yjdfVP7V5lO23v0LL1H57z6BttQHELNhUYLnA46Tdj+xsrKNGpWc1No6nFhHi/W2kpZbQ7K5UVu3dpeSpjE5SZ3CRuna9nHBbd99hDVc+pSftcHTt35R6y27ujT4z7WN2LaNNVDbPWsdNp64wz/zwpwePK/2zPt6X/mX0mk3B3OWl5ZpU6XLjpVsTlFbqkdPVQfES9v5jKAKayR+/dmgEbw00r36mIv47G7k/ZTnezGP+zrsGrF/y5pFpbxuYff53BI8dwVy6/3t4nrXxJ3XrMHzIrwnLOBqmYq6dG/M92LYt6ErcF6qoXVKstH61Z0Jx40JOgx+8Lrf3b7oMkHQz85j+RI1Wtuv5ORrWdDQ6rL8mrXbWiYl+67yWcIyrIwaKZ28Y+Vvhc12lQ6/UCqbdqepU/FZe0lv/zN6TydcJf1mx8p14u4Vn7qnXade76is5SYNnnftEfx2s+uyfMkrs4nreRVXfljnovKORWG/BVwB/7isPWEdE4v6uz3t9cp2CCCAAAIIIIAAAggg0GIFCJ632FPXAit+2FBpq71qK16dRjftobkaxay8R26WrqwKoKbdT722s0ZBG21sI1Es1XBYSlHXKBFXA0xY+uF61b+63KIEz3c8NEhrWd7oGpZesLlcsuzHAnhb7i1tsnOQuj5sVHpYo2mWfZZvW+9AR9i58kkLn7XBMw8f10jGH8cHI/MtQ4MrgOra/9wWPK92yHq9x41oSjJ6yuoWNYIqbF+uUezlx1nEZ3cR7qeSUZb3Yh73teu859UBK03wpKVklvDxd3UeeevFIJV0vRbXuywuIJg1eF6E94TrGOptXjqXYd+G1jHUMkTZtCVhi9X53HukxZat/eurT0tDBvi9X+15YsHm1TeqLSeuo1Pe16KrQ7FvQLtUn7DR9GGdAcKuPd9jDkt3bx0CLYvL6JF5y8SXV693VNZykwbP7UiTdp6K15m9RtqOMnFZdHwz9lhN4rL2hO0r7jmcxIB1EUAAAQQQQAABBBBAAIEMAgTPM+CxaQIBV2OdjZS98Uzp/msSFBaxalj6U1u9pf0QtxHkA6+Vll619mBd6RyrR1DalnEpSPNRDy+lKMHzsBES1aNP6+lQj7KtAXiXI6Vdj6nNVhA3x3KW+rgCHXldZ2HBSZ+ODlkbPLOY2LZhQVj7d5u39Jx9JesglGaZ24PnJbMs1/vB50rb7lepX3qGrrp+7dyeUelSoxp5F+xdO9+5z7VrNSvas7vR95PrXknzXkxz31VvE5a9JK93iGvO46iOb3NS8NzVeaDe32yNCJ4X5T1hz9OLHpZWWKvySrepLCyAbem40y52bXbpUbm1pfX+6uPZwe2034bWadBGTs/boar8adIfT5EevcWv1mEjsG1Ln456fnuIX8s6W515R+Wc0aWtfAPapfVd11V56nZLr33uvdJCfWfXLcm3YljHRgvyn9bff9R/vIr/GvV6R2UtN03wPGxUf162rgwbcZkNwjqjl18v1dkOXBl77IzGdSwM++5vZMdv/6uQNRFAAAEEEEAAAQQQQGAuECB4Phec5EIcoquxylIunrarZPOH5rG45jNszkaxPI7DyrA50W0uQ5sTtHyxgJylbq82CwsSNXJkSNoG0ii/NKO+XBkJ4hqP8jqP9Sxnn9OknQ6rHYH+19ul4cfkv2dXo3vcvM4+NQlLi23bxY1Is3WyNnj61C9qHVc6+6wZLwieV6qnud5d18bg/sGcx/acKl9uHSrdPiz8bEeNoFpo8WDu5jZtZm/rOy920Z7djb6fou61pO/FrPe2bW/pio+8WGo/b2VpeczJGpbS1vYSdR3OScFzO9awziP1TtvrembHpTNO8w1SumqK9J4IC9j5dvaJuqfCOrBWPwfTfhva94fNfb7+VrU1cE1pFFbXTl2DdOlLrlT710/eCUZTTxifx5PDXUa/A6T9Tpfatq1cJ236+LBR5eVZiMJ+GyXJUmTTB530R6nj/LPrmyT4nrdmvd5RWctNEzwP65xlHcstY9FD12eTC/u28On4ZfeazZW+0rqV+7fpNG67sHa+87jvdFfWngsOCtLW2wj50pLXsWeTY2sEEEAAAQQQQAABBBBAoEmA4DkXQvMIuFJVRo3yS1Mz1wgMK6t8FEaasuO2sTkZreGlfJn4vXT2PtJn78VtHf73sAZOV7rYsEafvBq3ws5f3CiltA2kUVJpGq5djUCuEfxJzlTYnMqWqtmyKdx7VWVJi68gWcPy/GXzL9saz94vXT0oyV5nr2vzp541onJOZ/trPeeLDWuMyyODhCuFqc8zImuDZzr92VuFXes+DZRR+3V1VPA5t0UIrhXleg97J5SeixY8tynwLUBCAAAgAElEQVQySkvU6ClbJ2oEVZ9lpE13rjyjvsHVoj2787yfGv1ezHpv2/auDlifvR+kFk8baHOlkI67Dotwf+fhWiqjOgVw6d///oh07n5+6biT1se1z7iOZ2m+QUp1K9J7IqzThmtaIF9bC0pbR4jFl6/cojodfJZvQ3uv2DePZfooX6zuT4yQLj3ar7a/30M66JzK+b9tSyvHpli5+Mj6XHe2jxXWDr4FLetC9fLBG8Hof+s8kmQJ66Bc3mk4rFNDks59rus+jxHCoXWfLA07Qvr7w+EKeb6jyveQtdw0wfOwjglWp6QZCKqlXPejb2fXsGek/W6681Lp2MsrO1LEfae7svZYxojjr5IW6Da79r71S3J/sC4CCCCAAAIIIIAAAgggkFKA4HlKODZLIOAKaOcV2K2uiit1e5JRFgkO73+rhs0JmDWAFjYiwRU8D0vLaJV7/1/BSJppU9IcVTAiwEbAd+tZuX1co1mWBlJXTdM2XO85SNr1qMoR2mlH+JTX7bCh0lZ7VdbWNXrLNfdglpTnrjTqPgHWdFeD5ApyZ73Owjpo+MwZbceRtcEzrUVpu7BrfdKEIGX7G8+lK9113/mc2yIE14p0vYe9E+z5ZYEYSwVeWuJGT9l6Yc/5N/8RdGApHz2VJNtJ0Z7ded5PjX4vprv7KrdyBbmzvkPCOl/ZnuNSlhfh/s7DtVSGK3hkAcQrTpCevifPvUmuoJLP+Uz7DWJHUKT3hOv9kqVDiOvboLoTUdZvQ/uW2+3E2lHb1unkwkOklx6Pv17m7RgE4atH1tqWM2ZId14i3XZRfDlJ17BnvaVrtw451Ytd75ccJT3/UNJSpahnwl3Dg5HCtk5pieugE1aDsG+0pPOzV5frerbGZc3K8x1VXqes5aYJnrueR1ltXRnfbBqhE/vFdw5ZZT1p8M3SfJ1nC9nvz388Ilnnk/IlKlOKrRf2PWjX4PMPSpv1r8zY41u/5HcJWyCAAAIIIIAAAggggAACiQUInicmY4PEAq60pHGNI4l39N8NXA0G9QrWl+oZ1iBof/MdfRh2vGEjz6N65Yc1bmVtCDz6Umnz/pWBZ5+0elkbSMM80jZcu4IUNnp+8B8kuxaTLjbqe/CfazsVuFI1u+qeZZSFa+R5lmsuziEq8JBk3tHy/az7W+mEqytHstjffad1yNrgGXfMcX8Pu9aTBE/Dyg+772y9lhI8L9L1HvYOsobbtvNUjjyMGz1l/mEjqKyRu928lWm9k77fivTszvN+KsJ7Me7+9fn79gdL+w6ubOS37dKOFLWg0Rm3S2ttUrv3uBGhc1rw3DI6WHBv+TVrLazT4zn7SJZOO6/FNf2DT+A47TeI1b1I7wlX0NK+F28bKt05PJm2K6V62Hsw67dhVOA7yf1ogfNTbpS6dK89Vvu9cNdl0u0XxQcZfaUsTbylnS/vsFXaNo8R72Gpsa0jzjP3SAOOr3x2pens6Ppt9ebfpdN3Tz5a3o59g22lY4ZLdk7Ll7h3cZ7vqPL9Zi03TfDc9h/WEdf+PW32DdfUBEmyRIVNpWTbT55Qme3KpyNGWNaepm/8byo7ddi/zQlTavk+E1gPAQQQQAABBBBAAAEECi9A8Lzwp6iFV9DVQGeHVa806q5RfLbPuNHSWbhdo6fiRpG59uma2zVqHl1XEHL82GBEzhvPJzvCTXaSDr+wtmHLZxR/1gbSsJqmbbh2BSqswfKZe4NUnzN+8rexhr7Tb5VWXb9ym7i0p2ffWZkm2ra2xqg7hrnnWY6qVVgQwKdjg/+Rhq8ZNpLf1rTrzKYpeO8V/z1EjcTyfUZkbfD0r234mmEB1SyNgJZxYtejpXna1e6vpQTPreZFud7D5ioPO5Nxo6dsG1cK7+rykr5rivTszvN+KsJ7Mev9bdu7vivSBr12O17a9Zja0bM+ow3ntOC5+brSaNvfLCOEpW/PI4BuHWn2PqX2mybu3V26htJ+g9j2RXtPuIKhad7jrm/FsA4JeXwbrrZBEIief4HKu9u+f2yk9S0X+N31rvvQtp41S3rlySCFe9qpGUq12HIvyb6bOncNr1eWjpylEsNG/lvnhR/HST0Xmb1f34w+1TV1BWStw8Xdl0n2/rSyfRfXt59PBog831Hl9c1abtrguauDb5rOz/Z759jLpE12ruz0bMfp89ut3COsQ0b1+fXJ2GPbhE35VF2WK3OX7zXFeggggAACCCCAAAIIIIBAzgIEz3MGpbgqAVdqSJ/GkSyYrjnWs4zyjauPq1HVGpNs3j5rgPOdx9AaqSzV8Cq/qt1r1Kg01+gfK+X7b4OUkNYY6LPYfMAWOK9u7LPjuedK6aazokvJo4G0eg9ZGq5dja1Jz48FzgdeK1lQyLzLl9GfS6ftKn31SbiNpRu1BtTq7ZKeGyvdsgHYfMLVI3Z8R2v7XAOudVwdO2z9Lz6Sztg9CHjELV17BiO/Vly7dk0zsbTnlsIxbsna4BlXftzfXRkAzOCUnf0zG9hIaBvduvW+tUG1Uh1aUvC8KNe7a9RT+Xn1GT1l67vmoi8vK00HliI9u/O8n4rwXoy7f33/7hqxnDR45ArgWj0sRfmww6ODUHNi8DxqJL652LfTg9dJt12YrKNb6dzaN9WBZ0obbhfeKenzD6STdwpGQkYtWb5BivaesOeipRAP+85M0mHB5vC2b+6wecjDvhXz+jZ0ZWexb6Az95Q+eD3+zo4KNJa2tm8Ru/buvTL5tbfcGtL+pwfznLduHV6fNJ0VwkpyZQWqXjfLN6Krk4s9Ax+6TrrhDL8AugXOB10vLbta7ZH4ZA/I8x1VXoOs5aYNnke9/+3Zd/Ug6YkRftfzfkOkbQ+o/YZM2rHE9ubq8FNek7gsAaV1f7OjdOTFlRl6qo8oqnN4/NGzBgIIIIAAAggggAACCCCQuwDB89xJKbBCwBU8STsa25fXNaImSco6332Vr+dKvWfrWFDx5nOkFx91Ny5ZA8qvfi/tf4bUe7HaGjQ1su0t2TzZrsWVTtzWt1SUtn9r4Br7VXgJFtC0AN6G/bI1MufVQFpeyywN11aOq7HV/maBbxs5Yykuw0bPxJ0bn3Snrs4ktn8bIfTs/dKfz5PGj3Gf37jz4xNcTXNtV2/T7wBpv9PDg7w/jpfuv8bd2GyWW+0dpBINS5lq/g/fFDQY+ixZGzx99hG1TlTaYRstefER8aMm19k8uO9sZHN154ryfX/472C+ymlT3DUqSnCtSNd73KinJGnW48qyeUEH95fsXCVZivLszvt+KsJ7Mcl5cK3rGnlp69sz661/SNcOlj55O7yEHotIR10srbZheCDtu9HSaf2lz96Lrm1R7u88TMvLiMpCUlrP7q1XnwwCSe++HB3MtI5lv/i19Nvdgiwx83UKr3GSudVd9j6ZJor2njANV6dC+5uNArWg8YhLwp1L7/HdTwofUe3qTJjXt6FdL+fcHZ4G/dWnpSED/AK51mnNvg0tuBf17p00QXr5cemvt0Vfe1Yv66Sx8Y5S3+XcQXMzTtNxMuq+i3s32ba+GX3C9mPX8JBbguumerFnoAU/rWPtv54Jr6VZ27efZdYJ+/bznfc973dUqbZZy00bPLf9L76CdNaI2k4o9jf7ffHi/0nXn+7+7WYdNexdu9TK4dexfYsO2jFZFgWfTDu+adZ9ymqu3y95v7soDwEEEEAAAQQQQAABBOZYAYLnc+ypLcCBRTUU1vsHsquB01hef1Y6dVe/RrWkjFGNH6WyLC2rNY5//FbQOGnLfJ0la/iwYFP1SOLSdr4jvm19VwrNUlnWEDPqM+mD14KgsS3WkLXqr6WFFnePevVt2LLy8mogLT8HWYPnrnTr5fuw82PBDxu1ZBkSWrcJRsdYYMvmAHQtlhL/jD2ig5q2rY0W33ofdyNt6dyMfE8a+Z/Ze7NG2GVWkywA4xrBFDfyPen1HLW+z4gtu16sMfU/rwXXerv2gaM1MEZZJp1DM2uDZx4uUZ0Jpk0NUtn/8zHp7X/O3lvPPsGcnxZMs/uvvOHe7veZM4J5ucsXuz6eukuy+eVdmSyKFFwryvXuSh9esvUdPWXrh11v5ecozXyype2L8OzO+34qynsxj/vcRpBaVpiuPcJLs1TP1jHtwzdmP7+tI9yya8S/W684IRh5HrcU6f6Oq2vSv9v7YdB1QZr8uMWekZYxwp6Ts2ZKE3+QOncLtrIpLzrMF1dCEJS68xLptovi17U1XPbW+e2Rm4JpYEqLZe2pniqnSO+JUj2jUpfbOtXvcZ9vIvNoup7vrnXN89vQNRLavt3sHfnoLX7n1d69h14gbbGb+/u3vKTya2/KRMl+75iLXXNh062E1cI6y1iWiaTTKUUdUdx7Lo+sX3GdXMzGOgV89G/po7eCe9O+/VZcNwjsRv3GsU4xNo1S3JL3O6q0v6zlZgmeWx3SvP99fhtkyW4QNv1Oycs3Y4+tb/fY0AelldYNP7t5XJtx1w1/RwABBBBAAAEEEEAAAQQSChA8TwjG6gkEXHO4WUPc0EOCQFI9F9dcbVlSFvrU1+aZa5onvIPP2n7rWGOUpVs//0D/1O9R8yb77bVyrSSpA23LPBtISzXJGjy3cqzhb/At0hIrpFEI3+atF4O5vn3mxbSGQxtd4mpASlsrG+1tjdU2qqi5Fp/OCEnr8ul70pl7+Kc6t/KzNngmrWPY+nlaWADOMiBY54l9To0eDRfWEalIwbWiXO9RHarsfPqOnrJ140ZQJSkr7Fpq9LO7HvdTUd6LedzrcQGOpPuwjDB3XirdPsxvyyLd3341TrbWwktIp90cjNqt52Lud10m3X6Rf2dKnykgSnV+52XphG0qj6BI74lSzSyoddQlkmVscnXMS3Ie4lJ45/ltGJXuP+m0KXaMcXOTJ3FwrWvf8+++Ig092D2KOO1+4q7PsDno0+zLlao/TVm2jZlYxxMLnM/4Kb6Ueryj8viWzBo8tzrEdWaJ16lcwwLc9tvgb/cl3TJY35VBzv6WJGOPrR+VGSFpWemOhq0QQAABBBBAAAEEEEAAgUQCBM8TcbFyIgEL+lgjWfWSV+NNXGVcowOtkcZSY985PK6E9H/PM/hhgbTnHpQuO9Y/cF6quY1w3vtUqeP86Y/FtrRRJNcNrhxVFVding2kpX3lETy3siz1uc3RueI60YHJuGO0c2OdGmw+e5/Aeam8vAP41iFk+DH+89nHHVeSv1swwOYxtDT/WRre7b789wvSeQcks7S61qshNYmDrZvHebWGzlv+n737AJuquPc4/kNEEAtiVBRQQbH33mKLGqNGY7AX7D2xK3YBFbvGFnuvscYSTdSYYu+xV+wiIqhYUFCQ+/w5d2XLzOm7e3bf7z6Pz73hPWfOzOfMafOfcqp09+VBBwsLIoWN0i968Dwvl/Jzkba+24jh1TeuPavWMeis/aXH/hbvjIeNoEoyEivsaM28d9freirKczHeWQ7fykZ4WsBx9rmypWb15eKjpX/eHD+ddg+em4TNuGGzVlhAN+5I3viCwYw75v70g0n2Crbd6aggoBQ2xbdt5wqe53U/zOM5UV5yK4stG7LZHtm8rUOCPbuuPMHfISHvd0Pfchf2ThF3JHO5RdTyCslrzLQ97F3aOmvce3X8DhtJjxdWP7N27CrPywJLSEdcEnQmy/KzOmP3P1umJ07gvJ7vfFmffXkEz618eT3/85jdYKnVpeOvCWZIq/5Zx+EjNo9/9sNm7Uky+0/8I7IlAggggAACCCCAAAIIIJBJoJN69ZqSKQV2RsAlYGuDnvpXqd+itX+9+4pgOsV6/8LyYNNI29pvYesGZ83f8usE68+51i6Pm7Y18JpVmgbe0jGsIfCAs/zrrIblxUYQvfSodN6hyUfIWAPpLlXn2da6P2qg9MXouAKV21nQ4JQ7pL4LVv771cODkaNJfqX1Orc71L32YlRaFsCz6V7TNoJa0NmCA9aYlDY4YI2OD98pXTYkecA5qnxJ/77RTsEa5mmCSdagfNNZ6S3N0AL45bM92Nq4x27tX384afnibm/3nYPPlSy4lqQzgXXEeOHhymvN6qilZaN2fYEaC57bmurlP9914to2brmyXntFqO8WGNpjmNS5c2WpbcTT0VtKn34QVyO4t7k6h2W9x5XnoFn37npeT0V5LsY/0/4trROWrZVsyy5MP32yFF3Xe9wUinh9x8170u36LCDtNkRabm2pa7eke9du/9lI6W9XSnddGj9QV52KdZI68rJgOZewnwXPB2/m3qIIzwlXzqzDltVpW74nqnNA9f5x31fr8W446AhpqwNq7+3WyeDM/aSnHkhedywQuttx0pKrpX9HKx3V3nH+fq1//fjkufPvYbN+HXt1bac7W5LopF0ql47Jelzr5GLvfbYcgW86dt8xrHOD1ZlLj03+jVOvZ1TWdK3OnHSL1OP/l4+wstsSBtb5+b9/TaZtnRP2P0sasHSyd0k7Sp7fBtZ5c+r3vGO2Lvvusu+vuL+555dOvq12WQ6rC9ZptJ6d2uPmke0QQAABBBBAAAEEEEAAgTIBgudUBwTqKWCNjxZE2/KP0oJLx5vK3daGHvGSdOclwUhia1TI42eNOtsdItkogrCRrHY8mwL82X8GU8mOfDePoxc3DWv8+91e0npbS30WDA+CWIPUxyOkuy4LptWOO0omrPQWgNliP2mtzYMR8VEBV+vQMPYT6ZG7gwDAl58Vx9Ys190yaEjtOyC8wdnKMfKdYP3uLIGM4pS+MifWgL3tIcHsBmFBH2vQfu5f0u0XugP91iB9+IXSiuu76+b9NwYNs63ya6f63ijzdrt3F+m5mMc5tADvNgcF16itcx0WdLTr/eXHpZvObnzHnjzK2qw07D5o61GvsWnQKdM1CtKVt9Lz8qXHpPuvl954Lp8SWPB7j6HSmr/z39/DguelXBTxOVF+fdqo7rDOffZO9M4r0j+uy++dKJ8zlF8qaeqe1btxY6QXH5Huv0F67en83uXzK1l+Kdn1MHDfoDOodfoKe4+1YPI7L0m3XZDvN05+pSlWSouuIG17cPAuGXbfK601b9+NNrvBmJHFKge5QQABBBBAAAEEEEAAAQRaUIDgeQueNLLcwgI2Ymy+RaRFlpc6l41U+3FiMBrk47cla1yv98+Vj8mTJBuRb41ajchDvcuYJn0L/loA3UZfzTbntBSsEdQa3y3Ym1dnBlf+fMe3bUe9J739Yv3zkMbNtY81wJvlQstI8/SvtHz1qaAceXQ+yCu/9Uqn5LD0GpV16p2XpQ9eD0ZexfnZNbvqb6alYfXBprlPO4tDnGPWe5t2qu/1tiql34737qI8F/M4h9Yxre9CkgVFu3QNUiw9Wz98s7Wv1zx88krDnO25stiK0kw9KlMd/5X0+rPS15/Hv7+mzZcFVhdZQbIAV+mdzt4XLFhqM1nYkhBxfkV9Tvjy1ah3ojh2jd4mrO7Zc93eber9rtjoMic5nl0TNpX71GBv2bVp7yyvP1P/azJJXlttW9ezstHfj61mRn4RQAABBBBAAAEEEEAAgQwCBM8z4LErAggggAACCCCAAAIIIIAAAggggAACCCCAAAIIIIAAAggggEB7CBA8b4/zSCkQQAABBBBAAAEEEEAAAQQQQAABBBBAAAEEEEAAAQQQQAABBDIIEDzPgMeuCCCAAAIIIIAAAggggAACCCCAAAIIIIAAAggggAACCCCAAALtIUDwvD3OI6VAAAEEEEAAAQQQQAABBBBAAAEEEEAAAQQQQAABBBBAAAEEEMggQPA8Ax67IoAAAggggAACCCCAAAIIIIAAAggggAACCCCAAAIIIIAAAgi0hwDB8/Y4j5QCAQQQQAABBBBAAAEEEEAAAQQQQAABBBBAAAEEEEAAAQQQQCCDAMHzDHjsigACCCCAAAIIIIAAAggggAACCCCAAAIIIIAAAggggAACCCDQHgIEz9vjPFIKBBBAAAEEEEAAAQQQQAABBBBAAAEEEEAAAQQQQAABBBBAAIEMAgTPM+CxKwIIIIAAAggggAACCCCAAAIIIIAAAggggAACCCCAAAIIIIBAewgQPG+P80gpEEAAAQQQQAABBBBAAAEEEEAAAQQQQAABBBBAAAEEEEAAAQQyCBA8z4DHrggggAACCCCAAAIIIIAAAggggAACCCCAAAIIIIAAAggggAAC7SFA8Lw9ziOlQAABBBBAAAEEEEAAAQQQQAABBBBAAAEEEEAAAQQQQAABBBDIINBp7c03n5Jhf3ZFAAEEEEAAAQQQQAABBBBAAAEEEEAAAQQQQAABBBBAAAEEEECg5QU6aZ65CZ63/GmkAAgggAACCCCAAAIIIIAAAggggAACCCCAAAIIIIAAAggggAACWQQInmfRY18EEEAAAQQQQAABBBBAAAEEEEAAAQQQQAABBBBAAAEEEEAAgbYQIHjeFqeRQiCAAAIIIIAAAggggAACCCCAAAIIIIAAAggggAACCCCAAAIIZBEgeJ5Fj30RQAABBBBAAAEEEEAAAQQQQAABBBBAAAEEEEAAAQQQQAABBNpCgOB5W5xGCoEAAggggAACCCCAAAIIIIAAAggggAACCCCAAAIIIIAAAgggkEWA4HkWPfZFAAEEEEAAAQQQQAABBBBAAAEEEEAAAQQQQAABBBBAAAEEEGgLAYLnbXEaKQQCCCCAAAIIIIAAAggggAACCCCAAAIIIIAAAggggAACCCCAQBYBgudZ9NgXAQQQQAABBBBAAAEEEEAAAQQQQAABBBBAAAEEEEAAAQQQQKAtBAiet8VppBAIIIAAAggggAACCCCAAAIIIIAAAggggAACCCCAAAIIIIAAAlkECJ5n0WNfBBBAAAEEEEAAAQQQQAABBBBAAAEEEEAAAQQQQAABBBBAAIG2ECB43hankUIggAACCCCAAAIIIIAAAggggAACCCCAAAIIIIAAAggggAACCGQRIHieRY99EUAAAQQQQAABBBBAAAEEEEAAAQQQQAABBBBAAAEEEEAAAQTaQoDgeVucRgqBAAIIIIAAAggggAACCCCAAAIIIIAAAggggAACCCCAAAIIIJBFgOB5Fj32RQABBBBAAAEEEEAAAQQQQAABBBBAAAEEEEAAAQQQQAABBBBoCwGC521xGikEAggggAACCCCAAAIIIIAAAggggAACCCCAAAIIIIAAAggggEAWgU7qPc+ULAmwLwIIIIAAAggggAACCCCAAAIIIIAAAggggAACCCCAAAIIIIAAAq0uQPC81c8g+UcAAQQQQAABBBBAAAEEEEAAAQQQQAABBBBAAAEEEEAAAQQQyCxA8DwzIQkggAACCCCAAAIIIIAAAggggAACCCCAAAIIIIAAAggggAACCLS6AMHzVj+D5B8BBBBAAAEEEEAAAQQQQAABBBBAAAEEEEAAAQQQQAABBBBAILMAwfPMhCSAAAIIIIAAAggggAACCCCAAAIIIIAAAggggAACCCCAAAIIINDqAgTPW/0Mkn8EEEAAAQQQQAABBBBAAAEEEEAAAQQQQAABBBBAAAEEEEAAgcwCBM8zE5IAAggggAACCCCAAAIIIIAAAggggAACCCCAAAIIIIAAAggggECrCxA8b/UzSP4RQAABBBBAAAEEEEAAAQQQQAABBBBAAAEEEEAAAQQQQAABBDILEDzPTEgCCCCAAAIIIIAAAggggAACCCCAAAIIIIAAAggggAACCCCAAAKtLkDwvNXPIPlHAAEEEEAAAQQQQAABBBBAAAEEEEAAAQQQQAABBBBAAAEEEMgsQPA8MyEJIIAAAggggAACCCCAAAIIIIAAAggggAACCCCAAAIIIIAAAgi0ugDB81Y/g+QfAQQQQAABBBBAAAEEEEAAAQQQQAABBBBAAAEEEEAAAQQQQCCzAMHzzIQkgAACCCCAAAIIIIAAAggggAACCCCAAAIIIIAAAggggAACCCDQ6gIEz1v9DJJ/BBBAAAEEEEAAAQQQQAABBBBAAAEEEEAAAQQQQAABBBBAAIHMAgTPMxOSAAIIIIAAAggggAACCCCAAAIIIIAAAggggAACCCCAAAIIIIBAqwt0WnvgwCmtXgjyjwACCCCAAAIIIIAAAggggAACCCCAAAIIIIAAAggggAACCCCAQBaBTurTh+B5FkH2RQABBBBAAAEEEEAAAQQQQAABBBBAAAEEEEAAAQQQQAABBBBoeQGC5y1/CikAAggggAACCCCAAAIIIIAAAggggAACCCCAAAIIIIAAAggggEBWAYLnWQXZHwEEEEAAAQQQQAABBBBAAAEEEEAAAQQQQAABBBBAAAEEEECg5QUInrf8KaQACCCAAAIIIIAAAggggAACCCCAAAIIIIAAAggggAACCCCAAAJZBQieZxVkfwQQQAABBBBAAAEEEEAAAQQQQAABBBBAAAEEEEAAAQQQQACBlhcgeN7yp5ACIIAAAggggAACCCCAAAIIIIAAAggggAACCCCAAAIIIIAAAghkFSB4nlWQ/RFAAAEEEEAAAQQQQAABBBBAAAEEEEAAAQQQQAABBBBAAAEEWl6A4HnLn0IKgAACCCCAAAIIIIAAAggggAACCCCAAAIIIIAAAggggAACCCCQVYDgeVZB9kcAAQQQQAABBBBAAAEEEEAAAQQQQAABBBBAAAEEEEAAAQQQaHkBguctfwopAAIIIIAAAggggAACCCCAAAIIIIAAAggggAACCCCAAAIIIIBAVgGC51kF2R8BBBBAAAEEEEAAAQQQQAABBBBAAAEEEEAAAQQQQAABBBBAoOUFCJ63/CmkAAgggAACCCCAAAIIIIAAAggggAACCCCAAAIIIIAAAggggAACWQUInmcVZH8EEEAAAQQQQAABBBBAAAEEEEAAAQQQQAABBBBAAAEEEEAAgZYXIHje8qeQAiCAAAIIIIAAAggggAACCCCAAAIIIIAAAggggAACCCCAAAIIZBUgeJ5VkP0RQAABBB1xU2gAACAASURBVBBAAAEEEEAAAQQQQAABBBBAAAEEEEAAAQQQQAABBFpeoJP69p3S8qWgAAgggAACCCCAAAIIIIAAAggggAACCCCAAAIIIIAAAggggAACCGQQIHieAY9dEUAAAQQQQAABBBBAAAEEEEAAAQQQQAABBBBAAAEEEEAAAQTaQ4DgeXucR0qBAAIIIIAAAggggAACCCCAAAIIIIAAAggggAACCCCAAAIIIJBBgOB5Bjx2RQABBBBAAAEEEEAAAQQQQAABBBBAAAEEEEAAAQQQQAABBBBoDwGC5+1xHikFAggggAACCCCAAAIIIIAAAggggAACCCCAAAIIIIAAAggggEAGAYLnGfDYFQEEEEAAAQQQQAABBBBAAAEEEEAAAQQQQAABBBBAAAEEEECgPQQInrfHeaQUCCCAAAIIIIAAAggggAACCCCAAAIIIIAAAggggAACCCCAAAIZBAieZ8BjVwQQQAABBBBAAAEEEEAAAQQQQAABBBBAAAEEEEAAAQQQQACB9hAgeN4e55FSIIAAAggggAACCCCAAAIIIIAAAggggAACCCCAAAIIIIAAAghkECB4ngGPXRFAAAEEEEAAAQQQQAABBBBAAAEEEEAAAQQQQAABBBBAAAEE2kOA4Hl7nEdKgQACCCCAAAIIIIAAAggggAACCCCAAAIIIIAAAggggAACCCCQQYDgeQY8dkUAAQQQQAABBBBAAAEEEEAAAQQQQAABBBBAAAEEEEAAAQQQaA8BguftcR4pBQIIIIAAAggggAACCCCAAAIIIIAAAggggAACCCCAAAIIIIBABgGC5xnw2BUBBBBAAAEEEEAAAQQQQAABBBBAAAEEEEAAAQQQQAABBBBAoD0ECJ63x3mkFAgggAACCCCAAAIIIIAAAggggAACCCCAAAIIIIAAAggggAACGQQ6LbvhhlMy7M+uCCCAAAIIIIAAAggggAACCCCAAAIIIIAAAggggAACCCCAAAIItLxAJ807L8Hzlj+NFAABBBBAAAEEEEAAAQQQQAABBBBAAAEEEEAAAQQQQAABBBBAIIsAwfMseuyLAAIIIIAAAggggAACCCCAAAIIIIAAAggggAACCCCAAAIIINAWAgTP2+I0UggEEEAAAQQQQAABBBBAAAEEEEAAAQQQQAABBBBAAAEEEEAAgSwCBM+z6LFv/QRm6CbtPlTq3d99jK8+l64cJn0xun55KFLKM/eQdj1emqtvZa7+fq30+L3unKbZp0hlJi8dU6DXvNJuQ6Tus0wr/48/SLedL732dMc0odTJBZp9/1t9E2mjnSrz/dnH0lUnSN9+lbw87NEaApz31jhP5LK9BLjukp1P3rOSebF14wSom42zdh2Je2lz/Tk6AggggAACCCCAQOEECJ4X7pSQoakCS6wqHXW5NNOsbhALpl12nPTgTR0DbPZe0gk3S30WqCzvdadKd1zoNkizT8fQpJRFFui/hDT0RmnWntNyOXGCdMFh0qN3Fznn5K1IAs2+/w3cTxp0ZKXIyHel47fpOJ2+ilQfGpUXznujpDkOAtMEuO6S1Qbes5J5sXXjBKibjbN2HYl7aXP9OToCCCCAAAIIIIBA4QQInhfulJChqQJ7nCBtsks4xgsPS8N27BhgaQJBafbpGJqUssgCNJwV+ey0Tt6aff+jAbJ16kqeOeW856lJWgjEE+C6i+dU2or3rGRebN04Aepm46xdR+Je2lx/jo4AAggggAACCCBQOAGC54U7JWRIM88mnXSrNP8i4Rg2ZfuQ7aSPR7Q/WppAUJp92l+SEhZdgIazop+h1shfs+9/NEC2Rj3JO5ec97xFSQ+BaAGuu2ij8i14z0rmxdaNE6BuNs7adSTupc315+gIIIAAAggggAAChRMgeF64U0KGtPKvpYPPk7p1D8eYPFm69mTp7svaHy1NICjNPu0vSQmLLkDDWdHPUGvkL8v9b7Y5pKOulObpV1nWm/8k3XtVvPLTABnPqd22aofzvsmu0jYHV56ZUe9Lp+wmjRvbbmeM8rSDQDtcd408D7xnNVK7Yx0r6/ODupmtvhx7tbTw8pVpPHJXsNRdnB/30jhKbIMAAggggAACCCDQgQQInnegk90yRT3gT9K6W8TLrk3dfsIgacqUeNu36lZpAkFp9mlVH/LdPgI0nLXPuWxmSbLc/7LsWyozDZDNPPvNO3Y7nPd2KEPzagBHboYAdTaZOu9ZybzYOr5A1muRuhnf2rXl8NulxVeq/Mu/b5fOq+oQ5ztK1vOXLffsjQACCCCAAAIIIIBA4QQInhfulHTwDM3VVxr2F2nu+SohLDhu/003XeW/f/2ldOIgacRL7Q2XJpiTZp/2VqR0rSBAw1krnKXi5zHL/S/LviUZGiCLX0fqkcN2OO/tUIZ6nFvSLK4AdTbZueE9K5kXW8cXyHotUjfjW7u2JHiezY+9EUAAAQQQQAABBBCoEiB4TpUolsCvtpL2PlmaoWtlvkrB8QFLV/67BdRvPEO67YJilSPv3OQRzMk7T6SHAAIItKNAHvfbrA3I7ejaEcrUDue9HcrQEeoaZZwmQJ2lNiBQDAGuxeaeh6zB8+bmnqMjgAACCCCAAAIIIFA4AYLnhTslHTxDR14mrbJhbYDcguM/fC9tf7jUqVPl39/6n3TcNtIPE9oXL49gTvvqUDIEEEAgP4E87rc0IOd3PloppXY47+1QhlaqM+Q1uwB1NrshKSCQhwDXYh6K6dMgeJ7ejj0RQAABBBBAAAEEEHAIEDynWhRHoO8AadhNkgUuyn+lqdnt3467Tpq1Z+Xfv/1KOmV36bWni1OWvHOSRzAn7zyRHgIIINCOAnncb2lAbseaEV2mdjjv7VCG6DPFFu0kQJ1tp7NJWVpZgGuxuWeP4Hlz/Tk6AggggAACCCCAQNsJEDxvu1PawgXabE9pp6Olzp0rC/HCw9IJg4J/O+lWafGVawt5x4XSdae2cOEjsp5HMKd9dSgZAgggkJ9AHvdbGpDzOx+tlFI7nPd2KEMr1Rnyml2AOpvdkBQQyEOAazEPxfRpEDxPb8eeCCCAAAIIIIAAAgg4BDotu+GGU5BBoNkCUzp10ru7DNc3A5avzMpPP6nPfZdozifumvrvo9fZVqPW37lm6vYZR76thS47TNP9OLHZRanL8X+cZXaN2P10TZyzb0X689x/pXo9fEtdjkmiCCCAQEcUyON+O3qtrTVqw90q+LqO+VgDrhisLt980RFZO0SZ2+G8t0MZOkRlo5A/C1BnqQwIFEOAa7G55+HtPc/S+H5LVGSi5/8e0vy3ndHcjHF0BBBAAAEEEEAAAQRaVKCT5p+P4HmLnry2yvaCS0nHOqZk/+xjaeh20ugPg+L6tvvuW+lP+0vP/6vYLN26SyttIC27tjRHb2m2OaUuM0hjRkpjP5Fe+K/0zIPShO8qy9FzLmnYzVKfBSr//fpTpb9e1LgyWz5W/rW01OrSLLMH+e8xR5D/776WPh4hvfGMuwx55bI6D3P2kX78QRo3JjB88ZGgHth0/u34m76LtOiK0gq/kvotLnXpJs09vzR5UnCdfPeNNOJF6ZkHpA/eyFegUyep/5LSSutLCy8vdekq9ZpP6jy99OkH0sTvgmNbPX7jWWlKwR4v8y8qrfRracAyUvdZgrxPGB/UHQtovvy49PQD0pef5esWlZrla9WNAtOu3YPzOf4r6YtPpfdfC/JURM+ocrXq3/O43/5+X2nHIysFRr4rDdmmtn7ZNb30msE1bcuXdJ9Vsvua3Ve//lx663npyb/nfz3neX7MbKk1pGXWDJ5tVo/n6hvcm+2+NPlH6cO3pJcflV55ovYZl2de8kir5pqcTxo7Krguw85HkvMeN5+Ntq1HGcrLau9BCy0vLb928Azr3CW4F9u7kL3z2XPEnuXm3Iz7cdzzUtquyOWZuYe0xqbT3tnsvmLedk2O+dj/zpnUwLV9I+ttvetsHh5x02jV96wifB/ENY67nT3DVt1YWnwVaebZpLn//znw/TfSOy9Lj9wZ77ls59Te2+37ye55M84SPB8//7T+z/jS+4U9m+dbODi2PaPtHmv3Wvtu+9+/83sut9O1GLeehG3Xa97gm7/03Vx6v7NvZnvHm/Rj8N308mPBe7797yy/k26XFluxMoX/3CGdf3CWVLPv2+h6GDfHzbw24+aR7RBAAAEEEEAAAQSaKkDwvKn8HPxngS3+IG13eM2Icj1xr3TmftOg7CPnxFulxVaqxbv/BunSo4uJutCy0o5HSYtYwHGG8DxOmiS9+Zx03cnS2y8E26YJ5sw2h3TEFdI8/SqPd8s50n1XxXeyhuGNdpY22CFo7LFzEPWzMnzwunTTGdL//hu1dfTf7Zhr/V763T7SvAtJ000XbThyhHTD6dJzD0WnX9pijxOkX/6ucvtR70un7S6NGxs/nfItXWm+/bw0fNdk6Vnd2XJ/ack1pBm6xtvXOhD8+zbptvOkb8fF28e1Ve/+0hb7B4HnmWaJl451AHnmn9L1pwSNdHF/8y0iDb40aKgs/X6YIF1+XBBISfqzdGwayXW2lHr8InpvC/hbAOf+66V7r0jXkGUNpHucKM3Qbdrxqs95qU5vfbBkjWtR19VXn0sPXC/ddn66PEWXfNoW1sh19NXSAktW7mUdM849SHrz2fipuSxKe997pXTrufHTsvvgkVcEgbbynzVCWuep0v3S/pbk/rfxrtLWB01L0c5Ft5mk6aevPM7342vtfddynAZkq5s7HBEEt+JcV9ap4/bzpX9cV4yOKaVra62BgXdUHS5p2vPB7s93XSI9/NdilMXyZvXe7rHrbx+vPK5rMs55j1PjG2Xruk7MYcaZKnNp58w6GpV3iEpyX/75Gb631GdA7bXlM7Hj2bP34TskW54ny3MsjnvcbZpVHtf5MpPT95I+fHNa7vsvIQ06Wlpi1WjrHyZKtjzSFccne1a7rBpVb6uPneS6+9XWwX3XOv2Vfj9Nlm46U3rwxrg1wL3d3qdIq21c+Te7bv58eBAcC/u14ntWEb4Pkp6x6ue97f/oXdLlx09Lyb7Z7B3O3oHCvjfs/mSdwi47Rnr9mdqc2H3iN4OC92d7fwn7WVqjP5KuHJrsu8WXpt0Dtj8s/jeD3ePtHer28+J/t9Xj+RH3G2DGmaWjrpRs+/KffXtcfERwT8vyW2RF6cBzgo625T+7z56ym/T9t/7UrXPCdodJK64vWQemuD/rbGiBdHvPi/Pt7Hq/tmuyup1h4gTJntflP9+3rev6yPId3Ih6WO0b5xq395zf7R20b8S5Nu278K8XSv+8qTjvrHHrFdshgAACCCCAAAIIZBIgeJ6Jj51zEbAA07C/SAsvV5mcNehZMNyCf+U/X6DdGjCO26o4jauWZ/uItQaYX24WHTSvxrSPaAtyX3dKMMI76cjzNAH36jysubm06/Hxgo6uyvDTT9Lz/5bOPyT9eem/uLTfGZJ9gMcNzpTyYo1RNjrknP0l+/iP+u3/J2mdgZVb+UaLRqVV+rsrzdeflY7dIl4K1hi9/9nS8utGdxrwpWhBnqtOCEbJJPlZ44IF/y3wHNXpw5euNWTdep5018XxGhzsPB9/gzRrz2kpWsPPhYdLj94dP/elRsttDpVmKQvEx08hGCF82bHSU/cn2Su43q3Odi0Lnpef8yzn1EYJWX1+77VkeUq6tY2atoBE+c+up2tPlu6+NH5qrnRKe1vj5omD4qdlgaAjLpNmmrVyH5th4fitK2ebSHL/cwVe4ubKdy1HBXOsA9gB5wQdkpL87BzY6CTrVDauwTMklPJp15Z1ZBr4h3hBf1/5kt6fkzgl3XbZtaS9Tg46siT9lV+TUec9Ku1G2/quk6h82t/j3petrv/hzGBGjaTP8PJ8pH2OxSlLkm2aWR7X+fr6S+mEHaT3Xg187drc6oDg/TPJz2ZwuvE06e/XJtkr2LbR9bY6h0muO5tV4rjragMm9py3Tghpf75rKerbpFXfs4rwfZDmXLnqSmlkrtXjQUdJFnxL8s5r98Kb/xS855Z+FkA96Hxp0RWS3fcsiG3fftcOj/fOXG1g75e7DZHW2Cy644zLb+o7xnPBe2ZUx9d6PD+SfAPsPkzaeJfaUtx3tXTFkDS1Y9o+adK2a3m3YdK6W8bv5OzKZdxvZ9e3RtxS+75tk9xLw47VyHoY53lQPvreBhXYtWmzGSZ5JynC+3fc88t2CCCAAAIIIIAAArkJEDzPjZKEUgssvrJ0xOW1vbN9H3a+hi8L0p1zQDBleBF+s80lDb5YWmSF9LmxD7Un75NuPEM68spk07YnCR5V5zBtA5KvpCNeks7aNxjRm+RnjXPWgJE2+Fk6ljW6X3BY9LT+RQueW8cB+8C3qZyz/lyNe2FpWv097MJgqskkjQuuNK0x8KGbg9E5UVO5J2k48+Xfggb7nCat8dv0HQ5KaadpyAwLnluw9NCLpAFLpz+jX4wOgqdJRoAnPdryv5IOPl/qPnPlnkkDDCfcIi2xivvo1ctyROXR13HKNetIkvtfo4PnS64WBGqrbaPKX/73D96UTt0t+T01yTFc29q19cczg6lss94XSuk3oj6HldsCJTsMTh5sLE+z9IyZf5H40/VX56kZtvUIfpSXKw/b8vSsU+HtFySbsSJrnS9SecKC57bEx57DpfW2SRc0s3Km8W1Gva0+p0kCPnbfsuC5TWNd/kv6PKrOgwXM7L5ePTOQLa1kSyy5fq34nlWU74O017UveH7BIdK+pweBz6jZrVzHtm/QS44OZlOxd3d7z6ue+Stunu2900Yf20xhSX55fjPE+W6qx/MjyTdAkg6VSRxttLi9u1p7Q/nPZvM6bQ/ptadrU8vjm7861aj3vKIGzxtdD+M8D0rBc1u269ALk3dcLT9G1HlJUtfYFgEEEEAAAQQQQKDwAgTPC3+KOkAGfSMTfdOw+xq+jKoI63pZPvL8iLZgowWs7CO+uiEmbM3zJMGj6mpmQaqtD0nfAOuqtrZm75n7RgdPS/vaNO17n5wtoFGejy/HSGfsEx5wLFLw3M7f0BulvgvldxOw9XrP2Dd6+lCbDeLoK4M1jPP62UwSNh1l1LSoSRrOXHmrR0N+kuC/5ckXPD9pUDDNpAVPq3820sTW0dR0QVA1KjBpU4SetFP91o723T+SzMRg06sPvcnfSDXxe+m8Q4IOQnF+Np3/KhtWbukb/Zrk/tfI4Pl9V0o7HOkOnFvgyhrg7forn7XAZWPPhX/dGszI0Kif1ck/niWtPTC6fibNk82kMHS79DOUJD1eafs8g7v2jHnun9L621XmJs410yzbegQ/6vUML6VrI6TPPUB6NsGSLGnrR/l+eb+TpClPWPB8pQ2C6aGrl5uw49iSE5MnuZejqLaxoNkZe7unoa7etln1tjofSYLntu+mewTT2nfuPC0lu//a1N02LW+an3U2XG2Tyj3Dgm2t+p5VhO+DNOentI8veG7TcG+wfe31U1qyokvX6OeydQSzmbas06+r02vStGxmnvLlGMLKnTVg70r7m3FBhwBbQs31q8fzI8k3gG/mOntG2FI+z/8rXU2xe+lB59V+f774SDBbUnUnYPvu8L3bp8vBtL2e/4908i7ub+ciBs+bUQ/jPA+sfejms6Rjrgm/Nm05j+pla1zn0DrJnHdw/DaNrPWA/RFAAAEEEEAAAQSaJkDwvGn0HHiqgK93d9SHr6vhy9Ib/WHQAJ90hHOep8MaEw+7SFp1I3+q1jj50iPSY3+bNi3evAsHDW9Lr1H7wW4f6vZf9WiIegTPbf04G5Uze6/a/FuA75N3grWs7T8L9lmDrDVgLLaytPpvJVsr0NV4m2RmAFtr7vCLpZ5z1uahtCb1f2+XnvuX9OXooEG49wLBNIU2vblv/WCbXnf4zv76UaTguU2X/pud3EGq8d9Irz4ZNGh99FawFq2dgx5zSKv8Jlhz07e+t6/xp1x6k12lnY51n0cLgtuI56cflF5/OlhHb2pjwyzSSusHdcBGV7uCv1HTl1oekjScua4w64yz+T7u45fqzuN/C+rv12Ol6TpLM/eUfrlpsPa0z80aPa89Sbr3qui7hatBy6ba/vSDysCjNda//Giwlq/9vdQgZ1M/2oh/W395idXco6B8y1pE5y7+Fq5gddS9uTx13+j18m3CRuWVb+drpPWNFkwSPLepG1dYf9rRbOSgLVVQff+xOm9TI5f/Rn8g/feOWlNXA70FV+26sHVCSz+7L1rHIpsK36afL/3s2WhB6k33kubs7T5nYYGZ+Gc5/pZhDbWuZ8NnH0lzzRvcG5ZdU1pu3eD6dj0fJk+WrjtZuufy+PnJuqV1Djr8Imkmz5qkds3b+X7q79LLj///s27G4D630q+DmWCq73NWjvKAnOUxTvC8Wbb23LCRlj3KnrV2jlbeoFLX6u5/bpPsvlP6Tf5Rsnupa0mUqKBK9TvQmI+D5Ri6zxos4bPsOsF63b5neZznWNb6Eef+U9qmUeXxBc//doU0cL9p7472LBk5Qrr7Mumxeyo7WfVZUPr1jtL62/o7J9q7hc1uEvVrVr2tzlfS4HneU7f7OopZJzdbTso1404rvmcV4fsgqk5G/d1VV95/PVhWorTUgT3PXn0imIq9/N3Mnsub7xusk+xbFsHe68qnfPelZdfyJrv507I6c/ufpZvOiCpRkBdb2ss3o1FpPXO7X9t7+9efSzattj2f7V5gHTqrZ0woHdU6BPiC+PV4fiT9BtjucMk6dFQ/i7NM3W4zSGy4Q6V72DvKVgdK9l/1s99SqH6PsE4a48ZINq2/fbMtt3bw3dp7Qfe7fti3s3Wot2+uzl2m5XWtzWs72r/5fO0a8F+NCZbFq14LPem9tFypWfUwzvPgkbuDd/ryzsu+928rhy3ls+WBUr/F3N+TjX7/jr4LsAUCCCCAAAIIIIBAnQQIntcJlmRjCvh6d9s61cduWftRV0rW1/DViIBSVNHCGsTsQ82Cb7f8SZr0ozsla9DYa3gQAI2aOrAewXNXo4HlNO76zxaQOOBP7uB7nCmfwz6+bRSE9Rz/x3X+3t5h66xZY9SdF/un0CxK8NxXv60R7on7pEuPCR+hacHXfU+TbKRcdR0a/7V02p5B8N31M78Tb5XmW7jyr3HXQbQGrK0Pkn6/X+2akXFGdiVtOCvP5YrrSQee5x7VG6fuWN5t/cRtD3OnEdaIWJ4PV0DB1qW1xslSg6sFfc87KHp0X9jI2KRrhkfdu6r/bsfe5bjKBkGrB9aYa426Ub+w9c5L+776VLBeedTPF4j3GSQJnlcfO8u+pbTijGa3Bs2z/xC+rqhdyzZC0jrSVAedkzSuR/lG/d2uDbsv2HrP1b+4zwbbzzpX2eh116i8sEBTVP6S/t3uczYrgo2Sqv6ZqwXN7T779gv+lG0WhD1Pql07uXqPqOB50WyzNJ6Xyu5bYsGeAfb8vv4U/ztQKY2wdyG7n9pMHvau2IhfUcrjujfZ7BvWga7U8cv+9+3nBZ2ywpZJCRshaNe0dUS1Doe+X5HqbdI6m/fU7a5nZViwrVXfs5r9fZDHtR71bLZ3RVsv+5E7/Ueza+fwSyTrNBH2i5NWWGfhuM/EsM62NqvLJUeFP8uivjvDRj9Xlz/ptVi9f9JvAN/Sb9YZ0d4tLciZ5Oe7Nn2d88M6itn984JDw+1LeQt7n0gyq95Jt0uLrVhZ4iT7Zzl/RamHrjJ8/mnQWaH0Hv3uy9LZf3R3/ivp2XNip2Mku7+7On1m6aCRpE6yLQIIIIAAAggggEBTBQieN5Wfg09dH7C6d3ecgEDY1O1xArT1og/7iI6zflz5B9u2h0ib7xc+dXrewXNf/pNM42ll8AUx46wp6ZsSMs606+V+vrULw2YnKErw3NdQn2SaOLtGjr5aWn6d2toeNtrXN5Is6TThvkaUqOszacNZqXQ2AubYa93ra1u9O2s/acSL8a58C9Taus6uUehxRuRFTaX48TvBetWuEZuuHPquCWuYG7KNNG5svHIl3coCnBZgtPtC+S9u0N5msLDRG2G/OPcE2991TVhw4uoTpfscswFkCYBn2bdU1qgG+leekE7ZLf60+77rKe65SHruq7e30fnHXifN2rPyL0mfDbZ37/5BWr3mrUwrbl3IWhbb3zdSzN4/bBmBCw6Ld25s5NeRV0p9F/TnKip4XjTbLI3npuALqtr1+lcbSXlW/DPom8knTkes+EcJ37JI5Yka0W8dNK84PljSIc7P1n898vLae3ycJTWKVG/T1Nm8pm73fY+EdUBoxfesInwfxKnTUduEPZvL1y2PSsdmhtn7FP9U7nmkZe+I9o5ngT/fb5HlpcGXVc5oY9vas8ymLbcAoeUl6hcWKEzSMT3NtViet6TfAL77c1RHYZ+H79r0BaB929u5O2GHZDPh+WbDiRpQUF6WZgXPi1QPo96/rdPu6XvFXyZovzOkX21VOwI9buffqGuPvyOAAAIIIIAAAggUWoDgeaFPT5tnztcQE3cqLN/U7Y1sgK8+Rb48JWlEKaUZZy3JvIPnNk3qEZcF06eW/5L0Wi/t5wqcRU357Ovxn8bPN4Ldt0ay5bsowXPXdNlpRtolHa1rBq7RwmFmvtuUL/AaNRokacNZ6fi+Bqy467xXl8PXMGoN4jaFZfkU29X7hgXP06zXa3XZRv0usGTlkSxwOWz78LxkeYz4GiXj3GN/MXcwjagFF0s/K7uNpC6fHjROkMb2d91Pwq6JLAHwLPuWyhrWeJemUdU7LfCz0rFbZDnL8fZdc3Npv9Nrp3a9/wbp0qPjpVG+les+Y+fTGpurp8ZPnnr4Hr7njO2VtFOD7RM2ctD+HhU8L5pt1uCH69o3hzjLdrjOnO+9JOz9J886U6TyhAXPLVj2j2uDdbuT/HY+Vtpsz8o9LK1rTw6Wk/D9ilRv09TZvKZuT5NOK75nNfv7IEmdDtvW92xObBb9fAAAIABJREFU2rnHOmyedJtknUiqf1GzXFVv71u7O84z0fXdYumPeCkIvMcJnJfyY+98NnOYzVpV/Yu7VEaaa7H8WGm+AXzf3nGXBSo/vsszbOp064hnnd3Lf1mWoXF9/0W9Q5Qfu1nB8yLVw7D377gziJWb2lInx11fu4RSvTsw53XPIx0EEEAAAQQQQACBTAIEzzPxsXMmAVtn00aeV6+zFvcD3ddgFTYaMVOGI3b2NX6kbdC0w0WNMso7eO4K+qUd4eVqUIgKwvrqhK0JfOa+4VOQuk6PLz3fVGtFCZ67Gj+SjDwoWfga/V8PCbi5DOIES6v9rRFu+B2SjUYo/0U1AqVpOLP0D7tQWm2TymMlbcAs39s34jHOzBhhwfM4I9dddXn3YcGU8uW/OA2rWe95zkb+76XzDglG6Pp+ro4brzwpzTKbZPfu8l9UA6evHoddE1kC4Fn2LZUrrIE+7drerg4EYddy1nNfvr+rPFGdocKO71vaoBHBc99zIU2jaqmMYWueRt3zimZbj+CHOaWd4jSP6zHLteB6JjWrPGHvhGGz6oSV39fJLqpzQpHqbZo66xsxntTRNStK1EjdVnzPavb3QZZrOOpZZn9P07nH9V5maSWtQ7ZPmne8ufoGswNVTx+fttOo5cM3M0zcju1prsXy85PmG8DXHpD0u8nn+db/pCHbupeSc13LcZa98NXnrH7NCJ4XrR763r/jfL/5zovr/Tvq3S6vexbpIIAAAggggAACCDRVgOB5U/k7+MFdwa4kvbXDpm6PG4DP8xT4RmWM/ihYm/OT99Idzdej3lJrRPA8bWcEG42xwvqVZZ78o/T43/zTVbs+TuM22Lh0fQ3NvqmOixw8jxqx7Sq/deiwQFGPOSv/OvoD6b93uOtjng1BNnq71/yVx/lqjPTv29yNULZlmoYz36jcrNde2ikUvaPgI9abD7tDuNZUbUTw3BdYiQp4uzrP2D49e0nrDKwsadTUh2nykCXglmXfUsl8jXdpGtVLabquzUYFz12dKNJ0qimVpZnBc9fIriwdbaxMYaPZoxpYi2abtfHe9S6UthOe2eZxPaZ7+wr2KlJ5woLnUfdkn4Fvlpio4HmR6m3aOut6v44KfJc7+jrNRl3zrfie5bpnN/L7IMs1XL6v79mcpnOPL600M7K40op6x1t/O8mWdOkyQ6VO2g7HpVTs2t58n9ppquPcY9Jei6Vjp/kG8LUHJJ263dWxLirg6nqfSBq0j6qfUfeT8v2bETwvWj30XZdZ3lldnVuSnJe87l+kgwACCCCAAAIIINBwAYLnDSfngFMFfMGupL21fYHlOFMr530qfOtUp2lEKc+bz8q2aUTw3I6TtSEmjrWvnGE9/uOkm6Rho8jB8ywjSeI4lbZxGVhj8pVDpQdvTJJSum3TNJwlXaMwbs5805ZHTaHvy0+WBrVmBRt9QcHXn5GO28o/G0R1R5jSKOXZe9U29kY1aLmCNFGjnrME3LLsW6pbvsa7NEtghF2bjQqex71m4m7XrPrsO7d5vDO46ql5NLqBNatt1uBH3DoQd7s8rse4x2rEdlnK49s3aZCovJxZ8pOnV5Z6m7bO+kasxp0hZvGVpSMul2buUSkR9d7fTu9Zjfg+yLOeueqKveNeOFh65M5kR8ozrTT131WPomb4ilNC6/x87HXSrD0rt45677Ot016LpSOl+QawfV0dTO3f4wT8S8d2derP490gjnnYu2OSd4hmBM+LVg99799P3R+sdZ7ml7Vepzkm+yCAAAIIIIAAAggUQoDgeSFOQwfMhO8jN+mHjW/ETJIR7Hnxu4K0YeukJTmua0S27Z938HzAMsHawtUNgVaOG06X7rsqSa6TbbvqxtIBZ0tdZ6zcL0nDh+uI1jA8W9XI6x8mSJ+8Wxv4K0rw/KBzJVtPtPr35nPS6ftI4z5LZptka9eIYdvf1mk+a1/pvdeSpJZ82zQNZ66gVZaRjuW5TpO2L3j+z5uliwYnN7E90jSspjtS7V5JR8m5gjGlALndW6obZaMae9NMl5glIJRl35Keq6Eta51s5sjzvOpSKR1XZ7OoUXZ55ME3Q0wes9X4ZkhI0vCdRxmz2hatkdgXyIkaGZ2HZT3SyFIe370py9qredzv8nDKUm/T1tmsU7en6dhlVq34ntXM74M86lfYsznts8dV72y2rBMHSSNeTJbrpO94vjXXozojxslVlrTTXoulfKX5BrB9fR2w43Za9e2ftF0ijm/YNlm/QxsdPM9SV6Ks0qbtqoM2g8C1J0t3Xxp1VPffs9brdEdlLwQQQAABBBBAAIECCBA8L8BJ6HBZ8DVWJZkqsRzNF1iO00M+L/y0H3hxj+9raMs7eO4rh+Xzp5+kV5+Qrhkuvfdq3JzH3871YToxxtrK8Y8QvWXWRgvXEdIEvHxT4Fn6X30u3XuldNcl0qQfo8uUdAtfcMnSsU4UD94k3Xae9O24pCnH2z5Nw5mr40rSWSx8uUvTqcMXPM8S7EnasBpPO95WrvoYNlLLFUQsTc3uu8f4Osn4GjSjRgZmCQhl2bck6rqfZRkdaummuZfEO8ON3cqWQzjwXKlnVaemtAGMJLn33VuzdtKyPPxibmnYzdI8/Spz1MjgeR62RWoktpkv7P6+xCq1ZznL/TRJnclz26zl8d2bssxAkcf9LqtR1nqbpc66OvPG+R6xjmAn3CLZ6PXyX5zZklrxPauZ3wdZ61f5/mmmR/cdP8+0kr7j+d6NfMtSJTXc93Rp/W0q94rzDpPlWrSjpfkGKOXS9S0QJ8+2v+8999Kjg6WmGvH71VbS7idI3bqnf4dodPC8iPXQ2Z4wQbrwcOnRu9Odyaz1Ot1R2QsBBBBAAAEEEECgAAIEzwtwEjpcFnzTJKZdC9Y3ij3LWtlJT4qv8fHN56VjBvqnNo57nDTBuLQNopvsKu10rDT99O7cWe/tsaOkZx6QnvqH9Maz+QRxXYGhRgRTyktZlOC5NbAPvUnqv7i/hljj7pvPSk8/KFkg0YLFefysc8vRV0vLr+NPbdKkoAPFU3+Xnn5AGvlOHkcO0kjacGb5HX6HtMjylXlIs0a8qxR2vxpyo9TjF5V/DZt+23W9Ro2ujhJM2rAalV6Sv/tm+PCtEeoaQVgenHQ1yvo6O7kC8XFGcKe9/5lLln1Lrnk2qpfSbNXg+fRdpHkXlpZdS1plo+Aadz1fGnG/z3OaXdc15Gq4rmfwvB62zW4k7jWvtMiK0mqbBOuNzzSL+27VKsHzPMvjuzdlWQ4ij/tdkueJbZt3vc1SZ33Pt6gOWittIB10XmWgK2p95JJTq71nlfLdrO+DpPUrbPs8n815ppX0Hc83E0CatdtdXpvtJe10dOW653HeY7Nci2m+Acrz7lqz3P4ep3OcqyP+h28FyxPVq7OwBcnnX0yye8lK60u9F5Smm672bCR5h2h08LyI9TDP6zLsnT7JecnzHkZaCCCAAAIIIIAAAg0V6LTsxhtNaegROViHFxi91jYatd5OlR/kkrp8PVZdP/8ksc9P08+g7+dZUFOsMa78N2WKej18i+Z56JrEaSbd4bu5F9Q7Ow/X5Jlmrdi15wsPaf47zkqaXM32vvTnefAq9XrkVmf6P84yu0bsepomztGn4u9h+9iGk2fopvd2GKpv+y8dL9+TJ2uGr8dqpg9e0WyvPqqZ33tRnW1a9IS/d3Y6Sd8MqAyAdh07UgOuOkJdvvkiYWrpNv9g4KH6ctn1KnbOmgdXmjN98JoWuuKw0Ex+scy6+njT/fWTjfaJ8es8Yby6jf5As771lHq8/oS6jf04xl7uTb6dd3G9v+0xmjRL1XqHnhQ7/TBR3cZ+qFneeUGzvfqIZhz1jjpZI3KKn6uuW/rz3XWOer7835oUffU8jnGc7KVJ/8ul1taHvztIU2bo+vMhwsoQJx+uNDuP/1oLXnOMun+aY+cFR2amdOqkEbudrvHzL1Hx1xk/eVsLXTFY0/04seLf39vuOH212Go//5v9fb7bz9Jsrz069d8+X+E3+vi3+2pK52n37BnGfaYFrzpKXb8cVZHWJxvsqs/W3Kri36b/5gsNuPoodRvzkZcu7f3PEsyybylDo9fcSqM22DVxvsPqQtp7SZz6lXUbe25MmLu/vp1/SU2Ycz5NnGNe/dCzlyZ36VZxHYQdpxH12WWY53Hr8QxptK2r7mZ9Dpafd7ufTPxFH33bf5mp7yffz91fE2fvo8ldu+snW7bFAosxflHvMjGSyGWTRpbHd2/K8q6Zx/3OBdnIepu1zqZ5//xo0z/q85U2rij61HvJdcep+ydvR9atVnrPKhWmWd8HkZgJNnDVlbTPgDzTSvqO59reGPK6L6ZNP+u1mPQboPzU/zDbXBqxy6n6Yfa5Y72rljb6vlc/vbPT8Jpvnl88c5/mveeCBLWrdtNJM86s73svpPF9F9H3cy+gH2afRz/0mEs/de1W8Q4cdpAkz9+3dz9T4+ev7Hid5PmQ9PylrSdxUdOkn+d1GfZOn+S8xC0v2yGAAAIIIIAAAggUT6CT+s2fLsJRvLKQo1YQsEDgsJukhZZrTG7f/p80ZDspRTA3UQb7LSEdf700a1Ww0UYDXXBIoqScG9vo1+NvqB39esNpQY96189GEw39i9Rngcq/hu1T2tJ6wx98gbT8urEbsn8+iE3vbp0gbETy/ddJn7wXr/wn3iYttmLlttare+i2+Y2qjsrJH8+W1hmYbx5cadoUq8dtGZUbabWNpb1OlmaZLXrb6i1sivW3X5D+c5v02D3JZwew0QSH/lmas2/yY9vIYFsb/fG7pX/+JZjuPe7PdS1NHe0yWHrMMd2er54/cpd07oFxj+rfzu5ZJ94q2Tq15b+wc7jGZtJ+p0tdyzo+hJUhTi5daU4dqbuj9H4dllGoztPAP0jbHVZ5P7AlBE7YQbJR/qWf63yM+Vgaur1ks4vYr88AaeiNwQjv0s/nY9NgV0/ZbKPUj986fEaPLPe/LPuWymMjX3Y4ojj3kjh1LMk2FuC058Nv9whGklvHsZhBT+9hGlGfXffjPI+772nSelVT3SZ9jjXbth51t3d/afN9pWXWknrM4Z/ZJkkdjPMukyS9JNs2qzy+e1OWd8087ndm18x6m7XObryLtPNxUufO0c8k28JmB7Ip2+dbuLLWvPiIdNJO8WebapX3rPJSNuP7IMm1GbWtq66kfQbkmVbSdzzX9jYj1UWDJXv/zfqburTApVL3yk7hirrvZr0Wk34DVJfT9Yy3mehO31N67Wm3ir3HDDqq8vqP2sfnax351/y9tMH20rwLSTPOlPVMSEneIVzf0kmeD0nPXxHrYZ7XZT3f6bPXDFJAAAEEEEAAAQQQaIAAwfMGIHOIMoHFV5YGXybZWoGN+H33tXTaXtKrT9b3aL7g+Z0XSdeflv3YaRo30+xTnlNrCN1wkLTF/rVr08YtkQXS331FuuL4IJAb9nN98McNMsfNT9R2RQueW37n6C3tc6q05OrpAw7jv5Huv1a65ZxkQXRrIN7lWGn1TaWyUdRRjBV/t8a8x++Rrj4p3tSHSRvO6hFMqC5g0rrZjsFzV0OqdZKwa9s6SJR+ru2qg91Tp9q/XVq4aqr96vvl1LUUb6zswGEzGtx0pnTHn8OrYZb7X5Z9S7lK2gAZ56LK0hEnTvpxtsnjuWDHmfSj1Hn6yoB72gBGnHyXtnEZVnfuSJJe9bZZzntRbLOUodpjoWWDNVwXWNI9HW0c68mTg63KA5v2v6OCOHHSTrpNs8tTj+dd1vtdEept1jrr6tBldcMXdHI9462eXnOiZNNmJ/m1wntWdXnyOOdJvg+SeEZtm2dgLc+08gieZ+2kWW7n+66Nuu9mvRaTfgNUn2+bAv3Ac2uXU7B3Rnt3dNXlY6+Vllmz8i9xOmmW72FB860Pkjbcyb/USFTdtL/be3WXGSq3bLXgebPrYZ7XZelMZK3Xcc492yCAAAIIIIAAAggUUoDgeSFPSxtnascjgtFHjfzdd4105ZD6HtHXyPDQzdJFVaMP0+QkTeNmmn1ceSv1ov/1Dv61aqPKZI0BNmr48uP9o5CTBiijjpnm70UMnpfKURrptsJ6tTMQxC3rZx9Jlx4jvfBw3D2C7WabU9pkd8nWZJxjnnQjTG2U8s1nSw/cEH7spA1n9QgmVOcwad1sx+C5dXiyUeA2C0b5rzq4sNme0qCqdTJdnYh2GyZtvHNlWtWNlS7HuB2istz/suxbKlE9GtqaHTy3+8ChF0qLrpj8HmCdHsZ/LX30tvTUfcH/v8dJlbMzNCt47ppBIdkdctrWac97kWzTlqHczIJrOx4l2Yje6kBAHFtrfLelR+xZ9fi90n5npJtFJ86x4mxTlPLU43mX5X5XlHqbR521ANqya1XWBl/Qyu6DNjNQ+W/0R9Kw7aTPUi6ZU+T3LN810qjvgzjXaNxt8gys5ZkWwfPgDCb9Bqg+775ZIXwz0dmsUsdcWzlznHWEue4U6W+Xx6tV/ReXDjovmFUp6c86kXzzpfTeK8GMAdZh2mZ5Kv8RPK+d2S+sE0ee12U93+mT1hW2RwABBBBAAAEEEGiKAMHzprB30IP6gi/15rAphYdsI9kUbPX61Xva9jQjALI0iPqcbLrGFTeQVv9tEECx6cTjTtVrwZNXnpBO28MdQHcFKBtx7srLWuTgeXk+LYD5y82lFX4lzdMvWXDiu2+DAPqjKad1nKuvtMam0kobBoHU8qnJo64v60RxxwXSref5t0zacOar5xZ0selTs/6Ytn2aoOv6qL5GB18irbzhtH18I1BcDcVffhZM7z5yRLC/q7NV3HtClvtfln3r2dDWzOC5NUjb0iQ2gjjsN2mS9NVYadS7wXT+1uj7xjPSJ+9WznqRNFCQ9Tou7V/vadvTPEOKZptHIHLXIdJGO4ePNi91qBj1fnDN2382ra793/L3tTyux6z1pyjlKVLwvEj1No86G3fqdnsHGnKT1Gveylr1xH3SWftlrWnB/kV7z4pTqnp+H8Q5ftxt8gys5ZlW0mdinrMfuOxaddp2K8tewyXr8F3+803D7lqSKElHmPkWkY66Spqzd3gNtO+fL0ZLo94Lllr68E3pnZeDdyN7Fub17liEadvTzsKRVz3M87rM67zEvT+xHQIIIIAAAggggEDhBAieF+6UtHGGXFOpWXFttNnFR6YfrVEiW/nX0hZ/rJ3a09ZbtrWPn3mwfri/mDtYX9wCmeW/p++XTt87+3FtXUQbFVM93X291jyPm2PLj617u+pG0oBlgxHK003n39s+qP96ofSXs2q3ca1tnKS3fdw8h22XJvARddx6B7ys84KtObzab6Wl15D6LhQd0LZgxYk7Zr/mrOx9FpTs2lt+PWn+hWvXR6z2sVGeZ+4j2Shj1y9p8Hy2OaRhf6kd8ZHXlP++YEVHW/PcztW6WwaNkl26Tjtz1iBpnRRGvCi5zkV1QLy0Z9S651avbU3ZxVaqrCU2c4F1/oj6ZQm4Zdm3lK88gjnVZaz3vSTMdL/TpXW3cneWsqUZXnlcuutS6c1n4y0NkTRQEHW+4/59qwOkbQ6p3DrubAZxjmHTxa75u8oto55jRbPNWndX3yQYKW7BtOqfjbKz2Qf+cbVkwcY4nRrzuB7jnDvfNkUqT5GC50Wqt1nr7NR3mQHBMiFmXP6rnl1l/W2DpQjKZ1So93dGs9+z0lw/eX4fpDm+b588A2t5ppX0mWjfXfufLXWdsbKkUdOqx7V05cf2jUo/67WY9BvAVR77Lj3ofKn7zNP+agHq6qnbrXPssJukhZarTCVuRxjb/6grpaVWd6vaklnPPCDdd5X03quVQfIk9TPqHaI8rUYHz4tYD/O8Luv5Th/3WmQ7BBBAAAEEEEAAgaYKEDxvKn8HO7irJ7gRJF1XzMfma/iy7eMGXNKeEl8Az3qVH7eV9MOEtCkH+6VpxGhGg7M1lv16kLT276XeC7gDLb4e/a7AUJ7T6cY5A/UInrs6BeQV2HWVyYKONivAb3eXllnLHcBwNSLF8YmzjY1G32S3YIaCWXu69whrmErTcOZqLErS2BRWLivP8TfUTpXvWwvVd71mXQMwacNqnHOVdBvXGuTlI0zirHdeOqYvOF5aZsN1rCSGWe5/WfatZ0Nbs4Lni68sDb6stvOW3Ude+K/058OlcWOS1aZm1WfXsgI2IuyK46V//iVZGVxbJ70XFdE2S/DDF4wwK1tb/sIjpJcfS+acx/WY7IjTti5aeYoSPC9avc1SZ8vrRpyp213bfPiWdPzW0rfj0ta0ZPs14z0rWQ5rt87yfZD12OX75xlYyzOtpM/Ees945npWxnkHy3otpvkGqK4fvhmjqqdud93HknSEcXUotbzYDDz/vV26aph/qTJfnc7q1+jgeRHrYZ7XZT3f6fO8r5EWAggggAACCCCAQN0ECJ7XjZaEKwR8DX5J1xWLYq2eMri0fV6BtLDju4KkvlGXUeWo/rtvrfhmjzz3lcMCY7/fT9pi/9pR0L5AhWtE4MTvpfMPkZ78e1Kxadvb6DcLxHXqPO3fpkyWRn9Y26iRd/A8zZTf6Utau6fNhHDwBe6plvPq2OHLr03pesCfpOXWqe1EYUEUm57bzkH1L03DmWu0Z/mI6Cymvo4rrnW8S8dpxzXPS2VzBQ5KM2y4pr0tBcNd58B1Xyt1plp9U8lGNpYvCxBWb6rTzxJwy7JvKR9ZG0BdXs0KnvuePw/fKZ1/cLzRVNXlSRooyHINl+/rGyUVVk/jHtvV4cP2DXv/KKJtlrrrm+o3y2wneVyPcc9h9XZFK09RgudFq7dZ6mz5OXc9w8qDaRa0PvY6qeeclTUlj/tHmjrayPesNPlz7ZPm+yCvY1s6eQbW8kwr6TPRN+PZW89Lx2yR7rlc7ux634gzS0vWazHNN0Dc98vqqdttbXGbtr18+bEk30auNoewGdbi1OOsfo0OnhexHuZ5XdbznT5OfWAbBBBAAAEEEEAAgaYLEDxv+inoIBnw9c7+cox00qBgbdQ8fq7pFC3dOL3lsx5/t2HSxjtXppLHiDbfCE07UlGD5yWFHY6UNt+7Nnj60M3SRUdUWtlUt/ueLs1QNiW0bREWpIxzzlx1wtb9Pmd/6fl/V6aQd/DcNxtCPUeeV5v07h9M+T9X1fqcjRjVbx0XbDmDAUtX5iqsU0SahjNXx4u81txzXdc2TfVFg6VHPOvGt3Pw3LU+ZCk4uOeJleudp3EqdTjacFDt/TTJOvZZAm5Z9q1nQ1uzgufOjmEZn91JAwVx7vVxtvHdk5M0mPuO4+toExY8L6JtlsZ712jFrJ0k87ge49QN1zZFK09RgudFq7dZ6mz5efd1gCnNXvXbPaRBR1UuD+VbSzltnUu6X6Pes5LmK2r7JN8HUWkl+XuegbU800r6TLRvw+G3SwsvX1n6PDpt2ywBdo1bZ5Hyn3WCGrqt9PmnfvGs12KabwBXblyjystn3XJ1bk4yK5dvxrmss1Bk9Wt08LyI9TDP67Ke7/RJ7ltsiwACCCCAAAIIINA0AYLnTaPvYAc+9EJptY1rC50kGBKHzNfwZfvGXcMsznFc2/gazl98JFgT2D7K0/x8I10srTyD5/MtIh1+iWQjWcp/j94dTGmb5udbq9015bUvqFE9zV7SfLiWC/AFjvMOnvs6c4QFz20tzV9uVllKmwr0jL2lD99MWvpge9fI7K+/lE7YUXr/1Wlp2qirrQ6qPIYtOWDn/+kH0h3bOaPABOnCwdJjd9emmabhzLW+oaWc9dqza8HW3Z5v4cp8RjVOtnPw3DUS00YjnXuQtP3gysbWKCff1OzWsWbDHSvXO0/aGSJLwC3LvqWakrUB1HW1NSN47rPIOrrN1VnKdU9Kd9fx7+XrjJZkqlZf6r6laXzB86LaZqm7rjqadRYQ38i2qLV386g7RStPEYLnRay3WepsdT1xjSa1gNgJ20uHXlT5XLJ9k76jtuJ7VrO/D/K4lsOezWmfPXkG6ZIGz608rs6dWTsrWborbRB8N1jHjPJfnG/2rNdimm8AV/3wLblRmt1o8VWkIy6Vus86be8kHfp905Vbp9pzD0xfY13fTElmz2t08LyI9TDP67Ke7/Tpawl7IoAAAggggAACCDRQgOB5A7E77KF8Ae08RmW7UH1Tt/vW2s7rxMzVVxpyk9SraoTv+K+lM/eRXn483ZEsmPqbQe71w/MMnvvWds4SJPE1eruC5xbUsBHSy6xZ6ZQlqOELftpMB0O2kaxRv/yXZ/DcVx47XljwfN/TpPW2qcxX1AjeqJrlaoxxNRa6RtlZ2jefLd16XtRR3H93BcnCZoJI03DmO89ZR4T5ZswoNb75OsS0c/DcN1rnwZuk1TepXBc7zr3DNYLxsXska9i0IE3pZ/V1+E6SjRCO88sSAM+ybylvWRuQXWUsUvD82YekU3ePcybc27gCzWkDGElz4Zqq1dJ48h/SWfum6+hmwSV7fs3eqzY3SYPnzbbNUndddXTsqCDw+Ml7Sc9UsL0vkNOs4Hkzy1Pk4Hkz622WOltdK12dHu099I4/S5vtVfmMSxOobMX3rGZ/H6S7c7j3yjOwlmdaaYLnvntj0g4d1VKuDu/2vnvTmcF1EPbLei2m+Qbw5cc1U1LpXXLtLbPNbuQLnt9zmXTN8HQ11vfdWPTgedHqYZ7XZT3f6dPVEvZCAAEEEEAAAQQQaLAAwfMGg3fIw7nWEDSIJOvXJoHzBbzqFawvz5tvhP2rT0in7F67xnZUuRZZQTr8Ymm2qvUVS/vlGTz3NcpGjR4NK4Nv5LlvfUjXlJiWvnU8OGU3yUZBJ/ltsJ2021CpS9VU8K7gvaXrClzHWePPlaelVpcOu1iaqWxUQ2m7sOC566Pf9suypqZr5LnrvPpmT4gz2sR3XlyBe9+0+ZZG2oYz36jPtAExC8gPvVHqt3hlyeI0lrdz8Nw0XKOdrKNK7CrCAAAgAElEQVTCjDNXTmcbp8661s61tCxIX76EQ9JptbMEwLPsW8+GtiIFz7MsPWHPhSMur103uFHBc9d0rnbeLEB26dGSreWe5GcN3n84U1p7oLuTW9LgebNtswQ/XHU0y3m1+8BRV0r2PK3+NSt43szyFDl43sx6m6XOVtcrX4ffMSOlOXpXXuNJRqqWjtOK71lF+D5Ick8O2zbPwFqeaaUJnvs6jv44UbpyqGSdGpP+VlxPOuBcqfvMlXvGretZr8W03wCuci64lHTMtdKsPaf91ToB3H5B0CmrfFp6M7v0GOnft8UT8wXPfd+XcVK1Dqj7nVE74r/owfOi1cM8r8t6vtPHqRNsgwACCCCAAAIIINB0AYLnTT8FbZ6BsNG39ZpG3TcC3Kifvl86fe/6oft6X0+aJN1xvnTLufGPbdPlHXWFtMRq/n3yDJ7bUWzk3LJrVR7PgoW3nZtu5LFrTcOw6Zd95y6Nn6V1zNWSTQdf/gsbye764LaGln9cl2zqejt3x1xTO71nKR9hjcy+KciTNJ6Ul9e35rlr9L1v6vxxY6XT95JsJHGSn28tzrAOGWkbznwBsTR1JywYFmcGi3YPnvsa/8vrRtzZEnz1vbqe3XmRdP1p8WtflgB4ln3r2dDWjOC5a6YBK2Pazm92Xz7iCmn+RWrPZZagZPyaEQS/XLOcWBojR0jDd5E++zh+imttLu11cm2DdykF3727qLZZgh+uzjBpOy7aebIObetsKU03Xe35aETwvGjlKULwvIj1NkuddV3pvhmsqrdN07GwVd+zmv19EP+OHL5lnoG1PNNKEzy3kvpmUhk3RjpjH+nN5+LL+b6bLIW43+xZr8W03wCuUvqe9bZmu3VsLp+WPuk3lq+TTdKOnqV8W2d564CfZPYaV5mbMW170ephntdlPd/p41+ZbIkAAggggAACCCDQRAGC503E7xCH9q3XnbSHd1Is3wjwLKOo4+TBPtSPvkpabp3arS2I9/erpGtPjp4W1npxWxmWXM09kq2Uet7Bc9cUd3YsWyP8z4dJz/87jkKwzbpbSbsPqw0oRI1esJHKWx5YOYLV0rOg942nS/ddHZ0HaxCxkY0uvxEvSUO3dc8C4Fuj3MpvU+/bdN1RPzu2jUJcdSP/uQsLnvsaxy2I/+Tfg/NgFnF+Vo9sHfslVqnd+oEbglEW5T/fesC2zZvPB+uuW4NcnN/0XYIRFDZtu6Vb/gtbizxtw5kdw9YjXfU3tbkzryuGSP++NTrnls5OR0sb7SpNP33l9tbx468XSn85Kzyddg+e+xoNy1Xi3mt9SzuUpxU2U4HvTGQJgGfZt5SfrA3IrnI1I3hu+XDNXBH3Wigvx0LLSgecI83Tz33WGhU8t6P7RtfZ30a9L529n/Tea9H3C5vpZtehtaP0yvcMa5Qvom2WuutapsMs7Nk5fOdkz669Tw5/jjYieF608hQheF7Ee0KWOuu6yn3vguXbpv2OadX3rCJ8H0TfkaO3yDOwlmdaaYPnvg6yJjHynWB5FXumRf1shjP7Xlhk+dotk3wDZb0W034D+Mrnm9GsenvXN1GYmV3Hw2+XFq7ysmWpbAab/94RJT7t7ytvKNnzrscv3PskCew3K3hepHqY53VZz3f6+DWELRFAAAEEEEAAAQSaKEDwvIn4HeLQvsaWJB+CaaB8U7fHmXI5zfHK9wmbat0CoNYgf/Uw6bWna49kH+Mr/Vra5Vhprqq10y3vnTtX7pN38NzX2cGOag0Cj94VrHkXFkC1BphBRwfrH3eZobaMUVPa+UYrW0rWAeHFh6XLjpXGfuI+UxagsUaI6um2beuoqQx9I4JsXwv623Ft9gLfz9a9tYCxTRVYChibW+fpKwOxUdOb+qYgt+NaY9gNp0vPPODvhBFWjyyNsJHkYQ1NX4wO1jv8503SpB/9DjYKfJchUv/FawPnYeudW4pZGs7C1h22umPn7trh4XVnz+HufFve3n9NGrq99O248LtEuwfPrfSuUWjlKklG30SlleZ5kSUA7ts3ycwlWRuQXTWsWcFz3/PUruV7LpduPiu8Q5h14tl+sGQjtMtHelWXMe0I5TTP7Kip1q3DzT+ukW473x3w9T3n7Blv/5WPlA6rv0W0ddXduMuX+GaPMZOXHpPOPzj8/cHOy/rbSQP/KM3ZO/zMJrke09QR26do5SlK8Lxo9Tbv+22cDmJxZqHx1btWfM8qwvdB2uu4fL88A2t5ppU2eG5l22RXadAxtR0+7W/fjAue03df4n5vt3vuhoOkrQ50B2+Tzr6V5fmR9RvAVT/CvutK29tSQafv6f4uD6tzvlH/Zn7TGZIF5MN+tgzEHidKy6zp/l4u7Rv3+Wvbu4LnSd7Hs9xLi1IP87wuS+cgi0se9y3SQAABBBBAAAEEEGiaQKdlN95oStOOzoHbWuCnLl01YtdT9F3fRWvK2fOFhzT/HRGjNzPo/DjL7Bqx62maOEefmlRmeed5LXDtcepkDQJ1+n267vb6dK3taoPdpeNNmaLpvx2nbqPfV/dRI6b+63d9F9b3cy+oybZucNVv+vFfadY3ntQXK2xY8Zd5HrxKvR5xj6b1GYTtY4l/vMm+Grvyb/2jpidPVtcvRqnbZ+9rxs8++Dk/3881v77vs7B+mHUO9xSrkmb4crQWuO5YdRs7MlT+23kX1/vbHqNJs5StU1e+x//nofvIN9X1y0+n/mViz7k1vt9Socfv+eK/Nd8dZ4ae+/e2OVpfLfFLd/5++kndxnyoni/9WzO/+6I6WYcGSeP7LaFxS6yl8X0XqTjn0/0wQXM9covGrLq5JpetfT7TB69poSsO8xp8P1c/vbvTifpxVs8oBEmdv/9W3Ua/p+6j3lHnCeOnpjW520wa33dRTejVTz/Z1Kqu35QpmuvR29T7waucf5404yx6Z5dT9P08C3jzZ+Xq9tmHmvGTt9VlfBBI/mn6GULrcCmxHq8+pn63nOw9B9/NvaDe2Xl4hVenHyZqvrvOUc+X/xt5xX6xzLr6eNP9/eV31J04dXf6b75Uv78M18wfRY9G/XKptfXh7w7SlLI1u5OUwVVIV5qdx3+tBa85Rt0/fSfSJe8Nxqy6mUb+Zi/vtT7Hk/eo730XxTrs6LW20aj1dvLec3q8+qj633xyrLRKG6W9/9n+vn3tHM7x9N/U86X//JyXyd1n1izvvliTt9FrbqVRG+xa8e9dx47UgKuOUJdvvkhUltLGHww8VF8uu17FvlH3klQHqtop9J4wZYq6fDVWPd54Uj3efFJWJ+03pXNnfbvAMvpq0dX1fe8FNKVzl8pU7d5pjfZV03HPMO4zzXvnOZrl3RfyyHpoGj/MNpfeGXSiJs5Z1VGtbK9Ok3+ceq+zZ7U9a+w5812fRTRx9nmcz/cebzyh7+ecXz/8YlrgN+y8F9HWVXeNZMZR72ruh65Rl6+D+vtTtxmnPtNn+KpyNpKwd4jpJnynmd97SbO99oi6jf7wZ+kJvebTuMXX1Ph+S9a+A/30U9AhoarzoF2PvR65RXM9eqummzypbvWlSOXx3ZuyvFOnuVcWrd7W43773nbH6avF/Msm/eKZ+zTvPRekqnet+p5VhO+DVOBlO7nqStp3qTzTyvKON6VTJ334+0P05TK/8r5HTX1vH/2+Zvr4janfDHHf2e1+3f+Goer8w4RY9FmfH1m/AVyZfGenk/TNAMeI+v/fuPvHb2jAVUdpOutgneAX+q3200/q+vnH6vHGU5r1jad+TtvaRr5edBV9vcgqmvCLPrXPtcmTNGW6zjXnccZPRmi+O87WjJ+FzyLw9u5navz8i9e8b/V85WHN8eRdP3+3Tp5xJs308Zs1Zc5yLy1KPczzuixBZnFJUKXYFAEEEEAAAQQQQKCAAp3Uv1/9IogFLDBZaqCAjT49/FJp5h6VB5265vRB0rMP1jczfzxLWntg7TFsBPHwnSRb87lePwsK7GNrdW7hDS7FPvTU6crPkLrOKO0wuHI3G4FsawG7flNHKN0k9a4KgobtY+nYyMCjr/av1x0741UbWk/8y44J1s2L8/vlZpKNAu5e25kgzu4129i04zb1etS04wOWkQZfJvWcM9Vhft7JRlHaKO1n/ykdd700a1lHABt5fvxW4emvNVCyEehdPUHwNLmzAIRNvX/O/uHT5y62UjAFum8KwTTHtn1syvyz/xCsl+z72YwB1V42wvWiwdJj98Q7so2gsZGL1dOux9u7diubNtzq7qN3x0thjU2lfU+vPHdJy1B9JFeaNs31iTsGI+Ib/bPZFY6+prJel/IwdQTxEOmhv8TLla17fuB57ms9aVqlI6a9/9n+1vHkhFuCGSSifr5refN9a+/Xn7wrDd1Osint0/xcz7Q495I0x6rex0aN2/04bOR43OPYDBZXDpG2O1zqs6B/r0bUb5sp5pA/u9cZjVue0nb2jLn8OOng8yufu1HnvWi2620bLLnimjmm3MR3T5uzr3TM1eHnNq6tXf/2jmOdEX4V8cyMereJe8zq7YpUHt99zaYIvuDQdCVMe68sUr2tx/027DrI4zumFd+zivJ9kK6mB3u56kraZ02eaWV9x7Nzc+QV0hKrZtGp3PeDN6XT9gh/Z68+WtbnRx7fAEnyZB35rj9F+tsV6dzy/N746G3phlOD74ew76+wdwqben/lX0eXxZdG1ntpEephntdlSTKrS/QZYQsEEEAAAQQQQACBggoQPC/oiWmLbO1whLT5PrVF+fAtacg20VMfZ0VwNURYmhZA/MuZ0h0XZj1C+P4WQN/xSGmjXaIboX0pWeP0LecE0+25PtzqETy3vFhjsa0ZPv8i+RhZh4WLj0i2Zrod2YJq1gkhSyDbzvcbzwZB26jAeam0WQP35efN1RAUN+C15QGSLX0QFcSIc5Zs9N7j90qXHBlv3dmsBuV5SnIO8mo4+80gabvB2TtfWKDvgkOklx+Poxxs0xGC52EBZlsf04L6cTso+YI3ZmmB5mHbB8sVJPmlDQiVjrHtYdLA/fwzcJS26yjBcytv1vvR1PvAc9J5BwZLJ1jQerWN/Wc1bUAjST2xbe2ec9B52YK9pY5Bk36o7bQWFTwvmq09/4fcKPXyj8ifShzWISiPTgn23nC5LZXygLTOlkFnsrBnYb2C51bWopSnSMHzItXbegQ2bOp2uw7mrJ3BSjYN8vFbSzFH43pvSa34nlWU74Ok9/nS9nkG1vJMK2vw3Mpngcu9Tw2Wzaqa1SURlz2rX3ki+G6KWqaoOuGsz4+8vgHK8xWWpzEjg3fMsplQElnl0Vnevs+evE+67LjgnmId320JMt8v7J0izrPS0q1X8LwI9TDP6zLsvhHn3S5RZWJjBBBAAAEEEEAAgSIKEDwv4llphzzZGqfDbpbmW7i2NH+/RrpyaP1LGZaHt18IRgBmbfiKU4oVfiXtNixYOzPJ77OPpUuPCdb4tl8jg+elj9/dTwgCgWmDtzZq7PF7pKtPSt4AU7Ky87jf6dJy6yYfSWyjg+67Wrr1nPA1ul3nxUYF7XemNPd8Sc6aVH3esgTP7cjLrBUEDZLWn/JcW55spOdz/0pWFsu7jYBwrV0eNyULpN52rnT/9eHrIpfSy7PhzNLa+xRpgSWTNyRmqbsdIXhu52u3odJGO9fWhDSBBd9omdefCTpbJV1mI2vw3BpbLbg7YOnwmt6RgucmsebvpJ2PSz4rhes+YAHJwy6WZpvDbdyo4Lkd3Z4zuxwrrZ7weWf3CZsR44rjg05JrnoXt4G1SLab7S1tfVD4zCdRs2nM00864NxgBgcLMMT9ue69cUaz1TN4bnkvQnmKFjwvyj2hHsFzK5urg489i6zzrXXCzePXiu9Zdj0W4fsgjX+egbU808ojeF7y2GCHYA3zNB2Pk76zu85BludHnt8A5Xnzddaz2dCsk0CWnz3frMxb7p98dh7X91nUrB5h7xR2bR50ftD5POy5W8/gebPrYZ7XZaks9XrGZKl37IsAAggggAACCCDQEAGC5w1h5iAdXsA+YNf8vbTZnlKfAf4gsPU+tw/pB2+U7rsyecC3HtCzzSlttlcQRLf/P2o0w6RJ0hefSo//Tbr3yvijvaPy3rt/MAp7hfVrlwIo39cMPx8VBDSyHn/6LtL620qb7BEEr31lr/d5s/pjDSG/20daYKl4U7l/942mjo6694pgxH/S4GO56cLLSVvsLy26otR9lqgzFYxI/PCNoB4/cmfz63Hc/JuRNRyal3W4sNGx/DqugAVUd7aA6m+lsvXrK0DiziLRTorWOLvpXtK6W0lzzONvoLVnwcgR0kM3Sw/e4L4P2MjzXYe6G/mTzmCQh/EcvaVtD4l+zlig/LWnpJvOzHfZhCLZWse/XYYEI9BdjfBRwXM7H7bfShtIm+8n9V/C/+5Tuvc+ca9096Xue691aLEZAmxplepnse1vU+/efVketcCfRruVJy+tItXbvMpk6dhSFb/evjLFb7+SzthLeu3pPI8kxX1PKR21CO9ZRfk+yPdMtEdq9v2y5ubSJrtKvRcM7wRtz+pR70n/uT2/b888nh+tdibsetjqIGmVDcM7GFoHsREvSvdfF3wru77PrL1g4P7STI5vLpuJaei20rixbiE795aPDQe597e94nbqy3oOml0Ps+af/RFAAAEEEEAAAQQ6vADB8w5fBQBouIB9SPZdKFiXrvusweF/miTZaPh3X5asYa6oP8u7raFuQdQeVWuCj35fGvGyNOrdbIHaOGW30VcLLhM0xpd+P06UXn8qmCraAht5/6xxeP5FpcVWkbp0be55s/LPu3Awrd9001cZPB0ErOpVj2buEXQAWWzlaQ7ldfijt9Kv6Zz3OXOl57KbWnfq7NaIsnGM+gjYtb/QckFwo3S9fTVGevO5YKrPetxv6lOS/FO1+4F16Cm/F333tfTGM8FU+3Fs7Llio9DtuWK+dj3alLHvv9rcjjeu54yd91eebMxzrii21nFs2bWnPfNL7yufvh909ov7C3v3SfLcsEDQcmtPe39671Xpjafr98zzla/dyhP3PEZtV5R6G5XPqL/7pnp+6RHppJ3r+57biu9ZRfk+iDqvHfHv1ulnngWkAUtJvfpNE7DnmS1rZYHUST/WRyav50d9cle/VH3vD0m87d1zydWk/ksF+bR3q5cfk+x5GadDtF2T/ZYI0ih9t1oa9u5qz+96fSf6VJtZD+t3pkkZAQQQQAABBBBAoM0FCJ63+QmmeAgggAACCCCAAAIIIIAAAjEFNtolmHmkc+dpO0yeHMxw8LcrYibCZggggAACCCCAAAIIIIAAAggg0KoCBM9b9cyRbwQQQAABBBBAAAEEEEAAgfwEbITksddIS69ZmeaYkdKw7YMZR/ghgAACCCCAAAIIIIAAAggggEBbCxA8b+vTS+EQQAABBBBAAAEEEEAAAQRiCSy+snT4pZJNn17+e+I+6ew/xEqCjRBAAAEEEEAAAQQQQAABBBBAoLUFCJ639vkj9wgggAACCCCAAAIIIIAAAnkI7HCEtPk+lSlNnCBdNFh67J48jkAaCCCAAAIIIIAAAggggAACCCBQcAGC5wU/QWQPAQQQQAABBBBAAAEEEECgzgK9+0vHXCvN1bfyQB++JQ3ZRvp2XJ0zQPIIIIAAAggggAACCCCAAAIIIFAEAYLnRTgL5AEBBBBAAAEEEEAAAQQQQKA5AjPPJh14rrTsWrXHv/Ni6YbTmpMvjooAAggggAACCCCAAAIIIIAAAg0XIHjecHIOiAACCCCAAAIIIIAAAggg0BSBjXaRNtxR+vxT6aux0hx9pPkWkWaapTY7X46Rhu8kffBGU7LKQRFAAAEEEEAAAQQQQAABBBBAoPECBM8bb84REUAAAQQQQAABBBBAAAEEmiGw+b7SDoOjjzxlivSP66Qrh0RvyxYIIIAAAggggAACCCCAAAIIINA2AgTP2+ZUUhAEEEAAAQQQQAABBBBAAIFQgbjB83dfkU4cxFrnVCcEEEAAAQQQQAABBBBAAAEEOpgAwfMOdsIpLgIIIIAAAggggAACCCDQYQXiBM9HvCSd/QdpzMcdlomCI4AAAggggAACCCCAAAIIINBRBTotu8nGUzpq4Sk3AggggAACCCCAAAIIIIBAxxH4bI2B+mSD3aROnWoKPd0PEzTHk3dr7v/coOkmT+o4KJQUAQQQQAABBBBAAAEEEEAAAQR+FuikBfoTPKdCIIAAAggggAACCCCAAAIIdAyBhZeT1vidNN/CQXm/+UJ6+gHp2X9KE77rGAaUEgEEEEAAAQQQQAABBBBAAAEEnAIEz6kYCCCAAAIIIIAAAggggAACCCCAAAIIIIAAAggggAACCCCAAAIdXoDgeYevAgAggAACCCCAAAIIIIAAAggggAACCCCAAAIIIIAAAggggAACCBA8pw4ggAACCCCAAAIIIIAAAggggAACCCCAAAIIIIAAAggggAACCHR4AYLnHb4KAIAAAggggAACCCCAAAIIIIAAAggggAACCCCAAAIIIIAAAgggQPCcOoAAAggggAACCCCAAAIIIIAAAggggAACCCCAAAIIIIAAAggg0OEFCJ53+CoAAAIIIIAAAggggAACCCCAAAIIIIAAAggggAACCCCAAAIIIIAAwXPqAAIIIIAAAggggAACCCCAAAIIIIAAAggggAACCCCAAAIIIIBAhxcgeN7hqwAACCCAAAIIIIAAAggggAACCCCAAAIIIIAAAggggAACCCCAAAIEz6kDCCCAAAIIIIAAAggggAACCCCAAAIIIIAAAggggAACCCCAAAIdXoDgeYevAgAggAACCCCAAAIIIIAAAggggAACCCCAAAIIIIAAAggggAACCBA8pw4ggAACCCCAAAIIIIAAAggggAACCCCAAAIIIIAAAggggAACCHR4AYLnHb4KAIAAAggggAACCCCAAAIIIIAAAggggAACCCCAAAIIIIAAAgggQPCcOoAAAggggAACCCCAAAIIIIAAAggggAACCCCAAAIIIIAAAggg0OEFOi27ycZTOrwCAAgggAACCCCAAAIIIIAAAggggAACCCCAAAIIIIAAAggggAACHVqgkxZckOB5h64CFB4BBBBAAAEEEEAAAQQQQAABBBBAAAEEEEAAAQQQQAABBBBAgOA5dQABBBBAAAEEEEAAAQQQQAABBBBAAAEEEEAAAQQQQAABBBBAoMMLEDzv8FUAAAQQQAABBBBAAAEEEEAAAQQQQAABBBBAAAEEEEAAAQQQQAABgufUAQQQQAABBBBAAAEEEEAAAQQQQAABBBBAAAEEEEAAAQQQQACBDi9A8LzDVwEA/o+984C2otb6+EbAAooFARWsqCgoKqI0QUTQR5XeEZB+6R0uvfdepXdQqjSliCDSRFBRsIG9Ya+ADb+153tz38w5yUwmM+ecuff8Zy0Wa92TySS/JDs7eyc7IAACIAACIAACIAACIAACIAACIAACIAACIAACIAACIAACIAACIAACIAACcJ6jD4AACIAACIAACIAACIAACIAACIAACIAACIAACIAACIAACIAACIAACIAACCQ9ATjPk74LAAAIgAAIgAAIgAAIgAAIgAAIgAAIgAAIgAAIgAAIgAAIgAAIgAAIgAAIgACc5+gDIAACIAACIAACIAACIAACIAACIAACIAACIAACIAACIAACIAACIAACIAACSU8AzvOk7wIAAAIgAAIgAAIgAAIgAAIgAAIgAAIgAAIgAAIgAAIgAAIgAAIgAAIgAAIgAOc5+gAIgAAIgAAIgAAIgAAIgAAIgAAIgAAIgAAIgAAIgAAIgAAIgAAIgAAIgEDSE4DzPOm7AACAAAiAAAiAAAiAAAiAAAiAAAiAAAiAAAiAAAiAAAiAAAiAAAiAAAiAAAjAeY4+AAIgAAIgAAIgAAIgAAIgAAIgAAIgAAIgAAIgAAIgAAIgAAIgAAIgAAIgkPQE4DxP+i4AACAAAiAAAiAAAiAAAiAAAiAAAiAAAiAAAiAAAiAAAiAAAiAAAiAAAiAAAnCeow+AAAiAAAiAAAiAAAiAAAiAAAiAAAiAAAiAAAiAAAiAAAiAAAiAAAiAAAgkPQE4z5O+CwAACIAACIAACIAACIAACIAACIAACIAACIAACIAACIAACIAACIAACIAACIBAJrrt1n+BAQRAAARAAARAAARAAARAAARAAARAAARAAARAAARAAARAAARAAARAAARAAASSmQCc58nc+qg7CIAACIAACIAACIAACIAACIAACIAACIAACIAACIAACIAACIAACIAACICAQQDOc3QEEAABEAABEAABEAABEAABEAABEAABEAABEAABEAABEAABEAABEAABEACBpCcA53nSdwEAAAEQAAEQAAEQAAEQAAEQAAEQAAEQAAEQAAEQAAEQAAEQAAEQAAEQAAEQgPMcfQAEQAAEQAAEQAAEQAAEQAAEQAAEQAAEQAAEQAAEQAAEQAAEQAAEQAAEQCDpCcB5nvRdAABAAARAAARAAARAAARAAARAAARAAARAAARAAARAAARAAARAAARAAARAAATgPEcfAAEQAAEQAAEQAAEQAAEQAAEQAAEQAAEQAAEQAAEQAAEQAAEQAAEQAAEQSHoCcJ4nfRcAABAAARAAARAAARAAARAAARAAARAAARAAARAAARAAARAAARAAARAAARAAATjP0QdAAARAAARAAARAAARAAARAAARAAARAAARAAARAAARAAARAAARAAARAAASSngCc50nfBQAABEAABEAABEAABEAABEAABEAABEAABEAABEAABEAABEAABEAABEAABEAAznP0ARAAARAAARAAARAAARAAARAAARAAARAAARAAARAAARAAARAAARAAARAAgaQnAOd50ncBAAABEAABEAABEAABEAABEAABEAABEAABEAABEAABEAABEAABEAABEAABEIDzHMD6z3cAACAASURBVH0ABEAABEAABEAABEAABEAABEAABEAABEAABEAABEAABEAABEAABEAABEAg6QnAeZ70XQAAQAAEQAAEQAAEQAAEQAAEQAAEQAAEQAAEQAAEQAAEQAAEQAAEQAAEQAAE4DxHHwABEAABEAABEAABEAABEAABEAABEAABEAABEAABEAABEAABEAABEAABEEh6ApkebtTw36SnAAAgAAIgAAIgAAIgAAIgAAIgAAIgAAIgAAIgAAIgAAIgAAIgAAIgAAIgAAJJTSAT3X4bnOdJ3QVQeRAAARAAARAAARAAARAAARAAARAAARAAARAAARAAARAAARAAARAAARAAATjP0QdAAARAAARAAARAAARAAARAAARAAARAAARAAARAAARAAARAAARAAARAAASSngCc50nfBQAABEAABEAABEAABEAABEAABEAABEAABEAABEAABEAABEAABEAABEAABEAAznP0ARAAARAAARAAARAAARAAARAAARAAARAAARAAARAAARAAARAAARAAARAAgaQnAOd50ncBAAABEAABEAABEAABEAABEAABEAABEAABEAABEAABEAABEAABEAABEAABEIDzHH0ABEAABEAABEAABEAABEAABEAABEAABEAABEAABEAABEAABEAABEAABEAg6QnAeZ70XQAAQAAEQAAEQAAEQAAEQAAEQAAEQAAEQAAEQAAEQAAEQAAEQAAEQAAEQAAE4DxHHwABEAABEAABEAABEAABEAABEAABEAABEAABEAABEAABEAABEAABEAABEEh6AnCeJ30XAAAQAAEQAAEQAAEQAAEQAAEQAAEQAAEQAAEQAAEQAAEQAAEQAAEQAAEQAAE4z9EHQAAEQAAEQAAEQAAEQAAEQAAEQAAEQAAEQAAEQAAEQAAEQAAEQAAEQAAEkp4AnOdJ3wUAAARAAARAAARAAARAAARAAARAAARAAARAAARAAARAAARAAARAAARAAARAAM5z9AEQAAEQAAEQAAEQAAEQAAEQAAEQAAEQAAEQAAEQAAEQAAEQAAEQAAEQAIGkJwDnedJ3AQAAARAAARAAARAAARAAARAAARAAARAAARAAARAAARAAARAAARAAARAAARCA8xx9AARAAARAAARAAARAAARAAARAAARAAARAAARAAARAAARAAARAAARAAARAIOkJwHme9F0AAEAABEAABEAABEAABEAABEAABEAABEAABEAABEAABEAABEAABEAABEAABDJRgdv/BQYQAAEQAAEQAAEQAAEQAAEQAAEQAAEQAAEQAAEQAAEQAAEQAAEQAAEQAAEQSGYCcJ4nc+uj7iAAAiAAAiAAAiAAAiAAAiAAAiAAAiAAAiAAAiAAAiAAAiAAAiAAAiAAAgYBOM/REUAABEAABEAABEAABEAABEAABEAABEAABEAABEAABEAABEAABEAABEAABJKeAJznSd8FAAAEQAAEQAAEQAAEQAAEQAAEQAAEQAAEQAAEQAAEQAAEQAAEQAAEQAAEQADOc/QBEAABEAABEAABEAABEAABEAABEAABEAABEAABEAABEAABEAABEAABEACBpCcA53nSd4HYAVg3bTrlv+H62H3AQ85//fU3zV+7hmatXOnhLSQFATGBB+66m0Z260a5c15lS7Bu+w4aMmN63LG1a9CAWtSqTVmzZkn79pmz52j4rJm0Zc+euJcnXh9M1nrHi29G+86g9h2o5mMVbNX65vsfKHXiRDr89lsZrbqoDwiAABE9PWQoFb/3HhuLU59+RjU7dgAfEACBJCRQ+eGHqX+7FMp2ycVptY/nOlG0Pj74xpvUZtDAdNkakLHpstlQ6CQhoCNvMKaTpHMQUdkHH6QWtWtT0bvupmtz5aILLriAzp8/T199+y0tXLeWxs6bFwVDZz0dNttZ8rQwagoCIAACIBAEATjPg6CIPIQEjm/eQgVvvTUUdP786y8aM3cODZw6NRTlQSHSN4FyxYrTkrFjKW+ePLaKzF+zmlr27x/3yg3t1Il6t2pNF2bNmvbtX3//ndoPGUJLNz4X9/LE64PJWu948c1o35k3fDi1qF3HVq0vTp+mJ3v1ol2HDma06qI+IAACRLRz4SJ6tEQJG4sTJ09SoSqVwQcEQCAJCTSp9gTNGDSILsuePa328VwnitbHLx44QOWbN0uXrQEZmy6bDYVOEgI68gZjOuN3joL589OUfv0N53mWLP87fGGtucyupbOeDpvtLOO3MGoIAiAAAiAQJAE4z4OkibxsBOA8R4fIqATCtgBIVidystY7o46rWNdLZ7Ef6zIhfxAAgdgSgBE4tnyROwikNwJwngfbYpCxwfJEbiAQJAE4z4OkmTHyYsf5yokTqXCBOxwrBOd5xmhv1AIEQAAEQMA/ATjP/TNEDhICcJ6ja2RUAnCeh6Nl4TwPRzukl1LAeZ5eWgrlBIHgCMCxExxL5AQCGYEAnOfBtiJkbLA8kRsIBEkAzvMgaWaMvJaNG0cNKlcxQrQ7PXCeZ4z2Ri1AAARAAAT8E4Dz3D9D5ADnOfpAkhGA8zwcDZ5RnOevrl5Dd9xyiw3q7kOHqFpKO2XQqW3aULfmzenCrBemvfPb779Tt9GjaNXWrcr5ZOSEcJ5n5NZF3UBATACOHfQMEAABKwE/zvMgdC0dZ1aYWzAjyNjS999Pc4cPp+ty26/jWrJhA3UYNjTM+FE2EHAkoCNvMsKYZihBrK8zWveS2bC4nv/++y+dPXeO/jl/3qi2TP7prKfDZjvLaO2K+oAACIAACMSWAJznseWb1Lmvmzad8t9wvRaDm/LmoxyXXmp79/z58/TR55/T72fPeM7zr7/+pvlr19CslSs9v4sXQCCSQNgWABnFiey1p2WUeusYNiJZZRQWXvuAl/Q6i30v+SMtCIBA+AhkFCNw+MiiRCCQPgn4cZ4HoWsFofOFiXxGkLFhW9eFqX1RlvRNQEfeZIQxza2mU/f03drupR+Y0p5S27aliy7832Z7fuvLb76hgVOmGPZSt0dnPQ0Z60YVv4MACIAACISZAJznYW6dJC6bSNn986+/aMzcOTRw6tQkJoOqh4FA2BYAQRjzwsDVaxkySr2DWNxnFBZe+4CX9DqLfS/5Iy0IgED4CGQUI3D4yKJEIJA+CcB5Hmy7ZQQZG7Z1XbAthNySmYDOGjMjjGluc526Z/S+IloLn/vjDxo6YwaNmvO0UvV11tOQsUpokQgEQAAEQCCkBOA8D2nDJHux4DxP9h6A+nshkKyO04xS7yAW9xmFhZd+j7QgAAIg4EYgoxiB3eqJ30EABGJPIAhdKwidL/Y1Ta4vwLGTXO2dTLVNZnmTzHWX9XGR4/urb76hpn160479+2M2NCBjY4YWGYMACIAACMSBAJzncYCMT3gnAOe5d2Z4I3kJBGHMS4/0Mkq9g1jcZxQW6bEfoswgAALhJQDneXjbBiUDgfRGIAhdKwidL71xC3t54dgJewuhfLoEklneJHPdvTjPvzh9mp7s1Yt2HTqo281c34OMdUWEBCAAAiAAAiEmAOd5iBsnmYsG53kytz7q7pVAEMY8r98MQ/qMUu8gFvcZhUUY+hXKAAIgkHEIwHmecdoSNQGBRBMIQtcKQudLNIeM9n04djJai6I+JoFkljfJXHc4zyEDQAAEQAAEQCA4Apkebtzo3+CyQ04gEAyBRaPH0E1589oy++vvv2nl5k20YO3aYD6CXEAggxB4qlYtalClKmXNkiWtRmfOnaXJixbR9n37Mkgto6uRUeotkndHjh+n7qNHKbddRmGhXGEkBAEQAAEFAhP69KX7CxWypfz4iy+oWZ/eCm8jCQiAAAj8j0AQulYQOh/aJFgC9xUsSKlt21KuK6+yZbxl924aN39esB9DbiAQRwLJLG+Sue6yLtazRUuqXLas7edvf/yBRs6eTa+fOBGzngkZGzO0yBgEQAAEQCAOBDLRHQXgPI8DaHzCG4HjmzZTwVtvtb30519/0Zi5c2ngtKneMkNqEMjgBIZ27ES9W7WiC7NmTavpr7//Tu2HDqGlGzdm2NpnlHqL5N2LBw5Q+aeaK7ddRmGhXGEkBAEQAAEFAjsXLKRHS5SwpTxx8iQVqlpF4W0kAQEQAIH/EQhC1wpC50ObBEugXLFitGTMWMqbJ48t4/lr1lDLAf2D/RhyA4E4EkhmeZPMdZd1sXnDhlOL2rVtPxth23tz2PZDMeuZkLExQ4uMQQAEQAAE4kAAzvM4QMYnvBOIp/O8YeUqVKFUSbrzlvyUPdsldM3VuejcH3/QDz//TL/89hvxCdCNu16MqULpnZD4jXx58tDjDz1EZR8sRgXz56csWbJQnpw5Kdsll9C3P/xAv505Y9Tp2HvvGfcard2+PahPhyIfrnODylXo3jvvoBuuvY4uzZaNrsyRg7769lvizRcnP/2EXj78Gq3fuYM+P306FGW2FqJi6dJUvXx5uqfAHWl9kduL/3HZdx08RMs2bqRfz/xuK3sQxrxYwLgsW3aq+VgFKl+ipNEfL77oIrrm6qvpu59+pDNnz/luj7DW2yvLIBb38WDB8qVG+QpU5oGidOsNN1K2Sy6mPDmvpu9/+imtj8Z7fHGZUho2JA65yUZPjr7w0eef0/DZs2jLnj1emyKQ9DynVCxTJq3PX5srF/1+9ix99+OPjuPY78d5vDWuVo3+U7q0EbnlqssvN3ic/v57+ub772nH/v20YvOmUMo+Wd3Z2MKOzwfvLky5c+akiy+60OhzHInm6+++pb///sdo71ffOkYbd+2iE6dO+cWI9yMIhHFe5b7eqm4dQx5dlzs35bj0Uvrsq69o7urVNGvVSlsNwuo8f+Cuu4z53uzbrK/kuuoq+vnXXw39k8fs8ZMnafmmjXT47bdj2i9ZjjasUpVKF73f0J1YdvBjluPgm2/Syi2bYzq+Kj/8MFUoWcqIEsDtafI4c/asIcP+/vtvevejD+ngG2/GVIeLtd6i0pC1HnuMHitVyqYL/vPPP2mynOXdhp07Y94vVMqabGmC0LW86HwsJxpVrZY2LnhNxxtleV3D45PXqPGQEYluZ3MeKn7PPYYuwDIq+yWXBMYhXo6dsI1tL3Op1z5g7btX5LjMsK/wepZtERz95YW9e4VrWtF3EqVXc1m4b1Qr96htDGbOnNnQQX/65de42Iki52ieH3metJZBJge8yBuvbewlfSJsVPGoe9jGtFubZETnOc8P1cqVo1JFiqTZ/3JecQWd/v47+u33M4buuvPAflq3fUeUDc2Nl8rvkXrjhRdmNeRd5gsuMOYotiuz/vrKkaPKMk/lu0gDAiAAAiAQPwJwnsePNb7kgUCsnee8+O7WrLlhnLr8sstcS/bvv/8azmc2zg+ZMT10zofuzZtT8xo1qcDNNxsOc9XntzO/G4bI8QsW0LZ9r0hfK3z77bR8/Hi68Tp7KH1WBkfPnUMTFy1S/aQwXdt69Wlwhw6Gk9/6fPLlF9SoRw869v77jvlz/Z+qWcuoPy9o3R52pL/57rs0bdlSrZPZpe+/n+YOG24Y7a3Pkg0bqMPwYW6ft/3OCveQjh2pQeXKlOfqqylTpkyO77Mheferr9KwWTOJDdr8BGHM81Rol8Rexxf3ozfeeYcGT5/u2A8jP6tb71efXU133HKLLbt3P/yQHqxbRxuDKM/drx6iaikptjxTW7ehbs2b26IEXHLRRVHj9o8//zQ2fFifL7/5hloN6E97jxyhyO/xAu2Siy+29R+WW9xfzv9rDzDjtZ8+Xuoh6t+uHRUpWDBqjIqAcbmPHj9OY+fPo/U7d3pmKhpfLKu6jR5Nq7ZuTctvUp++1LxmzSgZLou6ML3/AHqyenUpU1lBRW0W2V94HPdt09qQwyrjmB1km156ifpOnOB7PuHxNqBdCpV98EHX9uH+8Pzel2ng1KlpjjBV3p4bUvMFU36UL1GCrsiRw1Ummp9h59JnX39tOPlGPT0nJgaSyCq1qFWLRnTpGsX9w88+o7pdu9D7H3+sTGHjzJnGxrfIh9uMZePsZ1Yp5zUwJYU6N3mSslqikfDLJz/5hKqltFPqc/GeV7l8kXKNZcnEhQtp5Jyn0+rerVkz6t2yleFAsT6y6ERBOc95fE1J7Uc358sX1Q68MSZ10kSbfBI1FhuPOzVpQnUrVjQMfG7zPefBcpyNb4s3rPfUr0XyLnJOMmVHueLFjc1tTg+Pr3c+PEWTFy+m+QFdn8RzS4+nnqLi995Dl2bLrty/2ZH+3kcf0cL162jCwoXK7zkljJfeIisD9w2WJZUefpjY6OvWN7hffPrVlzRv9RqasmRJXOQdlz0jyLz6lSrRxD59bH1OJGtEMikIXUvFocOcuzRtamzsdlvXcF9g2T5m3tzAxqaXQSWau1R0ahV5zzKCdasS995n05tF5fMioyLlIy+9Lrno4ijWZ8+do7//+cf2OZW6WV9IxNhWYet1LuU6qejD3GYju3ale+64w7Xv8tw5Y8VyQ8cRPb1btqQuTzZV0qt//PlnWrZpI/WbNNm3PDTX5rUff5zyXXONkjxmO9Ezz2+lsfPmKelYKmOMWbJ95N4773Sdo805YdbKlTRm3v+uGlCRN5Fl0R3TojrF2kZlfjOo9bVKuyRiTKuUS5QmUhZkyZzZsBdYH5adZ/84RxHmApLZC3TW07HYoMTzZPuGjajQbbe5zg9cX15P7Tl82LBPsC3N71OjfHlKadCQSt53n+v62/wW27wOHXvT0OedbK9+y4b3QQAEQAAEgiUA53mwPJFbQARi5TznxdCIrl2oWY2adFl2dUOdtVq8OGNnMZ9sTPTzRLlyNKZHT7r9pptcF3ZOZWVFjk80s3Mq8lSz+d5zM2YauzqjFli7dtET7e0OQq9cdPPmReXo7t2NBbqboVFUJl5o7n3tNeo9YXyaI1ql7EEtABpXrUqDO3SkW66/3nP5uR+OnjvXWADoOpFV6uo1jcyhqZIPG8T5dGzrgQOUDA+69RbJF79hfFWNE6Iyq7DhNNawaqLvqeajGoaSjQNzhg6jCiVLetqUY5aD25MXpwOmTvE9vqwOcZbjKydMME5Yi4zKMue57m57UZtZ+ws7XSb3TaUHCxf2PI4///prw4G+bNMm1eazpRveuTN1aNRYaROY9cWvv/2W+k2eTAvWrTVO1USGK03EtQ/cruzQaFilirIRQibX2ZHQc9xYem7XLi2uqi/x3Ltl9tN064032l7hzREpQ4bQii2blbKS5cMvnz9/ntgY6mVj1qoJE6lepUpa83Wi5lUubKRci3SIzx06zNgAY72ixKxkLJ3n7DifOXAQ3Zk/fxRTPiHed+JEYyw5Pe3qNyDe1HBNrlxKfSIykekgU+3XInlnvQ5EV3aYcr3zyBHaJ9F5bpk9eAhVKFVKyeApA8ZMXj12jLqMGulpjonML556i6guum3BeTED3qwzas7TcXGcZgSZ16RaNZoxcJBtHSiTH7HQtZz0RZ4HJ6emGlFkRHLOSXjw2OQNiy369fPtPPQipHQ3KLnJe91xocJBJB9V6+xlvaBbB79j242tzlzKZXLTh6f260cta9eJcs45sWXHHZ9Cb9C9e1q/Zb16TPceVLpoUU96NcvDV44cobaDB2nPT37natYJJi5aaHNgq/YtMx3LgVmDBxOfanbb2CbSFV5+7bChg/KJW9X1qTUf3TFtzSOeNipZ31Tl7iVseaLGtGpdItPFYg7TWU8HZTvj+vlZd/P7bPfk6D2sT+tEovRrHzHL4GZ71W1zvAcCIAACIBA8ATjPg2eKHAMgEAvnOYf0mTloEJUp+oCnhZioOrzQ2/DiTmreNzWuBgprWXq1aEmpbdp4dprImocXnDv276PanToL69ShUSMa3a07Zc+WzZYFh16r26WzdvhIDuv27OQpRphh68MnTXuPH08zV9pDsJppuP59WrWiK/8bXtRPt+MTvb3Hj1N2YAWxAAii/Vj5Z0coh25M9J3n5kKCozm4nZJxa6t3Tp2ilKFDXHcFw3l+qxtK4e8qznO+QoBPWd52001a37C+5NVB7ObMXTxqNDWqWlXaz+LpPA+C0w8//WQ4sr2cLGbD2sJRI6n6o+W1xxtzmrBwgbGBKNHOc56f2Zn20P33+56fzb6nw1Wns4s2f7HxfsrSJdRj7FilLDkkKesnskg4+18/SqUaNlTKi/vGgVWrjJMY1ofni6EzZ9CoOXOk+SRyXuVCORn8R3TpYkQMkhmSY+U8D8JxruNQkDWSqrPeyXm+aNQoalSlqtamKLNcH3z8MbED/fm9e5X6pZnIiaenjCyJOUpRu8GDPZclEXqLtY5uG8G88OATsvPWrKZOI0Z4eU0rbXqXeWF1ntfo0IHWTJ1iXF+gsyGYG9NtLafV4C4v6TranOS9k3NXpQ5uHGLtPE/02I7FXMrcnZznfuYVtqss37SJmvbtY0RRkm1WU2173ihWs2NHzzYav/3OLJ/KBg5ZXYLSh8219IwBA6ngrfb1onUjnagcumPazCsIG4e1XG7jWdY3VfoLp1Fxnid6TKvWJTJdRnOec6TJUd26RUWf8sqH+xRvhOKNyV5OobN84pP3PKZ052mzrKKNQ17rgfQgAAIgAALxIQDneXw44yseCQTtPA9qIWKtRiIVHg5zzoojh7QN8uE6zV61SnjCjU+bbJw5ywiNbn3YYMfh1vgEtM7Tt3VrGpjSPsog/vqJE/RwkybChW/QizIut6pBmtP6dZ4HWX52iPAiOPIEVzxPjvKCct20acbdxH4XEmYfOvbee9SgezfHkwNwnsfGec4OYT5xzqEKg3q8ODKdnOccbt/JgcbljZfzvE6XzrRywkQqXKBAFCYzZD6Ph8hw+iKmxz/4wAjzrXpnt9sGAtV2++mXXwzZzWHv+M5480nv8sOsB9+H3rBHd1+nUt1YyqJJuBknrfmO79XLCLMuu3aFN6BwPfjKBrenatlHaN7w4VGGJTfjYJDzkllGL/MqvyMz+PMGNzedJxbO8yAc5xxylcPMez095tTO7Liu3qG9o7yQOc/fev99alu/fiDl8eq0Zl1cJjPd+rXb76+9/TaVa9pU2VmSKL3FrEcsvs8Om+WbN1Gzvn3dcPn6Pb3LvDA6z3cdPEh///O31HHOa61/zv8jDC0e2Zi8LuAQ7rJQ2L4aX/CyrqNNJu8zZ75AqueZVxqJrjuKLBrPCbxBMHXSpKhSx9J5HoaxHYu5lCHKnOccCrlF7dpR0RJMXfiC/14t5dT3uI9zv61Z4TFHvVo1L94syBHaVJ+g9GrzeyoO38iyBW2v4rX0RRdeGGW7cdNPdcc01ycRNipZ31Rtezf9OAxjWrUukekykvM8Fn3Lix7LttBnJ002Il4G9fz11180bdky6j52TFBZIh8QAAEQAIEYEIDzPAZQkaV/AkE7z5+ZOInq/Oc/QseeeZ857zp86dAh+urbbwwDdq4rr6KKZcrQww88ID0N5uRs9k9BnAMrbmumTKW7b79dmIDv8+HF0q5DB4nvZeMFAT/sGGHHE98bx3cXy064sRJZv1s3obNhxfjxVL9S5SiOfBe8buj2zbNmU+WyZW114TC1c559htoNGRJVR75fiE8oRt53aiZkYwnXf/u+V+j4Byfp2x9/oGuuvpruuu12qlK2rOO96KqOFj/Oc7fyc39kR8mBN94w+uPvZ89Q1ixZjfuUyhQtaoQHjnRQMy/+m/Xv8XR+ORkceIzw3aSbd+827pn/7Ouv6PprrjXq80ixYtL2YA5uJwfSo/Ocw9g98eijlCVzlrS+zZsOrsud29bXeewefust2984wsDMlSuMe5T5PsF8ef7n3Ob3WVZZnW9sQOVQiNwXrA/LhkXr1wvlh5tzQza+ihW+x7E9+WPcrzkkv9tJRZnzfNqypcThFGXRJkyjquh+dP6+Tpg5mUGGT3SwbLVuGGHHxevvvEML160zrsEwr8Dg0401ylcwDIvsaBdtMOHFM18H0mfiBNepw+kErnnn4c79B2j/66/T9z/9SNkvyUY35r0uzSAZGQqWHZxsjLz6yivTvh1P+eF0lUGkPPzp118M+c4cr7gsB5UqUoQeLHw35b/+BuEJfKe5xBW0YgKZs9pLVBbZ1SVmEX4/c8boG9OXL3ctlYyn0+l1t3kpHvMqV0xk8OeQ9TUrVKDrr71WWHced2f/+INkdxbrGoGDcJxzaMkV4ycI70nnvv39Tz8Z45TvIj/93ffGfJ/j0ksNXe2xUg8Z/VwUulmlX4vkHY+dG669NmrjJbNjmcbhbvkuRn548xSfgHXSFzndvqNHqWKrVkpOaz6Z2KTaE4a8iXxYVzj12ae097UjBpOff/uVWCe74+ZbKM/VOQ2dgecZ2f2zKpEVrN9MlN5ilsHp+5FynNclrLPfnC8fPf7QQ/TAXXdLr7ZgDhwymKOZxOpJ7zLPi/M8FrqWaI3L+lGenDkpa9asac3G90FvemmXcW3H4bffTvs7h3JuUau2oXPJNuWw3l0tpZ2hL8b60ZWxInn/zNatVPWRR2wySsaBdUW+xoMj8MjWtDIOzWrUoHLFiqehYQcjX1EUqV8efOMN+uCTT2wIPz/9tdAhH6axHYu5VKYPn/7uO8NBa27oZ/nFspujXC15bkNaWGReX/A1Q3w1j6y9eD7n6GWmnizLi6PWPVWrFjWoLM+LoyqVadJYqfu76dV8n3mknYjn0nLFi1Pp+4s62onME/UqBXGyV/H7kTYe61xd9K67oq4kZH78L3LOjZXzPJE2qqDW16J2Ss/zdeQcdtuNN1Lxe++1VZOvAuRr83gdbX1k9gKd9bQf2xmXyW1jP4+Nw2+/RdteecWQP3x91rW5chu6Y/mSJeiGa6+THvBQObDBZeAT57z5VBRhMVKPPnPuHGXNksVYq/JczWuKXFddJSyDk+1VRW4gDQiAAAiAQOwJwHkee8b4ggaBIJ3nHNqbTzbzbdFIiQAAIABJREFU6b/Ihx0Ei9avo36TJksNf7zblE888SJNlAefqGw/bCit2rpVo6beX5EZxr3c383OHA7JzHeYR550k53e4pKmNGhAY3r0oEuz2e+L9+IksNaYDcurJk6kG6+zh2znhXjz1L5RTjZui12LFxMvECMfrj87Z/tMmEDb9r0iBcv3ufK9unx3aaQTi/PYvPslqpbifIe77gLAqfxcYJV70lrUqmXck+52Kjhezq9OjZsYjtzIcP5cH76Hc+TTsx3v4eT6pLZpa9z7Hvmww4hPjExdtlTYnunReS6qiM59dJH56LKIzGfjzJlUpewjUWODHRt8sqTf5EmOp3jrV6pknEwRbfLgb6k4WkTjix3iX3/7ne1uaS7T8ZMnaeWWzcQbeNxObess9rnMIra//Pab4dQyDdc8dvmU16xV4msmTM688GYnusjgffT4cbq/di3HSYGNB/OGj4jabMEvsfGDHfDDZ8/Skn/Wl+IlP2QhxlXrY5bZSS7yqf4S9esrOfe8z8j//8aRNWupSKFCtte5j3BYa9lGFTOx033nZhqem+aufpbaDBrkWkSRI97p3vSwzKtcMZHBn++vt87X5h3Pa7dvpzXbXnC9MkbHsROE45zrM2vQIGpdt16U4ZpP2C1Yu9a4K93cZCNqWDYGT+3Xn2647rqon5lL5bZtpM4xlZOVKnoT64vjevai6uXLC+WW6qkZmd7EFWPH4eDp05Tu7O7fth11a9ZMuInKzSFgQkyk3sJlcFqXqOhN7IQa36u34ewTRavg+Yjv/OX7r2P1pGeZ58V5Hgtdy+0kIOs2rNN0GjHc8T5WXs/w/ei82Sbycbv6Ksh+oSNjRfKeHaese5gObOawfd8+Y9Ol0720TvJaNTqa7roukmNYxnYs5lKZPmxlwDYE3jzaZeRI6dzG7cWb4CMj2UWyVMnLyaHmdprY/B6vWzi0+VVXXBE1LHjjxvgF8x3vL+c5cljnzsbhApFu77aWNT/q1Hd4bLDzfsDUKdI1mJNtJ7JibnOl7phOpI1KJNOCWF+HZUwHJbN118LW7+vk4UfGOq1TWE6s277d9f7yLk8+aUSBuiZXriiUrAuvfuEFqtetqxSzzGbJ7/Lm026jRzvaH7kOfD0Xy5tIvc3rVV9B9QXkAwIgAAIgoE4AznN1VkgZRwJBOc+ddsB6DSfqFNLUy+5mvxhFCxrOk0P+VW/f3pODQLbDmXf+1+/eLaqoMkeHl1Nx1ky9hn6UpfcaQt8pLJqKwUl3AeB0wlL1nm/mxwo8h9WWRR/gNPFwfjmFr1LdxctlZePHrMGDozZR8G9OY0vXYSySL3zvVaGqVbSHp58Fup93zQLrsrBWWOZQ4IXpkg0bqNXAAUp82ICzcOQoYRh/NmS6hVJ0crKYBWCD1qg5TxvOYtVHZ7HPeTuNW/6dHT8dhg2l53btUirK/OEjqGn16lE711VCc8s2N3BY697jx9GyTZtcy6ASFjIe8oMLyqe/eCMXn7a1PnxigB2LbpsRrO/ITk/zXN+yf3/atPslVza6CXhTRLsGDWxOUieHtfU7dR7/D80ePFhouLWmU7n3XDZH8ya/toMH0+ptL0RVMSzzKhfMzanE/ZJPs3UdPUq5qbwagYNynMvawimUsKhSMsO+m97l5jz3qjfx/DCkY0fhdUEqUXtk/YxlV8v+/VwjkqjMVW4bCjiPROstLH83TJ9Bt910k6252QDL0WZ446jbRjDzxdHdulOnJk2iNvaqbgRVHkSChOlZ5oXZeW69+1mlfWTRLVTnH5VvuKXxKmPN/JzkPXPgTentBg9WWtey3rho1OioCCWqG89013VWNmEa27GYS930YS99l6NI8cEE2Qn0IPLi9XznESNpwbq10i7M8/Tzc+caUYwiH74ehTdAukXLMt/jOXJQ+/ZCXc7tWhEnexVHE2G9h+9mVnnGdO9hzAtOV8XEynmeSBuViI3f9XWYxrRK26uk0V0LW/PWycOPjJ3Qqzd1bNzYFpmFy8NrAr6aY8iMGSpVN+xnvHFHFAXO7TCUTIf1eu2abB2vssZTqiQSgQAIgAAIxIQAnOcxwYpM/RIIynkuU3RUdwFH1oNP2HZv/lRUGE0+8ddh2DBasWWz36o7vs+LvFdXr446ZaD7fVnoRadFlewklczh7lQh0SJLFnrTaWGpcpo1shy8IOJ7iwrddltUEbfs3k1V2rWVFl1nAcBtt2fpUrqvYMGofFXDWVtfdAtfFQ/nl+y+ep36yBy3TicHdB3GcJ6Lu/bLS5dR6aJFbT+yAXblli3UuFdPT7KN+/uGGTOMkIaRz+snTtDDTZpIDaJuznMvjmK/i31+38l5rrIZQCR7Ns6cRflvuMH2EzuMU4YMkc4jDStXoekDBkSduNSZz2QGIbNA8ZAf/K3hnTtTzxYto+ZUNxks64yrJkykepUq2X6OR11kmwBUjCEiBnxq/bLs2W0RIFQ2V8gc8bLT92GaV7nRnAz+PD5GPv00jZ0/z5Ms8uLYcXKce5U7Mv1KJxKC12gCDMjNea6jN8lC26qEkeeQ7U2r14iaX2RX9Lg18r4VK6jkfXaHh8pJw0TrLezw5pPz1vDcRt//4AOq27WLsuPc5JOodUl6lXnMLczOc52N0ON79aLOTZ6MOs3GDreWA/q7DSXfv3uRsdaPOcl7N2ejqNBTUlMppUHDKA58jdfjLVs61lNnXReZYZjGdizmUjd92GvfFclwk6nX+Um0fnGKpGd+RxZRT2dTF+cp2xTgdq2IbF7ysonA2h/d7m+PhfM8DDaqyDHp13kepjHtW1D/NwMdx3fkt3Xy0JWxvE7hNXNkpAqvG1HNOuja/0TrSxUZE8lOtk7TjeIZVL9APiAAAiAAAs4E4DxHDwklgaCc56LFlEpoHhkU2Q5lznPV1i3UsEePmPKUKZ4q4X5lBfO6sJA5cFRO/FjLwM5fPp2a5+qrbUWT3U8nW+D6CU8pc9jKwsabBdVZAMjKr+N8M8vh5NSLh8NINL5UQ7iK+qMoP6eQi3Ce/4+iLgszB9m45pMX1Tu092zQ53xlJ4Hdwlk7Oc/ZADVm3lwjRLrXR2exz99wGme6UUdEzjC3Mbti/HgjLKT1ugk/Jwxlxjqus1tZvLKXpRe1iWqYVVGefseBbr1koddVHN6RfYEdkRyq9uEHHrCdKHU7acxll21GkG1uC9O8yuWXGfzZgLx4wwZq0b+f5yZSdewE6TjnQoocdPx3nY2GsnZ1co45Oc/96E2yUzNumwJE7eAUEcGtoXXleSL1FtkmSp0NUCYfp3XJwnXrtMaMG3v+Pb3KPNnYVDWCBzHHyOSc7kZomTE+vTrPVSKAifqojIObo5Dz0lnXWcsQtrEdi7nUSR/W6bui6BX8DZ32F+WlMqY3z5pNlcuWtXUnP+tYY46fOInq/Oc/UddfOfVD0bzEeelsIjHl85opU6UR6tzGhKreZAUXBhtVpFzwauMK85hWmZdV0ujqTta8dfLQlbGytarXDTbW8usc2BCNCZ3IZrJNJiqbP1XaF2lAAARAAARiQwDO89hwRa4+CQThPJed+vFjNORqyRQur85jHUSyOukYY83ve11YOBkI+kycQNOXL1eqmmg3r9MmBNGOTz8bIbiQMqOj291DOgsAUfm5DH6Uf6fT7LF2fsmMVLLNDyqdQmSUdAo9qWvExMnz6NYQOWbZgMRh0Xlc6z6ifN3CiTo5z3UNSVx+ncU+v+cUwcSLzLMyFBn6nMasbOe9jsHSLIcsT/491vLDLINILuoYI8z8dGWCbv+2vifaEOHm8BYZUfgd3iDSpl59ypsnT9onVMLPei1DmOZVrqjM4K8SFlzWhipG4KAd51wWmfOc7zJ+on2Kpy7Hd58/8eijlCVzFtt7uw4dpEXr1wvzkjnP/epNupuiRKcM/ejNOvI80XqLbLOK7iYss+Fl+frZWKvSQb3KG1PvjoygFU+ZJxubKo42mT7gdb6UyTndfqCzJlFpX9U0KjJWlJeMg0rEFlF+D9x1Fz07eQrdlDev7Wc3RyEn9sswbGM7FnOpkz6sI2tkurVbdCpR24vychvTXjfxq44HWb6yk6Uy246fTVVcVqcNsm5jQmdMh8FGFdlGXm1c1vfDNqZV+59bOh3dKTJPnTx0ZaxoY4nOBpvIOng9sBHkBlCOGJQvzzW2Iv3w8880c+UKev/jj92aEL+DAAiAAAgkgACc5wmAjk+6EwjCee71Pm33Uv1/Ctk9lm6nKVXzj3c6nYWFbLe4Fye+SGmVOYJiyVynn3hdAMjK7xbGTaUvyMI1ejXmqXzLmkb0Xb8RGLwuvHUdZXCe21tb1j8/+fILqt+tGx18802v3SMtvexE+0uHDlG5Zk2F+crGl19nvs5inwsokxF+HD9e+66fELlOjSe7hiPW8kO7Q7m86JVrkOUQGSpZJjqd/hQ580wD6+TU1Kiw1E5OBdlJUJnBNmzzKreFSDb7nVfcjMCxcJxzXWTOcz/RPLz0V5nz3M+GG/P7otN6bpuivJRdJa2OPE+03jJ/+AhqXrOm7URiEHqgbCPlV99+Q0379KEd+/erIPWcJr3JPLOCYQzb7uboc2ocr2sSzw3t8oKbjJW9LpL3bpuX3cqus6blPP0yDNvYjsVc6qQPL96wnpr17evWPLbfZbq1Tl46Y1q2YVv3KhFr5URzpOwO9iA3EVjLINMJOU0snOeeGl8xse54NrP3837YxrQiMtdkOrpTZKY6eejIWNk7OhtsIusg21wikz+iec5vlArXxkICEAABEACB0BCA8zw0TYGCWAkE4TwXnajyuyg3yxjLvOPZE2RKqduiSubkVHUmyd6XOQb8fs+JqU7eXhcAsm8E4ZyUnaSKtfNr27x59Fiph2xo3U5ZuvVtNgA/9lApynbxxbakHMpq16FDUa/rOsrgPLejlPVPNzng1p78u8x48+6HH9KDdeoI7z2XjS8/J5K5LDqLfX5PZthSuUdTxshr3xVtWApiPnuqZi2a0i+VLs2W3VbUWMsPlb6jk0Zk7IpXXXRCVor6gTkPiuriFNbPa8hanblPtU108xbJZr/zipNjx8lxzv1m4NQpNHnJEtVq29JVKFmSFo8eTdfmym37O4eg3/DiTmreN1Uo/7Q+JnhJ5jx3C6+u8n2Z0dFpU5RKvl7SiNrVLexlovUW3XvaVbiI1iUyZ41Kfipp0pvMM+uk42gz3/U6d4s4iuScH/3G65pEpW29pAnSef7zr79SypAhtGLLZi9FSEur6yzzyzBsYzsWc6lMH9bd+CE7LT5u/jzqP2WKp/bXGdMimRnUQQjRRi3mJKqbqBy8GS0IJ74oOgiDdVvf6Y5pT43mkljXRmXNVlcecB5hG9NBsdVdC1u/r5OHjozt0KgRcaTK7NmypX3ebVOyKifZOkWmxy4aNYqaVq8Rlf2X33xDvcePo2WbNql+GulAAARAAATSIQE4z9NhoyVDkYNwnouUXj/3K1q5D0xJodQ2bemiCy+0NYeXk9eJbsd8efLQ4tFj6JFixTzdy2WWW8RX1cgtWlQ6nSoVKc9cDp3wpyLux57bGHUvmJMhy+sCQFZ+3dCE1jrI7k6KtcNINEZV7vcNst/rGjHhPLe3Qq8WLWlwhw62+5WDPEW4a9FiQ85YHycnh2x8OTncVfqVzmKf85U5z/3cJ+q174oMYEE4Rkrffz+tGD+B8l1jDx8Xa/mh0l5e0/CVKkM6dqQrcuSwvRrPuojmRafTn5Htag3NLpo3nObY9D6vcqOJZLPf07MyI3D7YUNp5sBBdGf+/MKuxm2xefdLVC3FW4h1a2ai/sC/c94cip5DNE5YuNBrV1dKL3OeB6GnyoyOfmW0UsWIaEz3HtSpSRO6+KKLlOcVWf+Kl94iCymtE+5YxGl4587Us0VLujBr1rSfdZ1aqu3A6dKTzDPrpeNoM9/1OneLWIrknOrmY1F+XtckXtpXJa2uo03EwW0DjFt5dJ1lfhiGcWzHYi6V6cO6ckYn1Lqs/XXG9JE1a6lIoUK2LGWRetz6XeTvso2ponWDH3uKW7lE8wK/E3bnuV8blclFVx6EcUy7tbXq77prYWv+OnnoyFjRxvGz587R4OnTaez8eapVFqaT2c9OnDxJhapWiXpHZsvjhBxBaOuePTRuwXxf0fp8VQgvgwAIgAAIxJRAJip4578x/QIyBwENAsc3bqSC+W+1vWkszubNo4HTp7nmeFm2bPTqM8/SHbfcEr0o6taVDr/9tmseTgkaVq5MMwcMpMsvu8yW7MWDB6h8ixa+8o7ly6y4FitcmCqUKElFChaMKr/5bZV6jO7ajbo1bUpZLYY6fv+Z55+n+j26O1bjyOo1xvetzydffkn1u3eng8eiQ0QP79SJej7VwmYUNJx7q1ZRhxHDfSPbNmcuPVaqlC0fw+EybBgt3bQxKn9jATBqtO0+Wk40f+1aajlwQFT6oR06Uu+WdqMmJ1q8YQM165fqu/w758+nR4uXUC6/3w/K6n/i1EkqVK2a3+yV3xdxdWo3M2ORfPFbdlGeKuOIy+TnXbNOuiz4/en9+lO7+vXpggsuSGPvRd66NZiof/LdXm2HDKbV27Ypjy9jN/hTzd0+J/193tBh1KJWLdvvhqG2bx9hZAMntn75eG2vY+s3RG3wUSm7CixR3irjSCXvWKZh49ojDxajhx94gHgTQP7rr6fMmTNHfTKedRGNJcPQM2MGjV0w31Y21lMOrFxFhW79n65jOMcnTaTpK1ZQ6SL304px42wbG4wTF+vXUYsB0fPMc9OmU7Vy5WzfMDaBDRxAm3bvjuIStnlVJgsNh2y9uvTrmTNa3Ukkf059+inxGJY5zs0PGXeOTp5MU5cv0/p2n5YtaWC7FNvGpMiM+KTl0RMnaPv+fbTxpZfoxKlTWt+KfEkk74xoFcuWUo9x43x/QzRvBSWTIgtXMH9+eqhIEXq0eHEqcc+9xpjIlClTVB2cvp9ovaXO44/T7EGD6arLL7eVW1VPcGsw0ZwSpJ4s+356knlmHZpUrUYzBgygy7L/L+KK6pzude4WcQtaB/W6JnHrS15/F8lYFZ06aA6yOURljPlhGMaxLWLrdy5lvqL+rzp2IvtVkHl5HdOGc3TiJLopb15bsVT6rcr4EJWH3zM2/XfsYMtC1FZfffstNe3bh3YcOKDyOWkaWTncxoTumPZT2CBtVGY5dNfXYRzTftha39VdC/vNQ0fGitY1Qa7pRP3D2EAjsBXzmm3XwkVU9K67pE3BkaVOffYZ7T1yhJ7f+zKt3bEjqGZDPiAAAiAAAgkmAOd5ghsAnxcT8Os8j7WRLNb5++kXlcuUoZL33Uf5r7+BbrvxRsqbOzddmi0bZbvkEqGxUfQtt0UVv1OxdGlaOHwE5bn6alsWJz/9hCq3bUvvf/KJsBq88YCNbVdGGBC37NlDVVLaCd8RKfq6i3XRB7zm73UB4DV/r+0vyj/IxUVkeWK9qFStv64RM0wGO66r7uLeykmXBech6j/spDtz9iyd/9f//jo+CRcZpUNnc4qKXHLqO7oGgyANfGb5vLSXbDNYUEa+eG++UR3fnM50mj14d2G68brr6IZrr6U8OXMaJ04j+5Qs31jKwshvNqtenab0TaUcl15q+0m0qaxq2bLG2MudM2daWuMUbM+etPfoEeNv+5YtN+Zz67P/9depVONGtr/dfuONtGX2bLr1hhttf2en7P11aqeLeVUmC/32c1H/9tIHj588aRjSdJzaPHbXTZ1mOH1Fzt7IcrDc/fGXX4idHLsPv0obXnxRe7OnSN7JNnJ44WGm9bopyu0b7MxgB3nh2wvQrTfeQNflyk25rrqKLrnoIsqSJYvb68bvTs7zROstMicGt8nf//yjVD+nRJkvuMDYpBHZz2SbOn1/8L8ZpCeZZ9bZq6MtKF3LzEek8znJare28romccvP6++6jrYw6eJ+GIZxbMeCLfeLIPXhIPPyOqZl7f3Hn38aG+v8PhdkyiS0u0SuY2JtT5Ll77ae0h3TbtziZaNykrVuded3wzim3diq/q67Frbmr5OHjowV9UN2UJ/94w8jgpPfR6RfOumRbevWo1Fdu0ZFOJOVg+XJZ19/ZWyQ3fryy7Ruxw7tjcB+64r3QQAEQAAE/BGA89wfP7wdIwKxcp77PbloVldmqPZr5NXBWfaBB4xTow8XfYByXnGFspHR6VsqCwt+X6TU/nbmDPWeMIFmrlop/MSsgQOpdZ26tlOubu+IlHR+p/PIkbRg/TodbLZ3xvfsSZ0bN7Gxc3LOe10AxNp5/vSgwdSqTh2b0TSWDiPdney+GyoiAy8OSOursTAq+XGA+3nXrJcuC9k4DrqtIvPTcZ5v37ePHm/dSrtoOot9/liQBj6d9oq1cc1r5A3tBlB4kZ2NKQ0aUINKlSn/DTdQdg+bvmTZx1IWRn5TdJqc07z1/vtUuEZ1W3JRv4p0jItOdYoMO6JoOE6n1LkgYZtXuUwiWShip9CV0pKoOM/ZGMdOct5wyA5I68O/LX5ug/C0v0o5uE+sHD+B/vPQQ8LICE55cBv+9MsvdOTECXr2hedp7po1Kp800sR6U53fTTccOaJT48ZU7ZFyxqaYSO7KFbUkdDJ6JlpvkUUg0qmnl3di7TxPTzLP5ObV0Wbl7UfXMvMJQuezlsnrmsRL/1FJq+toC5Mu7odhGMd2LObSoPXhIHVrr2NaNh+o9Hc/aeLtPBdFMOLyu9l5dMd0JJtE2qhkOqVb3WX93E+7q74b6/lapht6jRqks57WkbEiOabKUjedG4unatQ0HOjWjc+q3+LoT3wy/cWDB2nGyhVam3JVv4V0IAACIAACwRKA8zxYnsgtIAKxcp6rKMyqVYjFol/125zu8VKlaGSXrnRPgQKeDbLmd9gwy2EdI0PdqnLq26qVEZLUeu8k57lq61Zq2KtnVHXYyLZnyVK67847bb+x0bpEg/rS3ZixNgJ7XcB7XQCIym8Nz+ul3UVpgzDmeSmDzOgQj0WftZy69Y7F2PVjDPXzrslDlwW/r+Jc8tI/VNI69X+v40vle34MBl7lg0p5vLRXrJ3nsZavKjx4bhjRpQs1rlI1KiqJyvtmGjZM8HxmPX0ZT+c5l2PV+AlUr2JFW7FF4dMj04mc3WykmZKaakSPMR/R2BFtAPvlt9+o86iRtGjDBiHCWLe7zrgJQhZGVtZNvrFz/IVXXqEGPbrTmslTqELJklGnd/maCb4jfdXzz3vpjra0vVu0oC5PNjUiJ6icQo/8EPeP099/T5OXLKYx8+1XAIgKFev21c2fnebjevSkao88YpzM0314rEeeSNdxnsdLb0mUg03lKiXdNjDfSy8yzyyvV0dbEHqnNY+g5VysdCbVfqHraAuTLu6HYRjHdtB9zGmtoRsJTkdHkPVJr2M6Uc7zyA2Ssn4nijCkOh4j0+n0Bd0xbX47DDYqLotO3fm9MI5p3faPfE/H8R1EHjoyNhHOc6frrkwOxQvfQ8M6daIyRYvarpT00kYsN19+7TUaMHWq8MpKL3khLQiAAAiAQOwJwHkee8b4ggYBOM+doU1NTaWWtWprndRhg+P3P/1Eb773Hq3Zvo26PPlk1P3yqs5zVh5XTZhghNO1Pu999BFVa58SFbpdFN6RnfdzVj9L7YYOlVZa10ir2vW8LuC9LgBE5edQTiPnPE1DZ81SLaY0nRdHnO+POYQzi5cR2smIo+IoC5PBzs/i3tqWfvqAm3MpiD4TmUeQkR1Uy6drMPAqH1TK46W9MrrznE+mTO8/wAjR7tWpyA7F38+epU+/+pJ2v3qYePx3bdrUZsxQkQkqbaaaptdTLWhw+/a2+VnU3yPvmhc5xUX3coqc7KIx7HaFStjm1aBkYWQ7Ock3q+Oc71Tn62iYy3W5c0c1976jR6lim9a+Qi5aIyvwfet8pYXXh9v/9Xfeoe5jx9Duw4cTpjfp9B/eHMMndvjOcq8P15s3hJz89FPjfvhrr85FzWrUsGUD53k0VVV93mt7WNOnF5lnltmroy0oXcvMR9ehI2sjr2sSP20telfX0RYmXdwPw0Q52pzGdtB9zGndBee5+oiKjFAo63d+I+5YS6TTF3THNH83LDYqPzplGMe0ei9zTqm7FrbmqpOHjoxNhPPcy5rRjKxQrlhxI/qn1zUsM/35119p4fr11HXM6KCaGPmAAAiAAAjEgACc5zGAiiz9E4iV89zPnXLWWiUybDuHcW1Tt65reHa+R/Grb7+lL7/9hk5+8ikde/89w2G+69AhWwPpLKqsGWyeOYsqP/ywLU9ZGPb5w4ZR8xo1bcrl6e++o+b9+9Hze/dKO06s7+5M72HbdYzYfkapbMf+xl276ImOHfxk7eldLw5IN0OC3ysX/IwjP+86GbRUF4AiI8m5P/6gF17ZS7/+fsZTm6gm/vufv+m5XbuMf5GPzgJb5bs6i33ON6M7zxMZtp03YC0dMzrqru7I9mQn50+//mrcacwh79hZfvDNN+mVo0fp89On05LrygSV/qOaRtZ/rfJRdN+5zPEnGp9WXUamj7jJ47DNq8w3CFkY2U4y5zn3Kb5TvHm/VJtDfELPXtSxUSPKGuHYZgfBhEULKXXyZNWu4JiOT2A3rFzFCOd+zx130JU5cngyvH3y5ZfUbugQqe4Ua73Aa9j2+hUr0tTUfsY95k6PucHzi2++oQ8++YROffapcV8kX9vBGxzMx6s8T7TeIjPGsxzjesbqefuDD2jsAvdIBX6+n15knllHOM/9tHb0u7qOtozuPE/k2I7FXBq0Phykbu11TMvmg3c//JAOv/12sAPEktvnp7+26RCx3hwb7zvPw2aj0h0HGXm+9qo7iQaDTh46a3tR+/3488+048B++uPPv2IyTtl+ys7sg8fe9JQ/b76tVeExeqhIEbopb1666MILld9nvXf55s3UrF+q8jtICAIgAAIgEF8CcJ7HlzdWL/f7AAAgAElEQVS+pkjAr/NcdseTXweZWfxYL3ZkmDiEKzt6r7z88qgkfCrn2x9+oC0v76FlmzZFOclleeouLMz8RCdORKHb2cC/ccZMKnDzzbai7D3yGpV58knHniG601t3p7vqIiDIk7HDO3Wink+1sJ0yY0V5yrKl1GPcOMVRIU+2aMRIalrdfp+uquNU5+Oi+3U5n3iccLKWV9dRFiaDHdfH7xiUGbRU+0C8+49bn9NZYLvlyb/rLPZlbP3KHy99V+YcdTtZrMKE03h1gqnmq5KOHfeiMNn8LjN+8913aemmjbR+506bk1yWtxeuKuXTTfPykiVU+v6ittfZKPtgvbqGA3Bgu3aU2rqNzbgi29zndu+5KKILb34ZOmsmjZo7V1qFsM2rQcnCyAqL+rfMcc7v8unwXQsXUdG77opi99lXXxnGrchNiLr9xPoeR17gUOaPFi9Bd992G1195ZWuV/LsOniQqnfsIDwNL5J3fuWWtby7FiykR4oVs1WdT9CkDBtKK7Zssf2dZdizEycZmwREz5mzZ2n/G2/Qsk0bad2OHUqn+73K80TrLaIrGJhFvCP2BNFXRXmkB5lnlturoy0IvdOaRxA6nzW/WOlMqn0l2Z3nYRzbQfcxsy8E6fAOMi+vY7pCiRK0eNRoujZXLls3j/c6lvWNV595lu645RZbOYLS73XrqTOmw2ij0h0HYRzTqvLYLZ1X3UmUn04eOvOUSM90u5Pcrf7x+r1WhQpUsXQZKnHvPXTTdXldryli/bnvpEk065lV8SoivgMCIAACIOCBAJznHmAhafwI+HWec0lFeQSlcCXKCCcyTnFd2Uk2Y8UKIwy49WSOSovpLizMvGWOncjQ7Sn1G9CY7t1td7eqGPj5O7IdwEEZHb2evPS6ABA5SrheQd1FGW/nVzzCzKn0XV1HWdDOc9lmHVUjjN8xKBsjqs5zkRPN6U5ylbbxk8br+FL9ls5iX8bWrxPKa98V9RGOLNK0bx/aceCAKgJhusjw4eac0n7YMMNxHatHNCfwt3jz1ZHjx6nn+HGOYalF5fLKNVZ1E0Uz4Xuz2w4ZTKu3bYu6F10Uit0sm8g5zicjBs+YYZwoFX1LRdcJ27wq09tU5aisLUXzo3Ujg+g9mRGY22nz7t1UrUP7WHWdtHzZmd68Rg16otyjdOsNNwhPpcui/HAmInnH1+TMWrWKOowY7qv8MoO/rN+N7tqNujVtGnWanzcx7DxwgLqNHUMnTp3yVCav8jzReots3RCUHugJXgwSpweZZ1bbq6PNiiuIOSYInc9apljpTKrdRMfRJpP3fje567L1wzCMY1uXg1ubB+nwDjIvr2Natm4L8q5xN5bm7yIdXOXeZZX8ZSfs3fQqnTEdRhuV7jgI45hWaW+VNF51J1GeOnnoyFiRfS6osaHCKsg03KeaPlGdStx7L12WPbswa5UDRUGWCXmBAAiAAAioE4DzXJ0VUsaRQBDOc9FuRTY0dh45khasX+erNjKjcyyNYKIwr1wJvzsVdRcWVoCrxk+gehUr2phGGnVXjB1H9StVshmAVXdWy3YAv3ToEJV7qrmvtmQj8IGVq6jQrbfa8nFSzr0uAGSLsCCuEZBtXlB1nOrAkxnOP//6a2rYsyftPXpEJ1vjHWabN3ce2/tnzp2NCtnKCXSNmEE7z2Vj0804YVYyiDGoy4LLINrcwc7hcQvmU/+pU7XbUvdFr+NL9Ts6i31ZP4u381xkyApig4PMgBhL+WG2l2je4N+cTtO6tbWfceCWt5ff6zz+OM0eNJiuskSJsUYbObJ6DRUpWDAtS6szPPI7IhlvdbaL+oaKAThs8yrXOwhZGMlPxwjMeSwbM4YaVKpMF1xwgS1LHnccun3q8mVeuoSvtBy9plPjJkKDm0zvFMk7LgSHP3+8dStf5ZHNebJNCfuWLaeS991n+yY78ldu3UKNe/fWKotXeZ5ovUUma4PQY7UABvxSepB5ZpW9OtqsqIKYY4KWc7HSmVS7iK6MDVoX9zOH+GEYxrEddB8z+0KQDu8g89IZ0yKntdvGOtUx4SWdyEHopBN6yVu0qYnfd1ufeh3TYbVR6Y6DMI5pL+3ulNar7iTKSycPHRkr2twflC03KJ5e8+HryqamphrRrSLvSE+vGwO8MkB6EAABEEiPBOA8T4+tlgRlDsJ5LgpFHNSpm+emTadq5crZWiLWzibZ6eUte/ZQlZR22r1Cd2Fh/aDoBKE1dLvM+L9q61Zq2Kuna9llYcc+/uILqtutq6/7yUQGPy6Q0wLa6wLggbvuMkKW8h1I1icIJVl0KpG/EWvnl2hzShDOPJGRXdbOukbMoA12oqsLVIwTZl8IYgzqsuAyyMZALDcDOQ16r+PLVYD8N4HOYp9fDdLAZ5bVa3uJDAg8n81Z/Sy1GzpUFUFUug4NGxKfCs2eLZvtt1jLD/6YyHDJd9nxqdjIsM+qFfTKVTVfr+lkm7LYYDll6VLjVHDunDnTsnWLIiC795xPskfOLap6TtjmVYYRhCyMbCuvRmDzfT75vWHadLrtxhujmv/4yZOG7uH1tLTXfmRNL7uL/a3336fCNezXtvB7Mud5EHqT7CS5yBEsM0Lzne31u3f3fK+kyURHnidab4ncNMN1Ud1E6qfvxOPd9CDzTA46jjbduVvEPmg5FyudSbXf6MrYoHVxP3OIX4ZhG9tB9zGn/q+7mTRI3VpnTItsOUGsy1XHjZlOdDUP/xbEGkw0NjnvoJ3nYbVR+RkHYRvTXvuVLL2O7hSZl04eOjJWZF8J8trDoJh6zUe2vvjjzz+NKKJDZ83ymiXSgwAIgAAIxJgAnOcxBozs9QgE4TyXObRef+cdevjJJp7Dm5s14R2DqyZMoBuvu85WOWtIVr1aO78lu7/Sz+lQ2Ukct0VVZEll95mzgblEg/rGfdyRDhqvThLRIkY17LsT2VkDB1LrOnWjTpdt3LWLnujYQfiqzgJAtIANwvklK3+snV+ixb7ornsvY0E2tmTOAV1HWdAGO9kJWtVx5GdxH4RBV2b0DsKoL9tYM3f1amozZHBg40uln+ks9jnfIA18uu0lc3L7nc9EEUG4jLGWHzIZ6vfUD5/Q7flUC7owa9a0LhHrusj6nkgu8JhavOE5Sm3dmi65+OK0V92ikMhCs09aspgGtkuhHJdempaXF10kTPMqVyAIWRjZHrqOHc6nT8uWBl9rW/HfOdz44uc2UIsBA4TNzw7juUOH0nW5c9t+N/p3/Xoq4ioqjWyzgyzMscx5HoTeJArPKtu0IQsb6/fEtWiDrNt1BYnWW+YPG0bNa9S0nTYKYtOhTAeX6U5aHVDhpfQg87gaOo423blbhC1oOaezJlFoTuUkujI2aF3czxzil2HYxnbQfcyp/6dX57lItw/KMSeaI2XR2WSb4P1uMJOtqbkt3danXsd0WG1UfsZB2Ma0skB2Sai7FrZmq5OHjoyVvaMSXcuNl2gTqMx5zbrjk088YcuS5d7ERYto5Nw5bp8S/i7SYXVlqVYB8BIIgAAIgIAnAnCee8KFxPEiEITzXLZocLojUqV+shM3pqPY653jKt/kNCJF9czZs9RvyhSavHSJaja2dBxOnBXCKy2hZVUWVaKPiRYZv/z2G3UeNZJqPFo+6qS+m7Mg8hsyJ7Gf+4FkBkc35VVnASDrNx988glV79hB6wQb9/EV48bRzfnyRTVJrB1Gsr7jZ7Hft1Urw1Fx8UUX2eoj28gQBue5H+OEWUk/i3sng5aXPiByov7FC8PFi6nPpIla8oVf2jxzFlV++GHb+27OAp3xpVJAncU+5xsG57kseoWf+cyp73rpOyrsI9PI2vjQsTepeIMGOlka74j6W6zrIiusaMMDz4n7Xj9KFUuXsb22eMMGatYvVVpv0dUfHNZzz+HD9FipUrbNX150kTDNq1z5IGRhJESvRuDI9zmkaoWSJaPCK/ImhfbDhtKq55+PajfZaWu3CANOHV+22dGr85y/4UdvalW7No3t3oOuyJHDVlzZhkiZ83zt9u1Uu2sXrbHOLPYsWUr33Xmn7X0353mi9RbRZjK/7cHvy3SnIE4uemmg9CDzuD5wnntpVfe0ujI2IznPwza2YzGXBq0PB6lb64zpiqVL08LhIyjP1VfbOvl7H31E1dqn0PuffOLe+QUpZPOMzOEns0XwGmza8uXUfdxYrXKwfadtvXqUOXPmqPfj4TwPg43KzzgI25jW6gSCl3TXwtasdPLQXduLNqL4WftyPWQ6pCzyhCj6G+fjtnZzajPRZm83+2NQfQD5gAAIgAAIeCcA57l3ZngjDgSCcJ5zMUWGdP77vqNHqWKb1p5Pn8uclUGcIHbDKtvVO2bePBo4fZrb68LfZUZht0WVKDPRzmk+ibxiy2YqdV8RW8hyHaecbDHq5/5R2cLSzQGsswCQLdL5BNvyzZupaWpfz224eOQoalSlinBhHGuHkWzh4XYiT1ZJzu/5p+dQqSJFbEmcFhK6znNRuGjdUH2yULpcCdVx5Gdxb8LSZWG+LzMS8EmJ1oMH0fN793run3ynMp+Yjdyc4xY2WGd8qRROZ7HP+QZp4PPTXrIIB7rzmZNhLdbyQ9bGMkegSvvK+lus6yIrm2jDA+sKZ86do0stYfJV7rYUXX3C32WHZeT48uIwC9O8yvUJQhZGtoeuY8fMh+dulh2Rp8jddElRXVTaWtafZCfPZRsRZSfPOX8ux9BZM2n0vHkqQystDc/TuxYuMu5qjHxkUTBkznPV+VFUwMHt21PvFi2jNtq5Oc8TrbfInCQcDWDi4kXGZlivD+fJVzfcc8cdtlf99DWvZTDTpweZx2XVcbT5mbsjeQYt52KlM6n2A10Zm5Gc52Eb20H3Maf+r+vwCVK31h3TIsecn3U5cxLZVtyu05FFgdJdg7HeMmfwEMp3zTXCYew2/3od02G1UfkZB2Eb06ry2C2d7lrYmq9OHrrzlOzwybH33qMGPXtoHT6R6ZAyfVokq5iH14NAVoaik+eJ0Nvc+gt+BwEQAAEQ+H8CcJ6jJ4SSQFDOc5lDSGdhxEa3dVOn0aPFi0edQDr93XfUvH8/LQeTagOIwrbyu14M5ZFKGztes2TJElUEt0WVqMwyo+T3P/1E2S+5xGbkdDNwypiIFrmcVmdx2bZuPRrVtWvU6SmV0OO6CwDZZo6ffvmF+k6aRLOffUa1O5Cs/GYG8XAYyRY0OvUZ0bkzdWvaLMoY7rSRQddhLDIKsEyY/cwzxn3Lqo+TU4XzUB1Hfhb3TgYtL31A5hTh8cDhdXlzx+enT6uiIb7Pa+W48VS4QAHbO7EcX26F01nsc55BGvj8tJfM0alzOiXR8kPmDNbdxMJjcdbAQVHXqTBvL+PArQ95/V1236Q1H9XTyKL7OSPL4xbVQVT+sMyrXLYgZGFkHb0agUWMZJuk2GkwYdFCSp08Oeo1WXupzguRGcrKIIvM4uQ819WbZBv2nDZEVi1b1th8kDtnTluVdK8FYdk1oksXuioiYhJnrqJbJlpvkW1aYj2W9Y/ndu3yJGZkbeL39KSnQlgSpweZp+tok+kDXueYoOWc7ppEt42DkrEZyXnOTMI0toPuY066a3p2nsuuZuF17KDp02nq8mWeholsLetmJ5Lp97xmevHgQarZqaPygQ8ne5VZGTc9xKveFFYbld9xEKYx7akjOiTWXQtbs9TJQ3eekh1cYrvNque3UrshQ5THBtdBtrHESY+t8/jjNHvQ4Ci9k+VErwnjae6aNZ6aR3bnuZdrtzx9EIlBAARAAAR8E4Dz3DdCZBALAkE5z2WnWbnMfNJj6rJl1HviBNcqcD4LR4yk6o8+GnXKl3cTr9y6hRr37u2aj58EfKpuSmqq7cQa5/flN99Qy4EDlB33+fLkoamp/ajaI48ITyxznm6LKlk9ZCFgI9Nv2bOHqqS084yjU6PGNLJLF8puObVnZsJ3O7YeNIgOHnvTNd/GVarSmO7dhSfJVHjqLgDqV6xIMwYMFBp9f/71Vxo5Zw6NXTDftfzMYVD79sJ8zJe9GvNcPypIwA6wNZOn0N233x71K3PsPWECLdu8yTVrmTGcjQart71A9bp3F+ah6zyXneBVaXuzIGUfeIBmDhhId+bPL62f6jjyu7jnAuiysBZeNr64HV45eoTaDhmitMObF4ULR4ygB+66O2qjETtHOZ/1L+6UctMdX24dTWexL2Orayw0y6jbXrJoIV7msyfKlTOMvLITKVzGeMiPXQsW0iPFitmaTWc+bVGzFg3t2FEoz+NVF1nfkxkUrelVTy6IQvxFftctqoOonGGZV7lsQcjCyDp6NQKLGMlO93Laz776ygi5v+vQIdurspMqPFbnr13raaMWt9GQDh2iNvs53V/u5jznwr5z6hSlDBtKuw8fdhSfrAPPHDiQ6lesJNxwyfpX7S6dhWFuZeHmnTYeyArTv01b6tG8OV1+2WXCJCrO80TrLTKjKVfIi97E6ecOGWrcw3lh1qw2HjobqtzmT9Xf04PMg/NctTXV0unK2IzmPA/T2I7FXBq0PhzkxlTdMe1kJ/KyLmc2g1JSqHuz5nRZ9uy2geO2ljUTb5w+g6qULRu1bvKyBmMbD9urRAc9rIVyW596HdNhtVH5HQdhGtNq0tg9le5a2JqzTh5+1vayzaPsQN/w4ovUvF+qkgOdHedT+qbSbTfeGAXK6RpFlhMHVq6iQrfeGvWeqh5tvshjlDc98vo3U6ZMtvxkEZzcWxUpQAAEQAAEYk0g0701a/wb648gfxDwSmDt5Cl0y/XX241Bf/9NC9evo1mrVnnK7vFSD1Hf1q3p8ksvjXrvn/Pn6c1336V5a9fQgTfeEObLDvOnatYiVnYilRx+gY11fSdPIjYexvK54dprDYXvprx5oz7DJ0JnrVpJW19+2bEIzarXoHoVK1KenDmFdTFf/vSrr6jjiOHE/3t5KpQoSf3athWyNvPhkLVTli6hZ194wUvWaWkn9+lLZYoWFZb/x19+oXU7d9CCtWuN0LiRD5986vpkU3rkwQfpogsvFPaHNdu20eh5cx3Lxk5BdmREnqRih+DQmTMd3x3asRNVKlOGMl9wQVS6v//5xwgBNXf1s/Ta8eNRv9+SLx+1rluXyj5gLz8vrPnfBZY8fz97lkbNnUO8USGWT4NKlaljo0Z0ycUXR32Gw0+xQ4F37rPTNPLJdvHF1KFRI6r2SDkjOkHkwztwhz892zj5LHra1a9PzWvUpKyW6Akq9W5avTq1rVefLhb0gdPff0+zn1llLMZkD0dsaFajBl19xZVpSdgRkCVzZlsbHDp2jNoOGeyKXyTvvI5BEQvuT3xtwqTFi13LYCbgDQHF77lHOL64PbiPy8YXt2fDKlWI+4ToVCDL200vvURDZs6I2fhyynhgSgrVeLS8LQn3y/5Tp9Lht9+Svipi+5fmfGR+RLfv8mKbHUgivm7ywxxvVcs+YtuEde7PP6PGgso4Uu5UkoSdGjc2wudGRj9htjsP7Kfhs2cL5biZHW/aaV2njrFJQyTPzXQ648Bv3cz3VebEbfteoT4TJ7p+UiUvVZkT+bEwzKtcJpEs1K2TWUc+LVKscGFblT/87DOq1aWzK3NrAj550qlxk6gNjDz3vvzaa9Rl9Chbftw/x3TrTtfmyhX1HZaFbHBbsH6ddH7jl2RzvpkhG/t6jBsr1NVE8k5UYb47ctPul2j68uXC8cY6cJNqT9DNefMK5wWWH3OefdbQz2XPyC5d6T8PPRT1PsuZDS/upPELFzq2RYl776V29eobm9V4npU9rHNMWbbUiMjk9CRSb+Fy8T20rI+L5NYff/5Jrxw9Souf2yBdV/A80Kp2Hbrj5puFbfL+xx9Tz/HjPOvwngaEJLGKnEq0zKv88MPUt1Vrm96pOqcHoWsFLef8rEmCaHNdGSvioCObrXXQZStjyDYC3hyl+oRlbOtycKtnkPpwkHn5GdO8oZQjn+UQ2IlYf3zzvXeNDW8yO1HRQoWoVZ26VKRgQeH89PV339HAadMc1xnMvdR999GAdimGjUb08BqMD2us2LxZOFfX/c9/qHHValH2Kt6UyvYrqw3LTa/yOqbDaqMKYn0dljHtNjZVf9ddC1vz18nDzzzF/Wtcj550+003RVWTdfAvvvmGnn3heVq6caMQA9vreIMHywnrtVlmYta7Fm1Yb0QglD2prdtQrQoVbHYeM+3Pv/1GW1/eQ4s2bBDau8x0sjHKv6vqIKrtjHQgAAIgAALBEshEhQrCeR4sU+QWAIHjz200wv5aH+Ok33y+33u65y+M6MQhoZtGhYQ2M+Kdixw69d2PPjL+5+fmfPmIT6jkuuoqqaPZCE89mcNtP+u5TDovTO/XzwjXnVlgPGQ+73x4yjC68aLIfPLluYYqlCxB995xB11xWQ5bXVjh5LpHOi/4bzsPHqBuY8bSiQ9PeSrqkWdXGwtI2WOEkuzQXnhCSeVDBW/hcNDjosJBW99lYzAbYN758ENiLqwo33nLLcbGg4svukj4mbTQaJ07ue5eLfdgMVoyahTlzZPHlhcvrlsOGuhYDZXym/3x4y+/pI8+/5yuzJHDGA+8eBCF2T9+8qSxYC9w881p3zZOjg4fRks3uZ/8VuHulGbxiJHSu9f5PT4dxyciuT24bTJnvoAK3HSzUV7RIobf+f9TaYsodUp0OFyzLEM7dDDuPbWeulKpt3GP2fQZNl7W+jH/9z7+mF569VDaWGIHfcl776PyJUoY7WA1QrAc2LR7t7ExxVoWDrVXvmULV7wiecdl2PPaYVq+ebOxoOKHxy8bnd//5JOoPEUsONF3P/5Is55ZRexk4Yc3KXz/08+0evs2YblU+mfk+FJpT/4YG6DqduvmOvb9jC8n2POGDKUWtWrZkvz/ScW+tOtV8QYNTixi62c+kuWp0nf5Xbf57O+//zacJidOnSLeUOTUPnzScd/rrxM7Bq2PEUo8tS/tOHDAtf/qJiheuDDxPY8810Y+LI/5yo/9b7xunIrlfsyPOQ4fKlKE8l9/vXDu4k1EkRvdeJPEqHlzafLSpbrF1X7PaU407rebOYPGLljgmr9x8mHFSuHJB375r7//oomLF1OfSZNc84pMoDPug55XuUwiWagqR2WV3jlvvnEKy/rw2Cj0RDXPnJ4ZP8EYK5H96/ezZ4zQ7VOXL7fl6aSzcULu59/+8AN99MUXdOqzT+mff84b77PDnR2j/L9I3+M0sm+aBRDJO55X2HEfeVKZ32G5zvM0zxVn/zhnnMy59YYbovRGawXTrkBycS4ZUXf6DxBu+mEGn5/+mg688aYx57JDnR+eqx55sJixmStv7txRHFjOMZvItjj56ac0YNpUWuXiQE+U3mLyc/t+pBw3+0Xh2293XJf8+MvP1GPcOFqwfr3n/h3UC2GXeU2qVjX6o/WEqOqcHoSuFbSci5XOpNofdGWsiIOubDbLqstWxpD7BV+lwBuMzIfXZJGy3soqDGNbl4NbmwepDweZl58xzXV206tFdiLuB2xbcZqnef07Zv58Q89TedzK4XWu5v6788ABY+3qZX2qM6bDaKMKYn3NzMMwplX6j0oa3bWwNW+dPPzOUxUfKk1zBg+WRk1jXfKnX38h1gFZj2V9mvs8b2TljahO9r8d+/fT421aO+JzWrOaL/J45/U3b2Dk9Tc/XAa2QfKhMJnNi9Pte/0oVWzTxtUGqdLGSAMCIAACIBA8ATjPg2eKHAMgELTzXEXx9VpsNnqzc2/A9GleX9VOr2LgVs3cdBazsZQdSqJT9WZeXozX43v0pM6NGwudvLz7ec7q1dRu2FDVYgrTuSnQXjNnFsfef48a9uyltFkgiAUAh7i/8brrvBY1Kr0R5nPiBOMUjXXDiaojzncBiIidOmsmTaYKJUs69iPVbxlhuHZxGK5+josIXec5l2NwSnvq3aKFdDGlWlZTDvxL/0Y58lXHzb6ly6jkffe5ftLJ0duhQUMa3a0rZb8km2s+bps8eHwF1T/NwhjXKgzmaxX+t7FHVlC/40uWr85in/MK0sBnls1P3+U8Fo0YQY0qVxHKWdcO8N8Exp2OM6ZT4dsLaG0qUP2OUzoVQ6Hqd/hUzuSlS6h17TruIenjtLGIyz5/6DBqXqOGUDYad7wPGmhsvlF5nps2zYjUIXq85hWZR6LnVS5PLAz+OkZgWVs4Gc94ExtvDrJuOOS5ccO0aVSumN15r9LWTmnYIL7kueeo1eBB0mQiecd6wdod243w6zJDomrZvGw45DzdjM+q3+V0bJycuWol9W3ZShrCndM5zZmJ0lvMegb9fc7XlOlOjj0vnHXThl3m+XG0BaFrBS3nYqUzqba/rowNk/OcN9VumTXb2DDk9rg5+MMwtoPuY066q+rGk0iuQerWfsa0Wa4g9GprHdOuU5rkHlnI+l5Q5TDX0u+c+pB6tWgRc+d5GG1UQayvuW3CMKbd5JLq77prYWv+OnkEMU+1rVuXRnTu4nhtoSoHTsd6LG/abJqaShzF0+1pV68ejerS1VHvdMtD9Ds7+zuPGkXPv7JX53W8AwIgAAIgEAcCcJ7HATI+4Z1ALJznXIqpfVOpZa1awhDTXkrJRnoOPZwIA1UQji12+HG40L6TJlGTatWM0KJOuyFVnYDMkMu3cMRwypPz6iikfo371gz5zmm+t5cdxk6Of7d2NQ3Azfv3U1KcOb8gFgBBlJ95cuQDPmEUOWbi6Tw3F5bzhw2nGo8+6suhx6et1r/4IrUY0N91922iHZDMmDfQDJk1U+hgVR03o7t2NSJjZM1iv7c0su86OQLcTtNb83JznnPaIPqnuTB99a23jJDGKo7zoMaXaNzrLPY5nyANfGa5/PZdv/OZte/qcnGTraq/+zUUsgznqBbdxo6hbfv20cuLl1Dp+++Xfj7estHJ2cKbSgrXrKGKStgXzZeNu9Pr1lHOS5QwyHHP8oBoTVQAACAASURBVM/LvMrliYXBX9exIwMp23jFhurFzz1HLQYOsL3KBuUV48Yam1T86Cpmpqy/zVu7ljqNGunY1jLnOUek4Xsb+R510XUrKh2I6/rCK69Qg549XOdpM78gjM881vceOWJsGGQ93CmCDH/XLbIIlyneeouVb1Df5zw5NPDQWTNplkPYUZW2DSJN2GWeH0dbELpW0HIuiDWJn3bXlbFhcp5z/VeMHWtsLHKT027O8yDXRLpjO+g+5qS7ZhTnuV+92jqG+L706StWUP9pU7WGll97lXWO7vnUU543d+uO6bDZqIJYX1t1mCD0Bd0xrdWRBC8FsebTySOoeapxlSqGAzvfNdf4QsL2Jo6uxhv7VRzn5seGdehI3Zs109afrYVmnZbnkw4jhhtR1vCAAAiAAAiElwCc5+Ftm6QuWayc5wyVla6B7VKM3eVuC+TIRmBFi5UbDgmp6giKRUPy6Se+o/TBu+/2VAdW0l5/5x0jFDY7GcwF/ropU42wpjIeqk5As64y5wUbPcs0fTIwJGx4nDVwkOGwzSa4M9vtQ+x8nrhksRFSzcsT1AIgX548NK57D+I7Rb2cAjPbsfu4sWnKdqKd5yY/3pXLdzJzGDuv48trewThgBzesRN1aNjQ0y5i5v/h55/R4BkzaNnmzUbVRWVRHTfsXFk4YgQ9cNddjszcHAGD2qUYCzprKFJRv1ZxnpuygXd4P1mtmic+5jc5fOyyTZup35TJyg4Wfjeo8RVZd53FvqxtdY2FZpmC6LucV4uaNalvq1Z0S77rlcfb519/bWy6MfuuyEjGaRr26kl7jx71Ihq10+qMQ/4YGyiXbNxo62N8MoENK1fkyCEsT7yd5zyun50w0bg2JPLhu5nr9+yhzK1q2bLE/Zjv77M+LJMWrl8f5bhVztiSMFHzKhchFgZ/XSOwjJ3TaXJ26LJzOjJkuMmU70v0MtdHtnGk/ubUvk7Oc77ORUd28Pf4CoUZK1cqh6G1lpE5TOzVmxpXreqZg0g/cItc4TZnJkJvEbWZbltwXjwXvfzaawlfl1jrFXaZ58d5zvX0q2sFLedipTOpzh+6MjZsznN2/E3p29e4ssLpUXGem+8namwH3cecdFddfTjIjal+x7S1vR8vVYpGdu5C9915p7Jebb7PTus333vPZmdRHUeR6XT7DuvFrA92HTvGyFJnfao7pvl7YbJRBbW+traNbruEZb7WXQtbGejkEeQ8pWs/4zrweun0998bkcq82v9MBmxLHty+vae1d+T4Fq1fdWUF3gMBEAABEIg9ATjPY88YXwgpgVa1axP/K5T/VkfHq3mHzuG33jYcrabTOQzVSqlfn1rWqm2cIhLdYWmWke+yPPz2W8ZiSnQHNi8u5g0dajjjRfdrbt+3z/UuoETy4PLzyd1KZcpQ7quukt4RymXkDRCnPvuM1u3cSaPmzvHk1ItVHXmh2a1pMypforjj/aJcdr6Lm9txwuJFsSqO73zZQJ7SoAE1qVqNCtx0k+NJdLM9Nr70Ek1dvszT7l/fBf1vBtx/+rVpTRVLl3a93/Wzr7+mlVu3Bt53zIVgtUcekcojFUcAL+r5HninzUGqznOTL5eNjcWPlSolvHvW2g7cnsxozfbtCWvPoPpFesqne9Nm9FTNmsZ4E8lwnsf4/jW+u3Pg9Gm2cebHSBYkIx6HfVq2NMZhziuukBot2TjJfWzLy3to9Lx5QpnB/bVzk8Z0ZY7Lo4rIBouUYcNoxdYtQRY/w+WV3ufVMDaIF6amkY/H7Wtvv02zn33GiMqi+rg5zzkfnqv5ypcGlSrR9ddcI9WdzDG3etu2QOQ6Rzjo0aw5PVSkiOPGLFPnWbdzB41bsECorz09aBA1rlJVOG962QQUBr2F5XiTalWpwE03O24uMOU5hxvl0404saQ6KoJLFwtdK7jSISddArweG9axE5UpWlS6rvbiPDfLgbGt2yKJe48d8m3r1qPCBQo4RudjecybMjnKFl8n4mWeVqkd9x2++sdpPW3aqnYeOEgTFy9K6AEPs05hsVEFtb6ObCuMaZXeG9s0LK87N25C5YoVo1xXXeW42eWPP/807kNfumkjzVy5MhD7n6ot2aTAZeDrMhNp84ptiyB3EAABEMi4BOA8z7hti5p5IMC7Ie+5owAVvv12ynxBZuNN3kn92vG36ciJE3T47bc95Bb/pGz0Y8dW6SL32+4B4lC2fJf3lpdfVioUc2Dn3VWX/7/DgR0UfHp216uHlN4PQyJeJLFBtnjhe2wsuC5H3zlBvBHg1zNnwlBUYRn4xA6X39oXeVF+8Nib9NKrrybEuewHlqxv8gm9vUePhK49RPxZFrBR5JWjR2332frhInuX+y+feihxz71phjtu/yMnjtNbH3ygLIt4LHM0CXaImA/Lg/c/+dgXc9n4Cmt7xqKNwpynqP+4yXHRCSV2ypR76qmEVVUmB3ku5rFovVfaaSzVeLQ8FSl4pzGv8zg+8OYbxgY4LyH6EgYhRB9O7/NqiFCmFcWcG4vcWdAmpzkBy1Oe83nO0e2rKs5zKxd27LPuwZsozc2Y8Zj7eK4qVrgw3XnLLWnF8Vp/LjvrrnyNDz88Z7J+sWXPHi19Lwx6S+UyZYxQ/1Yu8WiPMI6VMJcpVrpWmOucDGVjmfJYqZJ0T4ECaXYBlkusf7zx7rtKOoiME8Z2+utBIjvRP+f/oWPvv2/M0/GwEznZeg4dOxZaW01YbFRBra9FvRdjOvFjmmU266+8frRG4OM18P43Xle2herWhL97f8GCVLTQXbaNV6acePPd90I7RnXrjPdAAARAIJkIwHmeTK2NuoIACIAACIAACIDAfwmULlKEVowdF3V3nNdw4gAKAiAQLgJenefhKj1KAwIgAAIgAAIgAAIgAAIgAAIgAAIgAAKJJQDneWL54+sgAAIgAAIgAAIg4EjAPLmR7eKLbem+OP2Nr53sT9WoQVP6ptpCUnKo5CnLllGP8ePQKiAAAumUAJzn6bThUGwQAAEQAAEQAAEQAAEQAAEQAAEQAIFQEIDzPBTNgEKAAAiAAAiAAAiAgJyAKLz6ux9+SA/Wr6cVmpi/tGLsWKpfsZLtnjgOTdp2yBBavX0bmgMEQCCdEoDzPJ02HIoNAiAAAiAAAiAAAiAAAiAAAiAAAiAQCgJwnoeiGVAIEAABEAABEAABEJAT2DlvvnGPvfX58ZefqcPwEbRi6xbP6PgOxyWjRlHePHls7x4/eZJKNGyg7ZD3XBC8AAIgEDgBOM8DR4oMQQAEQAAEQAAEQAAEQAAEQAAEQAAEkogAnOdJ1NioKgiAAAiAAAiAQPokMLprV+rWtCllzZLVVoFdhw5S9Y4dPTm7OQz8uilTDWd8pkyZ0vI7f/48zVm9mtoNG5o+IaHUIAACBgE4z9ERQAAEQAAEQAAEQAAEQAAEQAAEQAAEQECfAJzn+uzwJgiAAAiAAAiAAAjEhUDxwoVp1fgJdON119m+9++//9LeI0eo98QJdPDYMdeycD5junWn0vffb3Oc84sfff45NezVUykf1w8hAQiAQMIIwHmeMPT4MAiAAAiAAAiAAAiAAAiAAAiAAAiAQAYgAOd5BmhEVAEEQAAEQAAEQCDjE5jQsyd1bNQo6vQ51/zX33+n7fv30cqtW2ntjh1RMGpVqEANKlWix0qWosuyZ4/6/dwff9DExYup39QpGR8kaggCGZwAnOcZvIFRPRAAARAAARAAARAAARAAARAAARAAgZgSgPM8pniROQiAAAiAAAiAAAgEQ0AWbj0y9z/+/JP+/OuvtD9fmDUrXXThhdJC8On1bfteoYpt2wZTUOQCAiCQUAJwnicUPz4OAiAAAiAAAiAAAiAAAiAAAiAAAiCQzglkurdWjX/TeR1QfBAAARAAARAAARBICgK35MtHqa3aUJGCBaPCrusA+Of8edr/+uvUZ9IEOnPunE4WeAcEQCBkBAa2S6Eaj5a3ler3s2dp1Nw5tOXlPSErLYoDAiAAAiAAAiAAAiAAAiAAAiAAAiAAAuEikInuKgTnebjaBKUBARAAARAAARAAASkBPoE+olNnerJaNbr8ssu0SX3z/fc0cckSGrNgvnYeePH/2LsPYCmKrYHjB8GcE2YFsxhRMCOIPiMiKigqAkoQlKCgkpScBQRFQHJSUREBIz5FMCJgeAZMTzHnHDCBfnXGb+/b0JNnd3vv/W+VZRV3pqfn193TM31muhFAwD6Byf36Satzz8vImC7tcOWggTLr/vvtyzA5QgABBBBAAAEEEEAAAQQQQAABBCwSIHhuUWGQFQQQQAABBBBAIKhAjT33lO6tW8vpx9eRbbfaKtCX6OvWrZN3P/rIWRd9yORJ8tOaNUEPx3YIIFAiAgTPS6SgyCYCCCCAAAIIIIAAAggggAACCFgpQPDcymIhUwgggAACCCCAQHCB2gceJI1Oqi8H7LmnVN9lV1lvvUplO//48y/y1vur5bmX/yOLnn1GPv7ii+AJsyUCCJScQJ/27eXckzOnbV/z628ycOJt8uCTT5bc+ZBhBBBAAAEEEEAAAQQQQAABBBBAoJACBM8Lqc2xEEAAAQQQQAABBBBAAAEEEEAAAQQQQAABBBBAAAEEEEAAAQSsFCB4bmWxkCkEEEAAAQQQQAABBBBAAAEEEEAAAQQQQAABBBBAAAEEEEAAgUIKEDwvpDbHQgABBBBAAAEEEEAAAQQQQAABBBBAAAEEEEAAAQQQQAABBBCwUoDguZXFQqYQQAABBBBAAAEEEEAAAQQQQAABBBBAAAEEEEAAAQQQQAABBAopQPC8kNocCwEEEEAAAQQQQAABBBBAAAEEEEAAAQQQQAABBBBAAAEEEEDASgGC51YWC5lCAAEEEEAAAQQQQAABBBBAAAEEEEAAAQQQQAABBBBAAAEEECikAMHzQmpzLAQQQAABBBBAAAEEEEAAAQQQQAABBBBAAAEEEEAAAQQQQAABKwUInltZLGQKAQQQQAABBBBAAAEEEEAAAQQQQAABBBBAAAEEEEAAAQQQQKCQAgTPC6nNsRBAAAEEEEAAAQQQQAABBBBAAAEEEEAAAQQQQAABBBBAAAEErBQgeG5lsZApBBBAAAEEEEAAAQQQQAABBBBAAAEEEEAAAQQQQAABBBBAAIFCChA8L6Q2x0IAAQQQQAABBBBAAAEEEEAAAQQQQAABBBBAAAEEEEAAAQQQsFKA4LmVxUKmEEAAAQQQQAABBBBAAAEEEEAAAQQQQAABBBBAAAEEEEAAAQQKKVDpsMbn/V3IA3IsBBBAAAEEEEAAAQQQQAABBBBAAAEEEEAAAQQQQAABBBBAAAEEbBOoJAcfRPDctlIhPwgggAACCCCAAAIIIIAAAggggAACCCCAAAIIIIAAAggggAACBRUgeF5Qbg6GAAIIIIAAAggggAACCCCAAAIIIIAAAggggAACCCCAAAIIIGCjAMFzG0uFPCGAAAIIIIAAAggggAACCCCAAAIIIIAAAggggAACCCCAAAIIFFSA4HlBuTkYAggggAACCCCAAAIIIIAAAggggAACCCCAAAIIIIAAAggggICNAgTPbSwV8oQAAggggAACCCCAAAIIIIAAAggggAACCCCAAAIIIIAAAgggUFABgucF5eZgCCCAAAIIIIAAAggggAACCCCAAAIIIIAAAggggAACCCCAAAI2ChA8t7FUyBMCCCCAAAIIIIAAAggggAACCCCAAAIIIIAAAggggAACCCCAQEEFCJ4XlJuDIYAAAggggAACCCCAAAIIIIAAAggggAACCCCAAAIIIIAAAgjYKEDw3MZSIU8IIIAAAggggAACCCCAAAIIIIAAAggggAACCCCAAAIIIIAAAgUVIHheUG4OhgACCCCAAAIIIIAAAggggAACCCCAAAIIIIAAAggggAACCCBgowDBcxtLhTwhgAACCCCAAAIIIIAAAggggAACCCCAAAIIIIAAAggggAACCBRUgOB5Qbk5GAIIIIAAAggggAACCCCAAAIIIIAAAggggAACCCCAAAIIIICAjQIEz20sFfKEAAIIIIAAAggggAACCCCAAAIIIIAAAggggAACCCCAAAIIIFBQAYLnBeXmYAgggAACCCCAAAIIIIAAAggggAACCCCAAAIIIIAAAggggAACNgpUOqxx479tzBh5QgABBBBAAAEEEEAAAQQQQAABBBBAAAEEEEAAAQQQQAABBBBAoFACleSQgwmeF0qb4yCAAAIIIIAAAggggAACCCCAAAIIIIAAAggggAACCCCAAAIIWClA8NzKYiFTCCCAAAIIIIAAAggggAACCCCAAAIIIIAAAggggAACCCCAAAKFFCB4XkhtjoUAAggggAACCCCAAAIIIIAAAggggAACCCCAAAIIIIAAAgggYKUAwXMri4VMIYAAAggggAACCCCAAAIIIIAAAggggAACCCCAAAIIIIAAAggUUoDgeSG1ORYCCCCAAAIIIIAAAggggAACCCCAAAIIIIAAAggggAACCCCAgJUCBM+tLBYyhQACCCCAAAIIIIAAAggggAACCCCAAAIIIIAAAggggAACCCBQSAGC54XU5lgIIIAAAggggAACCCCAAAIIIIAAAggggAACCCCAAAIIIIAAAlYKEDy3sljIFAIIIIAAAggggAACCCCAAAIIIIAAAggggAACCCCAAAIIIIBAIQUInhdSm2MhgAACCCCAAAIIIIAAAggggAACCCCAAAIIIIAAAggggAACCFgpQPDcymIhUwgggAACCCCAAAIIIIAAAggggAACCCCAAAIIIIAAAggggAAChRQgeF5IbY6FAAIIIIAAAggggAACCCCAAAIIIIAAAggggAACCCCAAAIIIGClAMFzK4uFTCGAAAIIIIAAAggggAACCCCAAAIIIIAAAggggAACCCCAAAIIFFKA4HkhtTkWAggggAACCCCAAAIIIIAAAggggAACCCCAAAIIIIAAAggggICVAgTPrSwWMoUAAggggAACCCCAAAIIIIAAAggggAACCCCAAAIIIIAAAgggUEgBgueF1OZYCCCAAAIIIIAAAggggAACCCCAAAIIIIAAAggggAACCCCAAAJWClQ67Pwmf1uZMzKFAAIIIIAAAggggAACCCCAAAIIIIAAAggggAACCCCAAAIIIIBAgQQqyaGHEDwvEDaHQQABBBBAAAEEEEAAAQQQQAABBBBAAAEEEEAAAQQQQAABBBCwU4DguZ3lQq4QQAABBBBAAAEEEEAAAQQQQAABBBBAAAEEEEAAAQQQQAABBAooQPC8gNgcCgEEEEAAAQQQQAABBBBAAAEEEEAAAQQQQAABBBBAAAEEEEDATgGC53aWC7lCAAEEEEAAAQQQQAABBBBAAAEEEEAAAQQQQAABBBBAAAEEECigAMHzAmJzKAQQQAABBBBAAAEEEEAAAQQQQAABBBBAAAEEEEAAAQQQQAABOwUInttZLuQKAQQQQAABBBBAAAEEEEAAAQQQQAABBBBAAAEEEEAAAQQQQKCAAgTPC4jNoRBAAAEEEEAAAQQQQAABBBBAAAEEEEAAAQQQQAABBBBAAAEE7BQgeG5nuZArBBBAAAEEEEAAAQQQQAABBBBAAAEEEEAAAQQQQAABBBBAAIECChA8LyA2h0IAAQQQQAABBBBAAAEEEEAAAQQQQAABBBBAAAEEEEAAAQQQsFOA4Lmd5UKuEEAAAQQQQAABBBBAAAEEEEAAAQQQQAABBBBAAAEEEEAAAQQKKEDwvIDYHAoBBBBAAAEEEEAAAQQQQAABBBBAAAEEEEAAAQQQQAABBBBAwE4Bgud2lgu5QgABBBBAAAEEEEAAAQQQQAABBBBAAAEEEEAAAQQQQAABBBAooADB8wJicygEEEAAAQQQQAABBBBAAAEEEEAAAQQQQAABBBBAAAEEEEAAATsFCJ7bWS7kCgEEEEAAAQQQQAABBBBAAAEEEEAAAQQQQAABBBBAAAEEEECggAKVDjv//L8LeDwOhQACCCCAAAIIIIAAAggggAACCCCAAAIIIIAAAggggAACCCCAgHUClaTmYQTPrSsWMoQAAggggAACCCCAAAIIIIAAAggggAACCCCAAAIIIIAAAgggUEgBgueF1OZYCCCAAAIIIIAAAggggAACCCCAAAIIIIAAAggggAACCCCAAAJWChA8t7JYyBQCCCCAAAIIIIAAAggggAACCCCAAAIIIIAAAggggAACCCCAQCEFCJ4XUptjIYAAAggggAACCCCAAAIIIIAAAggggAACCCCAAAIIIIAAAghYKUDw3MpiIVMIIIAAAggggAACCCCAAAIIIIAAAggggAACCCCAAAIIIIAAAoUUIHheSG2OhQACCCCAAAIIIIAAAggggAACCCCAAAIIIIAAAggggAACCCBgpQDBcyuLhUwhgAACCCCAAAIIIIAAAggggAACCCCAAAIIIIAAAggggAACCBRSgOB5IbUr2LHmjRgpe+26qxVn/efatTJl/nwZP/ceK/JDJsqPQJ+2l8u59etnnNCX330rPW8ZKytWvV5+TpQzQQCBggq0b9xEWjVqJOtXqVJ23DW//SYDJ0+SB59+uqB54WAVT6CYfVvtGgfK4I4dpOrW22TAz1u8WPpNvK3iFYaFZ1zM+mEhB1lCoNwI0LZLtyiLWXb026Vbb8g5AtkCxbyWUBoIIIAAAgjYJkDw3LYSKUf5eX3uvVJjzz2tOKM//vxThk2fJr3Hj7ciP2Si/AhM7t1bWjU6J+OEPvnyS2l+w/WyeMWK8nOinAkCCBRUoH/79tKt5aWywfrrlx33p19+kSuHDpFZDz5Y0LxwsIonUMy+rX7t2jJzwEDZpWrVDPgp8++T1v37V7zCsPCMi1k/LOQgSwiUGwHadukWZTHLjn67dOsNOUcgW6CY1xJKAwEEEEAAAdsECJ7bViLlKD8Ez8tRYXIqrgI8XFA5EEAgHwIEz/OhSppBBYrZtzEIH7SUirddMetH8c6aIyNQ/gVo26VbxsUsO/rt0q035BwBgufUAQQQQAABBNwFCJ5TO/ImQPA8b7QkbJFAMQcqLGIgKwggkLAAwfOEQUkulEAx+zYG4UMVVVE2Lmb9KMoJc1AEKogAbbt0C7qYZUe/Xbr1hpwjQPCcOoAAAggggADBc+pAEQQInhcBnUMWXKCYAxUFP1kOiAACBRMgeB6fuudlraRLs2YZU9//vGaNdBk1UuYsWhT/AOU4hTh929hu3aV5gwYZOp9+9ZW0GdBfnnrpJV81BuF9iWJtUKdmTZl0Q2/ZefvtM9KZ+cAD0mHY0EBpx6kfgQ7ARgggUBQB2nZR2BM5aJyyo99OpAisTyRuOVt/giWewaSeW5bPmi37V6uWobFk5UppePVVgYTiXEsCHYCNEEAAAQQQKCEBvjwvocIqtazOGzFS9tp110jZrrbzzrLFZptl7PvXX3/J6k8+kV9+/TV0mn+uXStT5s+X8XPvCb0vOyDgJcDDBfUDAQTyIUDwPL4qhtEN4/RtcfbVHBM8j15uQfZMwjduGQfJJ9sggEDhBWjbhTdP6ohxyi7OvvTbSZVg/tOJW875z2HFPkJSzy2mj5geX/68nNyuXSBg6kkgJjZCAAEEEKggAgTPK0hBl9ppmm74/vjzTxk2fZr0Hj++1E6H/JZjAR4uynHhcmoIFFEgqQGUIp5C0Q+NYfQiiNO3xdmXQfjoZRZ0T4LnQaXYDoGKJxD3+l3xxOw54zhlF2df+m176oBfTuKWs1/6/D2eQFLPLQTP45UDeyOAAAIIIJAuQPCc+mClAMFzK4uFTBkEeAilWiCAAAJ2CiQ1CGXn2dmbq7j9YhLBXXt1ip+zJHzjlnHxFcgBAgiYBGjbFbNexC33JPqViilf2LOOW86FzW3FO1pSzy1xg+cVT54zRgABBBBAwF2gkhxe82+AELBN4PV75kqNPffMyNY/X55Pl94T+PLctvKqyPmZfENvadWoUQbBJ19+Kc173yCLV6yoyDScOwIIIFBUgf7t2ku3li0z1jz/6Zdf5MqhQ2XWQw8WNW/l+eBx+0VnEL7/ANmlatUMJl1+p/WA/uWZriDnloRv3DIuyIlyEAQQCC1A2w5NVi52iFvuSfQr5QLS8pOIW86Wn17JZy+p5xbTWOrjy5fLye2DTdte8pCcAAIIIIAAAgkKEDxPEJOkkhMgeJ6cJSnlV4CH0Pz6kjoCCCAQVSCpQaiox6+o+8XtFxmEz2/NScI3bhnn9wxJHQEEogrQtqPKlfZ+ccs9iX6ltAVLI/dxy7k0zrJ0c5nUcwvB89KtA+QcAQQQQMA+AYLn9pUJORIRgudUg1IR4CG0VEqKfCKAQEUTSGoQqqK5xT3fuP0ig/BxS8B7/yR845Zxfs+Q1BFAIKoAbTuqXGnvF7fck+hXSluwNHIft5xL4yxLN5dJPbcQPC/dOkDOEUAAAQTsEyB4bl+ZkCOC59SBEhLgIbSECousIoBAhRJIahCqQqElcLJx+0UG4RMoBI8kkvCNW8b5PUNSRwCBqAK07ahypb1f3HJPol8pbcHSyH3cci6NsyzdXCb13ELwvHTrADlHAAEEELBPgOC5fWVCjgocPL/otNPkX0cdLQdUry6bbryx7LjddvLb77/Ltz/+ID/+/Iu88MYbsvDJpaxfnaeauWvVqnLRaafL0YccLNV33kU22Wgj2X7rreWr776T3/74XT78/HN55uX/yMKlS2TV6tV5ykVusueceKJccuaZst8e1WTHbbeVr7//Xpa8sFIuHzQoY+OK8hBqazvRfJ1+3HFSo/qestGGG8pO220nv/z6q1Ne//3oI1m8YrnMfugh+WnNmoLVnTAHqlG9upxyzDFy3KGHyd677SZVKld2rkHrV6kiX3zzjdMGvvz2O3n93XdL7jpUu0YNufj0M+SIAw6QrTbfXHbYdlv57scfZc1vvxW8bPQ6c0WT80UHbwcGoQAAIABJREFU93QdZfVd/eknMnDyZHnw6afDFJnY2hbCnMR59U+SU445Wg7dZ9+yfm/dunXyxbffOPVt+euvyfwnnpAVq1aFSTb0tloeDU+o69SRLTbbVHbYZlv5c+1ap/9NIh9JDUKFPrEKvkPcfjHsIPzpxx4njU6sl1GftQg+//pr+fybb2TZq6/InY88UtB7iLBVQM+hQZ06csg++5S1BU1D2+Svv/0u/3nnbXn0uWVy7+LHwyads31YX9MBw5Rx6j6vzuE1Zfcdd5TNNt6k7D7v+59+klWr35OHn3lG7njkkdjnZkpAj3/OifXlhMMPd/pZvc/U/uib77+XH3/5xemPnnzxRbnvicXy8Zdf5iUP2Ykm2SclmWEb+m29L2pYt54cd9ihZfVl2622cu6Jfl6zxqkvjz3/vMxbvDiv93Y2Pp9svskm0uyMM6R+7SOdurzFpps6fbheJ1LPrLc//FCsvjtM2w5T92xsh2HyX963jVvuYfuVYvbbNrbtQtWvuOVciHxqH3DhaadJvSNqOc+P+lz8488/O/312x98IAuWLsnb/YLp/ArZJyX13FIKwfPs/iz93izf94a21bFCtCuOgQACCCAQXYDgeXQ79syjQL6nbT/64IOly8XNnKDVlptt5nsmf//9txPMXbh0qfSbeFvBBtc0Y4vG3irHHHJIRh7Xrlsn4+feI71uvdU376kNmp5yqozq2sUZtMz+LX/9dTm5fbvAaenN7hMTJ8q+u++Rk6+xd90lvSeM903rkjPOlI5Nm8qh++4rG6y/vu/2Gth564MPZOqC+TJy9mzf7U0bjO3WTZqf2SDjTxoQb3j11WX/Vu+II2Tk1V2k5v77S6VKlTK2fXz58hynpB5C9SZ+bLfuUqtGjZysa7DxxpkzIp93JCwRKUY76XnZZU7bTK8Tb77/vhzZ/JKy09D61+PSy+TShg2dAfDscso+3x9+/lnuf3Kp9LjlloK2XTf3VP51YGC3HXaQypUrByoivQ7pw6QOGo+6fbYse/XVQPsludHymbNk/2rVypL8488/nbwMnjq17N9and1Irr74Yqmx556+ZaN1e8nKlTJg8qTQ51OnZk2ZdP0NsvP225cd++df10iXkaNkzqOLyv7tpq5d5dKGZ+dc63/65Re5cuhQmfXQg75EtrQF0/n5Zv7/N9DBwkFXdpAzjj9ett1yS9+y0fqmLy9Nvu8+GXPnHYkFKVL1/6LTT3cCI37tV6/9H33xhUyYO1eGzZjuebrZ9VPb1sYbbphxDD0vrXd//fVXRlozH3xAOgwbFpTTczsd/OpwwQXOyzDpv7B9re6bfU6p9PQFIa2/Dz/7TOA8T+jZ03lZLfv33CuvyKkdrsz4Z1N/+elXX0mbgQPkqZdeKtvW1A71vDfeaKOM9LQcf/39d1H/1M90/dC/BR2E79aipbRv0iRwPfrP229Lz1vHyqLnngtsls8NtU32aXu5NKxb1wkm+7UFzYv2Z48+91yoPiC7LPU42i6y+55ff/tN9P4y/Zfd/6b+FuTeR6+bN7RuI/Vq1XIC1n4/fblKX3brdevYRK43px5zjFzfqrUcfsABgY6v9fHFN9+Q4TNmyH1PPOGX3Zy/F7JPCpM5m/ptr3zrvcOV558vB+61V6DnAr2OL33hBRk+Y7oseeGFMCSe2xb6+STIfa9eK4Z07Chn160nm2+6qWf+U333+Hvu8e0zTQkFadthsAvdDsPkLX1b+u3y328Xum1r/Vp4001OEDj9Z7qXClNvTWma+up83J+FyWfYbbUPuOqii5wPWryejfUapy9TTZ5/n9ww/n9jTkGupWHyVIg+KYnnFtN56z1elSpVMk739z/+EL3PCVIXgz4DZHsGGWvT/qx/+/bSqN6JsvUWW/j2ZzoGqy+F9ZkwIfa9oW11LEx9ZFsEEEAAgeIJEDwvnj1H9hDIV/BcB+01eNDyrLN8Bx/csqeDe6Nmz5aBUyYXpAxHXHW1dL7wwpwbYB08zR7s9sqQWzq6z/uffirnd7su8JcKZ9U5QSb37i1Vt9km45Df/vCDtBs8SO557DHXrOhg6qArr5S6hx8ROGiYnpg+ML2xerV0GTUy9AC4aUAoPSB+WcOzncGp7PNKHT9fwXMNnE/o1UuOP6xmzuC5BvhGzp4l/SZOLEh904MUs52Y3rhe9d57cmCTxs75a/0Z3fUaOfKggwIFGtLRPv7iC+kx9hZncL5Yv/aNG8v1rds4X8gHCZS45VMDKGPvmiPXjxtX0FPJvjbrQ/iw6dOdF2b0YXji9TfIv446Kud65ZdJPZ9pCxfI1SNH+m1a9ndTgC09IK71+M7BQ+S0Y481XmuCBM9tawtB8mwCHHjFFdLhgqaBXhbL3l+vue998rEMmTpNpiyYH7h8TBvqF3N9L79c9txl19D1X/OhX4heO/omWbB0qTEfpnuHoBmeMn++tB7QP+jmntu59ZF6DbqoV8+M4LNXQm7p6D4a6Ox7220yfOaMwHl+Zuo0OfbQQzO215cI9GW87BcHggZQ3ALdQTKVfv1I394veJ661pxy9NGh7yPUbfL8+dLpxuFBspi3bTTwf03z5rLdVltFOoaex9SFC5yXwvxmVjGVZdCDpve/6fv41Q/t6/pe3s71fsrt+NrO9Zgdhg2NHBCN0xdpvtauXesc+4bx40K91FWIPilouaVvZ1O/bcp/nPs6TU9nC5u/ZInTN8SZOaBYzyd+973alnq3aet8fRnmp23ppTfflK43jQrVlvzadtA8FKsdBs1f9nb028HkSrHfLlbbVtHHxk+Qk448MgP3ky+/lOa9b4g8q6EpTVNfnY/7s2C1JNxWUa8Veo17/rVXpVW/fs7MQn7X0qC5KmSflMRzi+m8g56rW12M2g/4jbWdXbeu3HjV1c7MKWHGQeLeG9pWx4KWD9shgAACCNghQPDcjnIgF1kC+Qiea4ByXI+ezrSNYW7WTIWjX1DpQM2lffv4DlrGLdwmJ58sE3r2km223DIjKQ0inNmpo7z94YeBDqFfsOuX9qafTnPd/eabZezddwVKy+0mXQdp6rZp7WqigZMhHTrKrjvsEOg4XhtpsG3wlCmhAgdeN/Q6fdzE66/3zFs+gue2Bc6L3U68Hny1jMZce63ss/vukeuPvuChMzZMuHdu5DSi7qhvY+sbzzq9fBI/HeC//eGHpWXfPkkkFygNt0H4OYsekTsGD3GmHI56fdXr6iPPPisX9uwR6LrqF6iY0a+/XHz66a7BNb9AtI1twS/P2YXo9wJBoEL//43iBh01gN+p6YWRX1xL5dXr2p/EIFQYE69tX5h9u/PFa/ovbF/bu00b6XlZK9lwgw2Mh7rr0UXStEePQFl2G0TVFwI1UJk9ZXbQgbN8DM56Bc9HzZ4V+1pTjGtnqpC0TU7p3Ud0aZjsr4ICFWTaRjqY+PTLL0m7QYM8p6QvdPD8xFq1pGuzS3JmHwhzfh989pm0Hzw41MwKmn4S9wmpfIZ94S7ffVIYv/Rtbeq3s8/B76XVoOccd2C9mM8nXve9A9q3j92Wvvz2W+clG33ZJsgv6LXfK61itsMg5+i2Df22v16U4Hkx++1itm3VJHjuXad0xj8dn9OvzaP+3vnwQ+l8443OTI3dWrbMmLnE7QVAt2MVuk9K4rmlVILnSdhGuTe0rY5FrefshwACCCBQPAGC58Wz58geAkkHz70ClFELImygJ+pxdKD1uekznGkM03+69lPnETfK9Pvv90163913lwdvvsV5y9P000GnSffNy1nP2y3hOUOGyAWnnJrxZ01Dvxxt1d/85Z4+vA7r1DljimXfjPtsEParbLfgeafhw+TOIRr429fziEkHz20MnLt9AR+1rMK2E7dBxCbXXetaRqlpmFNT0foFb3X9cJ1pQd9SL9RPZ1vQ6eiTCpyn8q0Bzf6TJsnQ6dMKciqmQXidiUMHLJJ4MUnL8t/Llknj6671DaB7BSr2r17N19srEG1DnxF33TvtO+aNGOl88eLXJoJWnqhBx6Trvy5foMGA7JdgkhiECmrht92U3r2d5QLS7f36yew0TX1t+javvvOOHNL0Ar+sOH/vcP4FMrRTJ2d93PSfXg+Padkip70FDaAUMng+84EHnKVeTC/pqG1qWnidItyvzutLA9fcdFPggFIgZJ+NtE1O69tPGtWrF/qLebek9bxXvP668zKnW59WyOD5vY8/Lm3OOccYONfrh5aRLsvi9kJI6jxTfUGYGZaCvAQZthzDvHCXzz4pbL4z2vg9c51lVFI/Z7mEIvXb6flqd15jZ7YnXdM2qV+UgfViP5+43ffqkil9Lr880owx2Z5h6nHQa79bmRW7HcapS/Tb/nphg+fF7LeL3bZVk+C5e53SZ60g4y/+tVLklXfeloefeUauzlr6LUzwvBh9UhLPLaUQPB85a5brRyqpZZ0qr7deoJcuF69YLo26dPEdJ9B6Y1sdC1KX2QYBBBBAwD4Bguf2lQk5EpGkg+d3DRkqTf71L+Ngamo9c11394mVK+Wzr7+SKpWrOOtPnn7ccVL3iCNcBy70Zk8H75NaJ9Wt8E0D6G5TrZrScPt6PX3bZ//zHznuskt9659bMN/rizq9cZ0/6ibXL4ZT65k/sXKFPP/qa/L5N187/nvstJOcW/8kZ6DcbV10HRDSdV/T1zh2Owm34Lke/19HH+1aP1Lr42avj67HiTrIZFvgXM/FhnZiegDUafp1WrH0IKAOwr/01lvOCxs6DXtq2lqdluucE+tLq0aNXL+C/nPtWtGvILrfcotvfU9iA7/gkn5J++Ibb8i/n18mH3/xpbz5/mpnqttttthSjjjgADnq4IOcFzvc1oz1m/EhiXNIpWEKnuvxa9WokRMMyj4vTUPPRZcn0C8M3Nq0ls8tc+Y4U416/dwCFbfcNUfaN27iuo5aas03r/XDbW0LYb489/ryPrUm6mPPPy967f/s66+dfq76LjvLqcccK7UPPNC1vukUubrOvc7gEOTnNRiV6n8fXfacPLFipXz0xeeyxaabyb577O6bD/0qtO3AgRlfpg6+soPsukPVsmztvH1VqXv44Rlf+Gr+dYaDn9b8kpH9xStWBHoZLcg56zZuwWpt60c0uzhQMqav4NJ31C8KW/fvL/c/9aRveqaggHPdd/l6PWjfpi/nXdHkfNlmy/+tW6izgxx98CEZedJgtb4Y8/uff5T9u66vvWDJkpxp+N2umas/+USq7bxzWV+t9UfrwV2PPur0Bangsd6nnFu/vnMd0Guo2xfeT730opzQurWvXVIbjLy6i3Rs2lTWz1qHMpW+XjM1T4uXr5APP/9c1q5bK9tuuZWcWLuWnHL0Ma7roqvDA089KQ2vvtqYVV2qSE1Tvw3X38C558lea3LZq6+IfsGV/tM+SdeJz/6Z6oeWsb60kB4M1fb29MsvO+WTPrtB7Ro1pMVZZzkvYrpNXf/zmjXS7eYxMu6ee3yLwG+AVAM+r7zzjui1Rl8Y0TU0d9x2O6dPOrFWbdlvjz1cX2gwXWtMGcpnn+QL4LGBTf12Kpt+AVa979aXQhY996ys/uRT0bahy93oshMnH3WU7L7jjq4vyGgQ5cIePQK9IGnD84npvlevdXqdyJ6pS59X3v34Y2fpD+279X5J20+9WrUcm2233NLVRdt2oy5X+7oEvfabqpwN7TBOW6HfLj/9tg1tW+tiMYPn+bg/i9O+0vf1e8E3u8/WcSZ9PtDrnI7PZfcBeh+k10b99/Tny6DB82L1SUk8t+hU6GfXqydVKlcuIz7pyKNyPljR8QXtV9N/3/7wo4y75+6cmSyj9gOm/Za+8IJsvcXmGR+puN0bars976STnSU2q++yi7E/C3pvaFsdS6rtkA4CCCCAQOEFCJ4X3pwjBhBIMnjeveWlolOfbrzRRjlH1kCEfrnd69axrm8v6o2XfhmhUw2Z0ggTvA1w6sZNrmvewlknNvv4pi+hTQl4rXee2j7oWqxugXivddMX3nSTNKhzgvEG+L2PP5bBU6d6rqWra0/pV+t1auauCa75X7lqldS/vK3vG6imG/q33n/fedBKt9UBYA2u6BdU9y5+3LPYojxc2Bg4t6WdmAYRdZYFfRBOfbWtAaO+t02Q8XO9p173miY9TAArartN7ecWtNIXABY+udSZas5vnU6vNhBmFoq45xLkDXkd8Ji3eLHn+qOnHnOM6IBBzf33N14XtIzbDR4k9z3xhGuWTYEKfaD+/JtvMmbZ0MHm1997V+58ZJEsXLrEd+DY5rYQNHjudQ5Brrl6jRpxdRfX9euDlI8WnNfgZZD+12udSh0ou+ff/5YLenR3rSNxv96P0140OHj3sOFOsDf9F3StS6/1zlPp6Ysgg6dOcWaf8PuZAvFe66ZH6dtSeYizr6bh98KRbqMDb9MWLnSCq15rfutSGf3btzfOevPFN9/IpX37hp4a3M/a9Pemp5wqt3bvnrMEj24b5Jqp213fqrV0adbM+GJQmFlI/NaUD3J+Qb5m14Haq0aMkEXPPeeapL7wdvN110nDE+rmBK+1jc9ZtEgu6tXTN0tu95l6/V/64gvOyz7LXn3VNR0tH60nbutwPvPyy3J6xw6edS1ffZLvyftsYFO/rVnV56rFt010XrrL/gVtC1dddJF0a9HSuA54kL4hdVwbnk+CfjXo13er66ArO0jzBg2ML30HdYlz/bahHcZpL/TbjSLdr9jYb9vQttWlmMFzU1uI077jtK3sffUZsOsll+S8SK3XKX1pvsuokZ73Dl73Q+nHChI8t6lPSuq5xdTvBx03VL+o9cS03zfff++8VFn5/4P7uvTkNTeNynlxNr3c/GZqWrh0qZzdxfzCaCodm+pYkm2HtBBAAAEECi9A8Lzw5hwxgEBSwXN943bu8Bvl4H32yTlq2DXgNIDds1Ur44BEvr9ecnuY9wpYp5/wglE3ScO6dT3lg67F6jbI43YTq9N3Du98Vc60jEGmGg16Ex30S2K/wV4dZNXZBzrfONw3wJbKW9iHCxsD5za1E79BRH3JQ9fnXbB0aYAriYgGrls0OCtnUD7oyyKBDuKxkdtMDTpzxJ2PPCLNbrg+8CE0rYdvGSvHHXZYxj4ahB9z551yzeibAqcVdUO/QfgwSyno+Yzv0VOannqqMWji9SVl0IG6r7//XoZMnep8KR3kZ3tbCBI8dwtYh73mqtfQjh2ddcqzX9zy+9I1Ze3W/tymXTeVkdYT7cdNs4P4BT+TGoQKUndM25j6Xq+AdXoabi/NZR8nyLrnbsFSr3uIsH1ber7i7BukbYed/cAtcB20LKKWf/p+pgF0/XuYa6Zu7zUNrb4M2PDqq3K+IMrOfyGC52G+/tX8uQU6grzo1qlpUxncoWPOkgQaiNUpg9sMHBCoCDWQr9Pqm5a6CPJyQpCXPsL2SYEy7rORTf22ZtVtBoawbUFfrprQs5dxlqEgLzbb8nzid98btu/WrxDHduue89W62gdxiXr9tqUdxm0z9Nv/Ewz6sp9t/bYtbVtdCJ7ntki9dt8xaLDzZXH6T691T7/8krQbNCjQOEyQafmDBM9t6ZPUIqnnFpuC5+llrMtNtR000PNlxvTtF4291fj857dslW11LG6/xP4IIIAAAsUVIHheXH+O7iKQVPDcbUBCA8U9x94iN8+ZE6oM3N5g1C+VNaCXPiVlqIQDbGx6+AoS8NbAw/JZs2T/atXLjqLBZv0vfRrooOuemwYV3NY/c3to1H8POn1gOo2ey/xRo6R+7SNzxIJMXe0VPNfA+fwlS5x1Q72+Yss+cJhBJq/AuU5JOXjKFBk+c0aA2pDsJja1E69BxCCD19kyar5w9GjZa9fdMv6k3lcMGZzXNqsH/NdRR8mM/v1lp+22zzi+rsvZtEf3wA+PqZ3dppScMn++tB7QP9mKYUjNaxA+6HTr2W3abV1uv+uqX6Di06++cr5K1Wn9g/5sbwtBguca8O7S7JKcqaF1quLzu10XaEAq3Stqv6cDF3OGDHWW30j/hQ186r5uLwR49T26X1KDUEHrT/Z2bvUpSMB7et9+zrTW6T+9bun0+uk/vwEk3TbK7DVh+rY4/aLJ1qttR3nxSI9hWv7Gr/5ELffs/dwG8qNcMzXt9o11rehOOXVB21b/SRNlyLRpnlnPd/Bcr726nMDDzz4TmNBtpoUgA99PTp4sdWoennGsqPUkzn1mPvqkwIAeG9rUb+sLagtvGi37VauWkWNti7omqmmJAC8D7Rt0ho8D99orZ7MHn3pKGlzV2XV3txdaCv184hc8j5Ifr+VS/FyiXvttaYdx2wz99v8EkwqeR70eR+23bWnbKknwPLdF6ovTbc89V9Zbb72MP0a51rm9tJNK2O8ewqY+KcnnFhuD50Fe3squLefVP0nG9+zpLFuU/vP7CMKmOha3T2J/BBBAAIHiCxA8L34ZkAODQFLBc9ODfNBp60wF4/blZ5ipJaMWuGnq9SABb9M06/q1mQZhsr/I91v33BSI1/NxW3dV14+a1rev7LDtthmnHfXlBU3knBNPdL400TWh039B1j/yCp7/5+23ncDS21nrffqVV9BBJlsD53p+NrUTr0HEqDM8mF74CBKE9Cv7IH+/5Iwznal6N99004zNg0w3Zko/iaBHkHy7beM1CB9kWltTul5vh+s6ua36m18K8ApUaBBp2Izp0ve220Kdru1twa/e6jV66aTJznT46b8411yvfs+rfNyC+FHriVt6Xm2p2MFzt4BgkIB39jTr+vKQTj+ta1+nDzgGWffcFIj3m7EiaN9mamBx9tX0vNp21BePTC8QFCp4rl9Y6Qwbuh54+i9qW9A07hoyVJr86185aQbpJ5PoR9zupzRIMnHePGk/ZHCoa69ubFpawG/g+6LTTnO+ss1evz3KIHwqw273mX5LpOSjTwqNGPCZKrVZ1DoYtd/ucakupdW2bBmeuPnQ/d2CJ16BP5ueT7zue+P03bp0kQbRU1Plpqz9AqJRrt82tcO4bYZ++3+CfnUl3dqWftumtq0+BM8zW6RbsDrKC/KplB8YPUbOrFPH2PT97iFs6ZNSmU/qucW24HmcsVLTvaHXtcm2Oha3T2J/BBBAAIHiCxA8L34ZkIOAAz1hBzndHn6DrtXqVjBugzS6fs+ZnTqGDr4GrQBua437BbwHXnGFXNu8RcaaUrqPrkV5acOzMwZe/d7iDJsHt7XWow7WpazcBo39vuZzG+yN88AWZJDJ5sC5be3E68vf7jffLGPvvitokynbTgcQ2zdukhFw8gtChj6Iyw6mL8X9glZex04i6BHn3NyC53EGeDU/blPm6dfSx7RsYZwNwmugbuWqVVL/8rahZpEohbbgV2+vaNJEhnXqLJttsklGMQcJqHnVC7d0vaZUNg12BHnJyS0fbuXtlYekBqHitBmTg1/A2zRjhe4z+o7bRdez3yLt6/Mg655HyUOQvs3NJc6+mqZbWccZfDO9yBT2vjJKPdBBvAdvvsVZSzv9F/ea6Rbg9atbXr5hZjBxu5/yW0rBy9AUZPAb+Da9mBB0KR+vvJjS1RcDxs+9RzoMG2bcNek+KUp9M+1jU79tekEtTr+QOl9Tul7LMtj0fOIVPI/zvBR1xpYo12+b2mES7SZKn0m/XVtm9h8gu1StmlEEhe63bWrbCkHwPLNFuj1PBJlB0K1tu6Wp2/vdQ9jSJ6XOLannFtuC50HuTd3K1/QRhFfw3LY6lkSfRBoIIIAAAsUVqFS3deu/i5sFjo5ArsD0fv2k2s47Z/xBB8N0jeCpCxYEIrvs7LPlwtNOy5m69oU33pCuo0YFSsO00cYbbijjevaU6ln504HQW+bMkUeefTZy2l476nFvvu462Wf33TM2++q772Tw1KmiDx2m36Arr8xYI/mvv/+WBUuWyIeffSZtzztPNN3U79fff5eJ994r9z3xhDGt9k2aSOOTTsr4iiGV3pg77sjZZ2SXLnLEAQfEKkdTRk479ljp2LRpzvqWqz/9VK4YPFj0PEy/a1u0kDOPPz7nTx9+/rn0HDtW9OWBsD9TmullolMWd73kEjl4771zvhD7+ddfZfaDD8qcRYvCHjax7W1rJ2750YekbjffHKmMTGmu+e03GX377fLosmWJWRYiIf2iuOdll+VMX/bg00/LjTPyP+W/6dqs561f+XUaPty17fnZ1NhzT+ndtq3smDVLxY+//CKjZs2SJS+8kJOEm8Xadevk7kcfdb5+DPMrhbbgV2+va9FCTj/uuIxrjQYIZ9x/v9z+8MNhODK2det/vvnhB2dNeX1ZIf137CGHiF4bs78GjXOt1fTHdu8uB2VNz+t1bbCh7V/drJmcdcIJsl7aV8d+9zP6lfKlDRvKhhtsUMb69gcfSP9Jk2RYp045g9OLV6yQ/hMnGsvXrSw0vbYDB7rWCb++zasyxdlX03Vr23Hus045+mi56uKLM5ar8SuHyA0mbceo9ytBjh31HiuJfsTtfirOPbbpfHSmpJZ9+hg53O7HP//mG6c96KB51J+ue671RWfeSP/pvfbVI0cak026T4qa9+z9bOm33Xzi3j/o+V58+unOMhcbrL9+xunrM9lQwzIGUduOX5lEae9u9x5J9N2m/kfPQYPyvW691Xg6Ya/ftrVDvzIK8nf67X+U/MYY0i1t6bdtatvqY8pPGFdTfQ3bV6anEbZ9B2kvYbYxPafo0nlzH39cxt9zT5ikyrZ1e0bRDbzuIWzqk1Ink9Rzi6nfD3N/FrWeuN0bvvbuu9Jh6NBI5Rs2LzbVsUgnzE4IIIAAAtYJVJIjDid4bl2xkKHX775HNJiS/nO+EJoxXXpPmBAIaM7gIXLBKadkbOt88TnnTrlm9OhAabhtlM+0vTI25YbezoB6+tSfzpcVE2+T4TNn5uyqg37PTZuesRags076LTfLqvdWy8z+/TMG4fXt8GkLF0orl7WTF4wcJQ1trZUoAAAgAElEQVTr1s04zj/TWI6Q6Q/cn/HvztdWY27O+drKefN0QH+5/6mnIpdB1LQnX3+DtGrUKOe4dz36qDTt2SNSfkxp/vM2bG/5/JuvnSnmjz/ssJzAuQ7aj7nzDrl2zJhIx01qp3zW5Shp92/XTrq1aJkzAProsufk1A4dIp22KU3nC95hQ2VWiPWwIx084Z1aNjhLxlxzTcaXp3oI54vBgQMSPlpucqZrs991I2imHhg9Ws48PnPaPb3u3zhzplw/flxOMvVr6Vcumdcw3SjqNSZKfQ16blHSjlJvn5kyVY499NCMbKWuR4tXrgiaXeN2pnPQLwY7j7hRpi5cmLFP79ZtnJc80oO/ukGca63ur2W+S9XtM46lLxToSzA/rVmTk+8ohrGQDDu7tVlnuvmuXYyHM/X1KbvHxo0XDeyl/5wZGi5taTS4rnlz6dv2ctl4o43KdgnSZr36Nr+6FGffVDmb2rYzw0/nTpFm+LnkjDPk1m6ZS2iEva+MUjdGXHWVdG56oVSpUiVj97htQROLmrbbtTNMP2Iq47j32Ka67Xw1dn4TI/1ZdeqIfiWbvYzP48uXy8lXtI9SXGX7uN1nvvn++3Jk80vMs6Ek3CfFOoG0nW3ptzucf74M7dgp48XXINeiIA5udeGJlSukfrt2GUlEfYYIko8oabvd9ybRdzvTqV/XLedFNq96HPb6bVs7DFJOftvQb/8jFKYOuvUrhey3o7Q/v7qQ+nvUtE39WhhXU/7C9pXpaYRt30F9gm73wuzZcvj+mR9WRH1uSz/m9L59pUWDs3Ky4XUPYUuflJ7ppJ5bTP1+mHujqPXEtN8/y0zeJ5cPHhS0mmRsFzYvNtWxSCfMTggggAAC1gkQPLeuSMiQCiQRPDcFEb794QdpN2Sw3PPYY7Gg8xUY8MuU6SZf95nxwP3Ssm/fnN2dadZ79JRtttyy7G//TM3eS556+SUxGTnTwLe6LCctt4fGt95/Xxp2uTpnMNttMOXFN9+QI5o18ztV378vGjvWWfs1/Zd6MWDs3Xcb9zfdfHsF53wzISJuN/Qdhw+Xqy++2Bg4T6XrTC3d7vJQU0sHyVOYbWxrJ26DiGEG9bPPP6kH0TCu+dj26IMOlonX95KD994nJ/k4PmHyaro2+7W7oOm7BYLcrm9uA3Veg8JeeSmFtuD10kftGjXk7qHDcmZtSeqaO7C9LgHSPOPFFrfgo+m6+M/04lOl/+RJQatE7O1saPtRgnDZAz/pdqZ24jXw6PbSg87kMW6u+1c+YQer0gsrzr6ajlvbdrs/CVJRihU8N/l7vfQY5FxS22hgbFz3HrJl2jT++jc/p3wFz+P2BWEDAqYXQ/6ZWn2udBhunlo9jO/iCRPkxFq1M3bxCnok3SeFyavXtrb02xrEbd+4ccYSOkm1BX1ZePnMWbJ/tWoZFKbAiW3PJ273vX7tOEj9cOt/Pvv6a2nRp7f8+/nnc5IJe/22rR0GcfHbhn77H6EwQV4b+m3b2rYaEjz/X2tze06J+tyW3o7dxua8gue29Enp55HUc4tNwfO4L6qG6ZNsq2N+fQ1/RwABBBAoDQGC56VRThUul3GD526DKDp10/ndu8mKrClmwwK7DViGeaMz7DF1+7DBEdMNePpgzG09e0mbc87J+Cra7UHZFIjXPLl9PXVZw4Yy5pprc9be9fraLoyJKe9+N+emm2+3LyeD5sWUpq75+dEXXzhT1qfPEpCdpn59rlP9dx19U9DDJbqdje3EVGf9ytUPJakHUb/j5OPvuszAsYcc6qwBfMg++2RMOZx+vGIGz5P4YkDPxRTc0n93u666DdSZvjTzK5tSaQtewXO3a3RS/ZKpHbkFqkyDhcWY7cGWtm+atcXtZT5TvU5vY6b7D69rpOkLjCBfgoUZrMpuX3H21bTc2naculys4LkpAJvUi5x1DqspdwwaJLvusENGEXgNFnv5hulHTGUct42HDZ6bBr7j3i+kQ5ry41V2SfZJfn1WmL+bnqmK0W+broNx60y6g+k8Tc99tj2fuAXPk5idQn3C9sdhr9+2tcMwbcNrW/rtZILnhey3bWvbbu0vzEsJpjoatq9MTyNs+06qPWk6+Rw/c0vb637Ilj4p3Tip5xabgudx+/kwdda2OpZk+yEtBBBAAIHiCRA8L549R/YQiBs8dxvA8htQDFoo+U7fKx+mBya3QbDsL56yp00yfcnu9uWQ6Ws3ry9G8vEFsd/Dhf7da/A3H4O9blPBB61Ln371lTON/cPPPht0l8S2y3c9jpJ+RQuea9BW1+KtU7Om7L7jTrLXrrvKzttv7wTJdQ03r5cv0itCmKBHnAoUdHA6yjHc6ovbl9NJBtii1NUw5xgl/bADKG4vH+h1WteBj/urXLmysU6a6p4pYBt3sDBK/sMaRjlGkH1M+XCb4trUL7/633fkkKZNnUO5fRFnCrS4fYUV5CW2MINV2QZx9tW03NpLkHy7lUexguema2aSbSFK+vn68jzuSwFhAwJu04PqUg76Yk/cn66fnb30hNcgcJJ9Uty8p+9vS79tKl9d6/bX338XfT6J+9N7puzlEUxtzbbnkzAvpkUxMrUTr+e3sNdv29phFCPTPvTbyQTPC9lv29a2tV7x5fn/Wpfbyw1JPMNGec6ypU/yG9+KEnyuqMFz2+pYUv0R6SCAAAIIFFeA4Hlx/Tm6i0C+gudRvkg0ZdFt8Dqp4LxXxTA9GJqmw/Va7zw1rbnpS3a39QdN06R7DQC7BUHd1i8O2xjcprAPGzz/4eef5YqhQ+SORx4JmwVn+yDBczXVKcl22m472WrzzTOOo3/79/PLIq/nHSnT/79Tvr+SitJOKkLw/Jx6J0q7xufJEfsf4NQHDUrG/SUx8BAkD6Zrc1LXvbADH27bP7rsudDtqVTagtcAitugYZByjbONqe5FCejFyYPbvrYEz8PUVa/1zlPnafpaxrTuuWkay6Bf5oYNoKSXQZx9NZ0kgrvZdcKm4HkSU5Smzs+03IRfcD4J37hlbGqzYYPnpu3zcR1JTzNK8DxKn5TkedjSb5vykeR5mtIKGjyPu4RT+rHDPp/k477X73rs1Q+Ebdu2tcOk6hT9djLB8zjPJ2H7bRvHHgie/69F5vPlhigz8djSJ6Vfs5J6bqmowXPb6lhS/RHpIIAAAggUV4DgeXH9ObqLQL6C53GmDsvOaj4Ho7wqhtuXZNlfnZm2Mw0imaYUzV5nzy0I6uWZ78Egt68swwbP/QaZ/RqpX/Bcg+MrXn9dLu3XV7o2u0RaNGiQEyzVL0B0HeCh06f7HS7RvxfiK6mw7SQf9SapB9G4+K3OPlu6tWgpe++2W+AvyrOPmfqabr311sv4U5zBqTDnFbY8w6St24ZJP4kAUCp/pdIWbAyem754DlOOYetImO1tafuaZ1OQ0zR9evZ2piCHaf150ww0pvW2g/Z5YQMofsGaoMfVdJJs26l8hR2ED1PPvLbNd1uIMjCfhG+c+uHmVQrBc6913ZNwTarepaeT7zoYNP1iBCpM18V83Geme4d9Psl3fsKmH7ZtFyN47tUOk2xD9NtfSvPevWXxyhW+rPm4/oXtt8PWdd+TytogbNvW3aP00X75CttXJnl/5pc3r7/nM7AZ9hnSbfs45xdkX78lU5J6biF4vn5exkmC3u8EqQtsgwACCCBQOgIEz0unrCpUTgmeexe3aUrc7K/OTF+cZQfF9SimteqyB7lbNjhLxlxzjWyx2WZlGXObcja1gY0PsGEHhII0Oq/geXrgfNXq1VKjenW5e+gwOXCvvXKSfufDD6VR1y6i2xXqVyoBw6BfSrq5JfUgGrVcdBaIKb17i35xnj2laJA0dWaJr777TlasWiX6Bdv1rVrLLlWr5uWh0C8/+X5oDJN+kgN1pdIWbAyem16iClOOfnUuzt+L3fbT827qa3/8+WfpPGKETH/gfmdT05czpoE20/r22ddJ0+wzegzTfYDJOE5/GWdfzUuSbTt1bmEH4ePUu/R9890WogzMJ+Ebt4xNvmEDAsUI2nndjyThmlS9K2QdDFrHixE8N/WZtj2f5Ds/YdMP27Zta4dJtiH6bYLn6fWJ4Hm81kXwXMRvCvaknlsInhM8j9da2RsBBBBAIF2A4Dn1wUqBfAXP3dbODYsQZTrqsMfw2t40rWv2WpOm9c6nLVworQb0z0jaFBjPXgvPtN6539qW+V7DL+y0iHrSYQeEgpSZW/BcA+dPv/yytBs8KCMg3qlpUxl8ZQfZdOONM5LXL4rvXPSINLvhhiCHTWSbsGtMhz1olHYSdpAvSJ6SehANcizTNveNGCFn163n+bW51hf9kubTr76SDz//XD747DNZ+cYqeeGNN5ygeepX7MH5oIPkUaySmrY9ylf4pdIWogTPl736qujLOfn6vfbuf2X4zJkZyedzjd0w51Hstp+eV1Nfq9f98XPnSofhw5xNTf2aaTp2t8B4+tqiptlnso/nZRmnv4yzr+YpH9c5m4Ln73/6qZzfvVvGtT1MvU7flmnbj8yg++333+WR556Vn35ZE5XUc7+169bJgqVLZMHSpTnb5aPeJnEStvTbpnx89+OPztJFv//xZxKnmpOGrqeuzz7LXnu17G+2PZ/k4743HcJ0Pc73tO3FbIdJViT67dIPnoe57/GrO1HGHqK84OaXj7AvmvldD8LMDOSXN6+/5zN4ntS07cXok9LNknpuIXiefPA8Sh2L017YFwEEEEDAHgGC5/aUBTlJE4gbPM/3zU3YIE/ShXtF4yYyrFMn2WyTTcqSzl6v75U5c+Tgvfcp+3t2QDz1hyDrnpse0l56802p27aN/LTGPEBp+vJdjxklsGXyi/IAFndA35QPU5pugfPU/gtH3SQN6tTJCabqA9s1o2+SqQsXJl1ljOnZ2E7yMYiY1INolELp2/Zy6daihWy04YY5u2s90UD5vY8/LnMeXRQokFLswfl8rmX9r6OOkhn9+stO222XYfXqf9+RQ5o2zfFL0qJU2oJX8Pyyhg1lzDXXZvQLSV5zw9T/7P5H9y3U4Fw+BqHCnLvbtvoykV7796tWLWOTJ1aukPrt2jn/dlvPXtLmnHMy+ob0gHj6jn7rnpuue9rHaKD+jkce8T2lOP1lnH01Y0m27dSJFit4nu+2EOWanIRv3DI2VcCwAYHpfftKiwZnZSTl91WXb8WPsUESrjEO77prlDoSNB9h+m3TMlHF6Bdsez6J8jwTtHx0O1M70RmNBk+d6iwZlf0L27Zta4dhbPy2pd8ureC5bW1b6xfB8/+1MreXD0zLP/m1zey/Rxmbs6VPysdzS0UNnttWx8LWY7ZHAAEEELBTgOC5neVS4XMVN3iugPkcLLrotNNkXPcesmXaNOZ6zCTXVPeqBG5f9KYG2YOud546hunBLvWVvulYGvQzfcWenme3qc2SMjIFGfym9w47IBSkIZrS/Ozrr6VFn97y7+efNyahD3g62LTbjjvm/H3lqlVSv93lri8lBMlTmG1sayflKXjuNuim5aNTMQ+ZNk1G33lHmOLKS1ApTAZM9cVvFoqg6bsFf92uGUkHKkqhLXgFhtz6pSQGpYKWoVef8sPPP8sVQ4cECtyGPZ7b9sV8ccaUJ9Ma5OlfIQdZ7zyVrunc0tui6Vimr9jd7OL0l3H21fwk3bY1zWIFz033V0kFeKO+9JOEb9wyNtW7sMFz031godZCNuU/Cdekrn3p6djSby8aO1ZOOfqYjFP0W/81Hx62PZ+4Bc/dXpwKa2IKEHldg8K2bdvaYVgfv+3pt0tnzXPb2rbWrXwEz00v5a167z058PwmftU5L7Pw+R70/zdwK5/0l0iDppW9ndszkJeLLX1S+rkk9dxSUYPnttWxqPWZ/RBAAAEE7BIgeG5XeZCb/xdIInhuGiz4ec0a6Tzixthf9roNdBQySGH66uy/H30kZ3buJI3q1RP94nXjjTYqq1NeU9abpmVPfQ2y+4475qx3HmRw0u1rlDfff1+ObH5J7OCw6WHUL19hB4SCNMioaQ6+8krp2uwS2WD9zGml/ly7Vm6ZM0e6jr4pyOFjb2NbOylPwXO3t591avbWA/rLw88+G7r8ij04b7o2e33BFOYETdch3X/GA/dLy759c5JK2qIU2oLXgLdbIC2JQakw5ajbhv3SLWj6NapXl8P2208qr7de2S7r/vpLXn7rrYzlMVJ/TGoQKmj+/La7rnnznL451W89/9prcvfQYVJt553LkvF6McX0klzqBbIbZ86U56ZNlwP32isjS2HuUaL2bXrAOPvq/km3bU2zWMFzU1vIninIr964/d00pbBu67eufRK+ccvYdE5hg+emrwyTso1SJkm4Rjmu3z629NumIGtSz2V+Bul/t+35xO2Z0m3WnTDn6vaytddLvmHbtm3tMIxPkG3pt0sneG5b29b6lXTwPMqSaOn1PGz7DtJGgm7j1kemxq/ejrHElNusA17Bc1v6pHS/pJ5bKmrw3LY6FrRtsB0CCCCAgN0CBM/tLp8Km7skguemAcuk1r0yBa4LPWBnurn+8eefpfOIEXLascfKBaecklF/3AJQupHXuue777iTtG/cWNZLC1YEWa9T12RdPnOW7J81RW0SX6mapprX8/D74jsfD4xR01Sfh2++RY477LCcdh4nuBr2omFbOylPwXPTQ7legybOmyfthw4JW1TO9sUenDddmzVfSXwh9eSkyVKnZs0MF6/ratIWpdAW/L5YfWH2bDl8/wMyDJMYlApbWQe2v0Kubd485+WgMMFb0zFNL1i4LUmi+yc1CBX2/N22N9XZ1EwuL731pgzt2Ek23Xjjst29XjbzWvd89sMPyYQePWWbLbcsS8vLyZTfqH2bphVn33xd54oVPHdrC0lcM8de1y3n/kz9vO73kvKNW8amOhc2eN7k5JNz6rmmG/c6E7W9J90nRc1H9n629NumIOTatWtlzJw75ZrRo5M6Xd90bHs+cQueJ/G8ZFrmS4G8+pawbdu2duhbAUJuQL9dOsFz29q2VrWkg+du7a0UvjxXD9NX82GWFHJrvqYZInRbLxdb+qT0c0rquaWiBs9tq2Mhuxs2RwABBBCwVIDguaUFU9GzlUTw3HRDrK5+a3X72R990MEyZ8gQ2WOnnTI2TWKQw+/Y6X83fXWWGoQ6sVatjACK36C519Tsep4nHXlkRtaCDvqaXjKIGzzUjPRoean0btMmZx1pr6/rdb+wA0JByiNOmk1POUVu7dY9I8Chx9Rgyr+fXyandugQJAuxtrGtnZSn4LlpwCTuV1ZuX1VMmT9fWg8cEKsuBNnZbRD+g88+k6Y9esiy114NkkzONqcfe6xM69NXdth228DX1aQDFaXQFvyC51Nu6C2XNmyYsWa234wcQQrMbQkCty/j3Ab33nr/fWnY5WqJ+nXJA6NHy5nH18nIstd08EkNQgUxCrpN9tTsup9+KfzSW2/lBEL9+lq3qdnve+IJua5Fi4yXF4K89JZ+DnH6tjj7ah6SbtuaZrGC525tIe41U4MESydOkpr7759R9fzu95LyjVvGpvYSNnju9gJJEi8MmYKOem826b775PLBg4zNPR/1Nuh1xWs7W/ptNx+/mRKCGAzt0FG6NGsm61epUra516w4Nj2fuAXPk3heumPgIGl66qkZ9wQK5NW3hG3btrXDIPUl7Db02yt8yfJx/YvSb9vUthUt6eC52yxdpRI8N923xr3WeS2T5uViU5+UamBJPbdU5OC5TXXM98LJBggggAACJSFA8LwkiqniZTKJ4LlbkFuDV91uvlnGzb0nEqxpgEYTCrOWaKQDG3Zye5ivvssustN225Xt4fdFtm5oWvdJAyObb7JpxjSyfuuKp2fTLcgdN4Bi+kI1yDrsYQeEgpRT3DQ12NWiQQOpXLlyzgB4/8mTZOj06UGyEXkb29pJeQ+ef/3999J24EC5b8kTkcrMrU0VO3iuyw2Mmj1buo+9JdJ56Vffl5xxZsYMF5qQ18tOSQ/UlUJb8Aueu31l9tRLL8kJbVpHKhvdya3euX3h6RbY++3336X/pEkyZPq00HlxKx+voHBSg1ChM+uxg9syKR998YUcffDBZXsGmc3GNE2lvsj36n//K3WPOCIjF48vXy4nX9E+8KnE6dvi7KsZTLpta5pRBuEDY3ls6NYW4l4z3dp6asmdxSvdgx1J+MYtYxNZ2OC5pmEKDsa11XRNL+r4vYiUhGsSdS47DbfgeVynKP226f497nOZWxvzWk/dpucTt+C5lmOc5yW3+ujXD0dp2za1w3y0Ifrt0gme29S2tS4mGTx3u9bpcUoleO72onKca51bmQdxsaVPSl23knpuqcjBc9vqWD76JNJEAAEEECisAMHzwnpztIACSQTP3Qa/9N+fefllOb1Tx9Drbuvg/R2DBokGp9N/cd+YDciSs5lpyk796qhKlSoZX1/4fZGtCZsGBnRAS9fkTl+X22swKjuDbsGOOOt6d2/ZUjRgkL6eux43yJRfUQaE/Mombpq6hq+uc5u9Nq0e950PP5RGXbsY1/L1y1eYv5sGiYvVTsp78Nwv+OlVbvpmvdaVQ/fdN2ezYgfPNUOrP/lELurVK/TX524zMPhdV/MRqLC9LfjVH7evL3SwfNTtt0uvcbeGuTQ427rVO78vXMd37yFtzz0354WI/7z9tpzfvVvor89HXnW1dGzaNKNv0/x5BYWTGoQKjeaxg+lLZO0TdeaY9H4tyGw2buuea+B9s002KctFlKmR4/RtcfbVTOejbRcreK7n49YWovbxOoC+eMJtUqtGjZya9uDTT0mDq67yrLJJ+MYtY1MGowTP3V4i+PiLL6TtoIHy8LPPhm6+lzVsKCOuulq23mKLjH39Zm9IwjV0ZgPs4BY8L0a/7fYC8ivvvCMX9uwR6X63b9vLpVuLFqFmo7Lp+cQreL5u3TqZcO+90mH4sAAlnbnJwlE3SYM6dXK+Oveb9SJK27apHYaGCrAD/XbpBM9tattatUwfJ/i9iOVWJTs1bSqDr+yQsbxPattSCZ67rdkedWzI635IbfxcbOmTUuWY1HNLRQ6e21bHAnQxbIIAAgggYLlAJal1xN+W55HsVUCB1++6W2rsuWfGmf/zxfMM6X3bhMAiVzRuLMM6dsoYRNaddTDi9kcelhZ9+wZOS2/O5914o5xU+8icgYgvvvlGLu3fL9IgXeAMGDZs2aCBjLnmGtli0808k5nxwAPSsp/3uTY5SdeO7JEzhXh2ws70iq1bBc72HQMHStNTcqcM/P6nn6TH2LEyYd69gdPSqZ0n9uwlu+6wQ84+zpeVbdt4pjX5+uul1dmNMrZxvtLqo+u5rQycj/QNk0iz0wX6MHxlzsOwBg/vXLRImvW+IVLegu5kUzvpf3k7ZxA0/YWNKG0//dxNaTpByOHDZNZDDwVlCr3dnEGD5YJTTsnYb+26tTLmzjlyzZhw63vq9WfusOGi07ZXqlQpJy9TFui07QND5zHsDqZrcyoNnf3h8RXL5dxrrw38YpK+PHLnoMFyyD775GTF77pav1Ytmdmvv+xStWrGvnEsbG8LQert2Guvk3bnnZczm4UGkzoMHy4Lnlwaqthn9O0rF592ek56b32gU7B3cQ2CO1Px9+6TMxV/lP7X7drvfEE3Wb9kN8/QUay27wXsTHE7dZrxhan0/Zw1aVs0921LL8zSde4zp+7OPr7z0tvAAXL/U08FLvs4fVucfTWD+WjbTvD8um6y+aablhnE7VuCYrq1hSjXTD2mW5t0vuC9RWdWmuuZtSR845axKYOP3TouZ5kgZ+D7gvNdz8cZOB8/IedFArV9YuVKadG3j3z85ZdBi0rc+iRNb86ji+Si6693TSsJ18AZDbGhTf320Qcd5MwWkP0SsvYLcx59VNoPHeJ7zUs/dbe+wfmq/nadDWesq5Qtzyemfio901Gelwa1v0K6XHxxzgsFQepxlLZtUzsM0TQCb0q/7f+MnI/rX9R+25a2rRXM1J60HT7w1FPSsGuXwHXQedl+yFDXe0e/vjJ1oCjtO3AmA244vnt3aXtO7su1eq/abshguW/JkoApud8PpRLwc7GpT9I8J/XcYur3nZeNr7wikG3UemLaL8izq1emouTFpjoWCJyNEEAAAQSsFiB4bnXxVNzMJRU814fdh2++WY479LAcTB10v/muOdLtFv9phjWdaX36SKO69XICCIUKcJpqg/Nm5egxsvduu7lWll9//036Tpwow2fO9KxQeo7LZ8yU/atVc91Oz3X83LnS4cbhgSvnOfXqyYQePaXqNtvk7BMmmFPviCNkXLfuckD16jnp6Jq3Gogff6/3gHGUm2+/E00qzUW3jDUGRvWLeg20Tl240C8rkf9uUzspT8Hzge3by7WXNM94EUALSZd4OL9H98BfWOmD/Y2dr5LjDj3UGDjXNOMEjMNUHK9BeE1HB8DnL10il/br5zsAruel1wYNnGe/EKDXGn2xweuln3wM1NneFoIMQOgA2/wRI2Wf3XfPKdpPv/rKCa7NfvjhQMU+qdf10vzMM3PqsPOFyF1zpOto75dApvfR6fjPyPn6XPvfKQsWBOpL9Hw02GKqJ86Xu9d0dW1LSQ1CBcIKsZHpxZrs3Rc+uVTO7trVN1U11qU/vH4vvvmmHHFJM9+00jeI07fF2VfzkI+2HXUQPhSax8Z3DR4i+vVi9rUubNBQX45pdfbZOUExPfTiFSuc9vDTmjWe2U7CN24ZmzIYJXiu6bi9gKgBiqdfftkZjF+1erVvUeq1Ru/1a9c4MKecggzqJ+Hqm8kIG9jUb2v2R151lXS8IHcWkTD3D5qOBs7HdL3G2Nf59Q26vy3PJ37Bc81rmL57aIcOol+obrzhRjm1JcgLw1Hbti3tMEITCbQL/bY3Uz6uf1H7bVvatoqN6HyVdL6wqVSpXCUDMOjYhe6kfZM+Lx1/2D+Eyl8AACAASURBVGGuz4F+QeLUwaO270CNJOBGWld02Y/ddtgxZ48wY0PDOnZ0+v+NNtzQ9chBXGzpk/QkknpuqejBc9vqWMCmwWYIIIAAApYKEDy3tGAqeraSCp6rozMl8HXdjF9U60DNs6+8IoOmTpFFy5YZ2Vs1PFt6XHqp7LnLLsYHFmeq4ut1quLXilJsC0aOlIYn1HU9dpgvzvzS+vGXn6XziBEy/YEHQp2r25eQmogGg+Y+/rgzo4Dp6yANZg264gppfmYD2XKz3C/sw7y9nY8HxqTS1EFAnSpx5+23z7FduWqV1G/fzndAPFShZG1sSzspT8Fzr68NX377Lely002y5IUXXItN636/yy931gLfbqutPIs37IwQUeuK3yC8pqtt8r1PPpEh06bJlIULcg6VOq8WZzZwnekiyHU1HwN1NvUZcQZQ+rZtK92a505jq+engeuHnnlGbpw107Xf0oHH61u1lpr77Wfs95yp13t095163SuQr/3vC2++Ib0nTPDsf3tepv3vrjn1KEgA32QYdfaHqG3GtN8/6/G1NQY3dPswefRLS9vjtPsXSqsBA0KdQpy+zbSvM03p2Ftk7N13++YjH2076iC8b2YDbuD2dVPqmqnr1I+YPct1NpRTjz7ama7VrU3qNP86m4p+vev3c/MN04/EqR9u+YsaPNf03F5A1L/pfbC+rDNk+jTjfZT2SZ2bXigdL7jA+KKnXqtmPPiAbxvKR731K8sgf7ep39b8OkuBDBlqXIJGr1erP/1Ext0zV0bePtt4ertWrSrdW7SUZmecYXwu0D5u2MwZzovDfj8bnk+CBM9Tfbe+nHjtmDHG5yW9RuiUv0fsf0DOi966f9kU8D4vQMdp2za0Q78yj/p3v76Wfjv52aDi9Ns2tG2ta14z++kL8rqk0sCpU1yrpT6f6zVCP5RIvXyns+ZUXm+9jHYeJEisB4l7fxa1/WTv5xaw1u30xYLZDz0kQ2dMN17r9H5qQPv2oh9WpF5K0Ovbur/+ynnZN4iLTX1SUs8tpn7/vx99JGde1dn32c2tnkR9+SrIi99e9Spqn2RTHUuq3ZAOAggggEBxBAieF8edo/oIJBk810O5TV+XyobecH/29dfy5gfvO//XX/Wdd3EGeLbfemvXt3yjTKWXdOH7PcyH+eLMbwDHb5pet3PzmvI+tY8Odr3/2WfyxurV8vOva2SDKus7X5nrSwvpa7dmH8NZJ7FXz0BfFUW9+c7HDb0pTbeb/CBBoiTqlQ3tpDwFz7VMFo4cZVxzUv+25rffROuvfi2o157Ub/89qkn92rXloL32yqn7OrCsX2VXrlw5o8h1IOWORx6RGyaMDzVFbdh643Ztzh7E0XQ1r199952s/vRTeffjj2XjDTd02nS1nXby/Eog6HU1n4EKW9tCmAEIt6mdU2WuA70ffv65rHpvtXz304/OP++03XZyyN77ePZ7YWfDaHfueTKkQwfZavPNjdXN1P8GyUeQr2zd+rSvv//emUXlnY8+dPK06UYbyzc//CD3PP5Y2CYRafvaNWo4waNqO+9s3P+f9c6HBMqPWztIJRx0Ku/sjMTpL037avrvffKx3DZvXtl9lt4b6LUh++XFfLTtOIPwkQrZsJNfW0hdM9/+8EMngJhqk9onaJvIvu6n3z/pAHyv8eMCZdXNV/uRBUuXyv1PPVmWztabb+HM0pRk/XDLZJzgudcSIOltQV/s0vvMP9Zq8KGy7LfHHs5/XveZQV8Wyke9DVSgPhvZ1G+nsuq1DFPq/kHvBXSw/52PPpJ1f61zngsO3ntv57nA7UtDbUP/fv55ObVjh0B0NjyfmPopvc/Te/8NN9gg5zz0eUn7br1OaN8d5Hk1zBIRca79NrTDQAUfYSP67X/GR0ql37ahbaeq2ZMTJ0mdmjWNtU7bprbnx5Y/73zQoe1ef0cdeJCcWKuW0z+l9/3a/vUlufPq189YhiZIkFjTjXt/FqHpGHcJUj56/5reZ2+28SZOH1Bt551yvuTXZwK9T8qeoVCXb9EPEPx+tvRJST23mPp9fd5a+uKLztKVqXq21Waby6Jlz+UE1KP2A7ZM2566Vrktuel2X5jPOuZXB/k7AggggIC9AgTP7S2bCp2zpIPniukXSAgLrtOhj5w9W26YEHwN9rDHCLK938D5XY8+Kk179QySlOfb0ZpAmLSyDxhkQCVQJtM2+uCzz5z1ER9+9tlAu0Z9EPBKPMk03dYM1OPrlI26Zm3Qcw0EYtio2O2kvAXP/R7Gw5STBjvnLHrU+TLulKOP9tw1X9O4m67NGoj45Ksv5aTaR7q+aBT0PHVQKGgQKN+BChvbQpjguV5P5g4bblwOImh5ZG+nwYw+t91mDKZ5pTmgXTvp2qyZ65fWYfOjde6KYUM9Z27QNDucf74M7dBRNt14Y99D5KvNuB3YFChMbRvm6xDdx2vd87BppfIQp29zm6Y028JtzfF8tG0bgud6/n4v5vhW1KwNtF+4/eFHPJe4yE4zyJI/qX3cBuTj1I8wbSJoQEDT1P52fPcessdOO4VldN1eZwRoO2hgoNml8lFvkzgRm/rt9PPRl0l0ZqltttwyidN0XthLcp37OJkK83zidt97178flbPqnOD64lmY/BXyReNit8MwLmG3pd8WKaV+24axB61jlzVs6EzfvvUWW4Stchnbp/r7x1csd2ZV3HzTTcv+HrSvjHt/FusEsnb2WpYpzHFS/fSUG3pLjT33zNg1zDrfNvRJST23PDN5ihx76KG+jG5fk0e9x7MpeK4nb1sd8y0QNkAAAQQQsFKA4LmVxUKm8hE8V9Wbr7lGWjdqFHsAX78K6zdpUugAQr5K1u0G+fc//pDB06ZK/8mTAx1agy3PTZ0mB+61V872QddO9zqQ3sCO695dTqh5eKwgmw6Q6UCQrmMZZrr8qA8CXueUdJpuD9hhv6YJVOAuGxWznZS34LkSJ/Ewnj61n65n2eXiZrJ+lcz189KLM1+BQNO1WQds9CsvXSs2TgBdA8M6TateW4P8ChGosK0thAmeq6Fe03Uw6ZwT6+V8pRHEOH2bz7/5WvpPmizj750bdldne50lRafajTN4qNdBrW8dbhzuGzjXY2qQcOGoUbLfHtV885yvNuN2YK8BzEeXLQv85aSmP+WGG+TSsxoa+9Wga6dn5zNO3+a2ZEX2MUppEN63AoXYIIm2oIfT+7Kb58yR7mPHhjj6P5veMXCgND3lVN97sVIKnut56TSuOl2vDqBnry8fBkmvNctff12uGjki8H1mIfqkMOeQ2tamfjs7/81OP12GXNlBdt1hhyinVraPBpX0i/O2gwZFmn2nmM8nXve9OktKnzZtIr9goPV4xarX5dJ+/QLN0KWgca79qQIpZjuMVZF8dqbfLq3guRZnMdt2enWK+xKp3i/NfPBBaTNooJheBgwaPI97f5Z0+4pbPu98+KF0HjnC+bgg7jrfem7F7pOSem4JMlag51veg+dJXAOSrmNJtyHSQwABBBDIvwDB8/wbc4QIAvkKnqduinu3bpOxdlTQLOrgjK5RfMP48YEH04KmHWc7HShs37ixrLfeehnJhFnvPLXjnEGD5YJTTsnJTpB1joKew01Xd5EWDRpECqLoOlgzH3xAeo0bF3oN8CQGhLLPMR9pzu4/QC489dSc8tSBcg1e6Rpg+f7pw2Mx2kl5DJ5rWZ19Ql25sXPn0Ncd0zUnyJcU+QoEug3CH3jB+U6gVr8ia35mA+M6pG51Vgd3X3v3Xee6uuDJpYGrdqECFTa1hbDB8xRmq4ZnS49Lde3wXUIHlHTA7smXXkyk39N1Cm/q0lV0+lO3KajdKoDOSuC13qvbfhp46Hpxs4wvdEzb5qvNuOXLbR3MMOumptJ2+1LFLTgdpJHF7dsm9bpemp95Zs76k+nHrqjBczXQ4NKNnTo7a5iHbQt6zXzprbek561jc6a8D1K2uo0OoI/peo3ss/vunruUWvBcTyZqX5SC0JfVZj/8UOj7zEL1SUHLOLWdTf22Ke+6hrneHzWqW89zSRfTvtoWvvj2Gxl9x53OOudxf8V4PvG779W1zAdf2cG5VoR5IUTvF+5ctEiuGTM61PNS3Gt/qgyK1Q7j1gGv/em3Sy94nirPYrTt7LrU/rzG0rtNa9lx2+1CVVMdzxk2Y4aMuuN2Z784wXPdP879WaiMB9w4yrVCr/36bHLF0KHOi0Fu/W/Yl1E1y8Xuk5J4btGxAn2pvXaNAz37jYoQPI96X5jPOhawabAZAggggIAlAgTPLSkIslF4gTaNGkmbRuc4X1lvstFGrhnQGyedqnbFqlUy6vbZkQcqC3+Gdh9RH0w6XdBUGp90kuy24w6eX0XqGk2ffPWV6ANQv0kTI31VYreGvbmjnSRXNjo40Lnphc6gx1677uoaMEldc556+SUZd889xmuOBj5GXd3FWQsvezBV9590331y+ZDByWX+/1PyGoRPHUwDpPpl/MlHHulMN+o22KvBUJ1qb9L8+2TS/PmJ5zXpBAvdFkwD6lGD5ykLDSJr/dN647ZmrG6rdUgDSE+8sFLG3n13oK+8w3ifU6+eXNGkiRx90MGeaw2n1oDWl9b0i3f9f5SfvjzQrUULz5dXCh08j3IepbZPt+Yt5KqLLpQdttnWeB2IE9wvNQu3/KbawpEHHiibb7Kp5yCnrv+ps+5MmHevzHroodgEeq0e0L69MxvQBuuvb0wv6NdssTOThwT0PrNPm7bOMie7bL+950sK+tLKR59/IXMff9yZVerjL7/MQ46Kk2Sp9NtaHztfeKHUr1Vbtt96a8+2oDNr6ZIU2g7Gzb0nVHDYrxQK/XziFzxP778vPess2a/aHq7PTKmXCR58+mlnCRwNKhX7RzssdgmEO3557rcL3bZN8poHnX2mycknu94bpe7D9cWgB556Oi9jHzaWc+pa0fCEE1z7AB0TWv3ppzLh3nud2cpSv3y8vFbMPimJ55bUSwANT6jrOtaZ5Mcx4a40xdnatjpWHAWOigACCCAQVoDgeVgxti+XAnrDfei++8ohe+8jlSv/8/W2DuquXPWGvPDmG07gnF/+BDSoqIObh++3vxNIT/2+/eFHWfbaq/L0yy+Xq4HM/EnmN2XaSXK++vB2Yq1aTvBw8003cRJet+4veeW/78h/3n5bFq9cGehg59Wv7ww0p9LQtaAfW748b9esIIPw6RnXOnPUQQfJAdWrZ7RrfTFAX4b5ac2aQOdp20aFaAv5CJ6nO5553PFyyD57Z5SN9ns6VbFecws16G6qI/nKhx5LlxZI72e0zbz94YclXR9tax/Z+dG69q+jjpJttvxnvc/Ute7tDz6UB5952vbsFyx/OiPDEfsfILVqHFAWzI7SL4TNsH6hpPdgh+6zb9k9sN5/6bXg5bffKti1IGy+w2yvfe7xhx3m9Lmpeqj763mWen/k51CK/bbWSX2hRL+aS93f6HnqCw7PvvJKwa4bhXg+CRo8T5Wz1/2j9t02P7NW5Hbo105t+3t577cL0bb9ylSvc9ov6bUu9QJbqs8vVFu2tZz1fkhfwk49P6rLf95527lXNz2fmL7G12eJG2fNlOvHj/crCt+/F6tPSuK5Ra+7px59jBxzyMFl9eynX9Y4Y5z6ErvNfYZvwcTYwLY6FuNU2BUBBBBAIM8CBM/zDEzyCCCAAAIIlBeBsIPw5eW8i3Ee+Q6eF+OcOCYCCCCAQGEF6LcL6x32aGGD52HTZ3sEEECgvAv0bt1ael56mWy4wQZlp/rLr79K97G3ODNo8UMgrgB1LK4g+yOAAAKlK0DwvHTLjpwjgAACCCBQUAEG4QvHTfC8cNYcCQEEECivAvTbdpcswXO7y4fcIYBAcgL6Bfdh++5XNsuNpqxflced5WZ6n77SokGDjIzqWvGtBw6Q+596KrkTICXrBahj1hcRGUQAAQRKToDgeckVGRlGAAEEEECgOAIMwhfOneB54aw5EgIIIFBeBei37S5Zgud2lw+5QwCB5ARM06tr6jMeeEBa9usb6UD77r67LBw1Svbbo1rG/i+++aYccUmzSGmyU+kKUMdKt+zIOQIIIGCrAMFzW0uGfCGAAAIIIGCZAIPwhSsQgueFs+ZICCCAQHkVoN+2u2QJnttdPuQOAQSSE9A1vGf26y+7VK2akehLb70pddu2lZ/WrAl9MNM19O+//5Zp9y+UVgMGhE6PHUpbgDpW2uVH7hFAAAEbBQie21gq5AkBBBBAAAELBRiEL1yhjL32OmnfuLGst956ZQf96Zdf5Mrhw2TWQw8VLiMcCQEEEECgZAXot+0uOoLndpcPuUMAgWQFnpw4SerUrJmR6B9//ikjZ8+WnuNuDXWw0489Vib27CW77rBDxn7f/fijdBg+XO5Y9Eio9Ni4fAhQx8pHOXIWCCCAgC0CBM9tKQnygQACCCCAgOUCDMIXpoA232QTWTpxotTcb/+MAxI8L4w/R0EAAQTKiwD9tt0lSfDc7vIhdwggkKxAj5YtpXfrNrLRhhtmJPzr77/J1AULpcetYwN9gd6q4dnSt23bnMC5fnX+wFNPScOuXZLNOKmVjAB1rGSKiowigAACJSFQqe7lbf4uiZySSQQQQAABBBAoqsD0Pn2l2k47Z+Th/c8+jbxOXVFPxtKDn1T7SDnvxPpyQPXqUqlSpYxcfvfTT3LjrBny7CuvWJp7soUAAgggYJMA/bZNpZGbl8vOaigXnnqarF+lStkf/1y7Vu5c9IhMvX+h3ZkndwgggEBIgY033FCGd+osB++1d86eGvj+6vvvZMkLL8jjK1bIWx+8n7HN9ltt5Xy1fspRx8g+u+8mldernJPGV999JyNmz5LnX38tZM7YvLwIUMfKS0lyHggggIAdApXkyFoEz+0oC3KBAAIIIICA1QKvz7lLalTfMyOPq1a/Jwc2vcDqfNueOZOrKc8vvfWW1G0XbU1A2w3IHwIIIIBA8gL028mbJpli/7aXS7fmLWSD9dcvS1anMB42c4b0nnhbkociLQQQQMAKgdOP0enWe8quVTOnW0/PnAbSf/39d1m3bp3zz/pCsQZFK1fODZin9tPth86YLv2nTLbiPMlE8QSoY8Wz58gIIIBAeRMgeF7eSpTzQQABBBBAIE8CDMLnBzZI8FwHhPpPniRDZ87ITyZIFQEEEECg3AnQb9tdpATP7S4fcocAAvkRaHba6TLkyis9A+hhjqxLW42843bpN3lSmN3YthwLUMfKceFyaggggEABBQieFxCbQyGAAAIIIFDKAgzC56f0/ILn+hXazIcelDaDB+UnA6SKAAIIIFAuBei37S5Wgud2lw+5QwCB/AkcfdBBMuDy9lLviCOkiscX5V450C/UdWaunuNvlUXLluUvs6RckgLUsZIsNjKNAAIIWCVA8Nyq4iAzCCCAAAII2CvAIHx+ysYteK4DQv/9+CNn+tYpC1n7ND/6pIoAAgiUXwH6bbvLluC53eVD7hBAIP8C59StJ10uulgO339/2WSjjQIdcM1vv8nLb78lE+bNk1kPPxRoHzaquALUsYpb9pw5AgggEFeA4HlcQfZHAAEEEECgggjMGzZc9tpl14yzffeTj+XcbtdVEIH8nObkXtdL7QNqlCX+5XffyfLXX5P5S5fKijdW5eegpIoAAgggUO4F6LftLuL2554nrRqeLetXqVKW0T/XrpUpCxfI+Hn32p15cocAAggkLHDeifWlfq1asu/ue0jVrbfOSP3DLz6Xdz/+WP69/Hl58JlnEj4yyVUUAepYRSlpzhMBBBBIRoDgeTKOpIIAAggggAACCCCAAAIIIIAAAggggAACCCCAAAIIIIAAAgggUMICBM9LuPDIOgIIIIAAAggggAACCCCAAAIIIIAAAggggAACCCCAAAIIIIBAMgIEz5NxJBUEEEAAAQQQQAABBBBAAAEEEEAAAQQQQAABBBBAAAEEEEAAgRIWIHhewoVH1hFAAAEEEEAAAQQQQAABBBBAAAEEEEAAAQQQQAABBBBAAAEEkhEgeJ6MI6kggAACCCCAAAIIIIAAAggggAACCCCAAAIIIIAAAggggAACCJSwAMHzEi48so4AAggggAACCCCAAAIIIIAAAggggAACCCCAAAIIIIAAAgggkIwAwfNkHEkFAQQQQAABBBBAAAEEEEAAAQQQQAABBBBAAAEEEEAAAQQQQKCEBQiel3DhkXUEEEAAAQQQQAABBBBAAAEEEEAAAQQQQAABBBBAAAEEEEAAgWQECJ4n40gqCCCAAAIIIIAAAggggAACCCCAAAIIIIAAAggggAACCCCAAAIlLEDwvIQLj6wjgAACCCCAAAIIIIAAAggggAACCCCAAAIIIIAAAggggAACCCQjUEmOOvLvZJIiFQQQQAABBBBAAAEEEEAAAQQQQAABBBBAAAEEEEAAAQQQQAABBEpTgOB5aZYbuUYAAQQQQAABBBBAAAEEEEAAAQQQQAABBBBAAAEEEEAAAQQQSFCA4HmCmCSFAAIIIIAAAggggAACCCCAAAIIIIAAAggggAACCCCAAAIIIFCaAgTPS7PcyDUCCCCAAAIIIIAAAggggAACCCCAAAIIIIAAAggggAACCCCAQIICBM8TxCQpBBBAAAEEEEAAAQQQQAABBBBAAAEEEEAAAQQQQAABBBBAAIHSFCB4XprlRq4RQAABBBBAAAEEEEAAAQQQQAABBBBAAAEEEEAAAQQQQAABBBIUIHieICZJIYAAAggggAACCCCAAAIIIIAAAggggAACCCCAAAIIIIAAAgiUpgDB89IsN3KNAAIIIIAAAggggAACCCCAAAIIIIAAAggggAACCCCAAAIIIJCgAMHzBDFJCgEEEEAAAQQQQAABBBBAAAEEEEAAAQQQQAABBBBAAAEEEECgNAUInpdmuZFrBBBAAAEEEEAAAQQQQAABBBBAAAEEEEAAAQQQQAABBBBAAIEEBQieJ4hJUggggAACCCCAAAIIIIAAAggggAACCCCAAAIIIIAAAggggAACpSlA8Lw0y41cI5AXgXPq1pVLTj9DDt1nH9l+662cY6xdu04+/OILue2+eTJ+3ry8HJdE7RaofcABMrj9FVJ1m60zMjrviSXSb8pkuzOfUO76tGot555YLyO1L7/9TnqOHycr3ngjoaOQDALFE2h/7rnSqmFDWb9KlbJMrPntdxk4dao8+OwzxcsYR3YVmPd/7N153FXT/sDxbyGzawqZykxdMjQgFZEMCRGVBs2D5rk0z6NGT5PmVESRjBGiK5LUvZmvSoYo85RIv9d3d8/zO8Pa4znnOfucPuf18oeePaz9Xmvvtff6rmH4CDnr1FNi/r7mP/+RFsOH2+4TpmcZdYu/wo2XPy+29iYQpmeCtxSzVToFJnbuLJUuucQ6hb4DjF24QB596aV0npJjexAIUt97OKzrJtQ7rkSh3uCua6+VjnXqymGHHGylc9X69dJ2zJhQp5nEIYAAAggggAACYRIgeB6m3CAtCGRI4OpLL5Ux7drLJeedJ4UKFUpIxe4//5QR8+ZK32nTMpRCTptJgSqXlZG5/fvJKUVPiEnGjGXLpOnQIZlMWoGd+6Fe91uBxejfFzu+kQb9B8jKdW8XWDo4EQLpEhjYvLl0r99Aihx0UP4pfv7tV7lv1CiZ9+yz6Totx01CYNPCRVLyjDNijvDS2rVyXds2tkcN07OMusVf5uPlz4utvQmE6ZngLcVslS4B7UQ3rPV98o8jjrBOsXrDBrmxYwf5+bff0nVKjutRIEh97/HQjptR76RCMbPHWDZqtFS/6iqrjWfXH3/IAwsXyP1TpmQ2UZwdAQQQQAABBBDIEgGC51mSUSQTgXQJ3HjFFTK5W3cpXqyY7SkInqdLPzuOS8OJCI3L2VFWSWVwAYLnwe0ytWeQxvQwPcuoW/yVHLz8ebG1N4EwPRO8pZit0iFQssQZ8sSoUXLOaadZh//up5/kvlEjZdGKFek4Hcf0KRCkvvd5CuPm1DupUMzsMXRmwSnde8gJxx5rJeTzb76R5sOGyrNvvJHZhHF2BBBAAAEEEEAgCwQInmdBJpFEBNIp8Pz48VK1XHnjiPPIeQmepzMHwn9sGk4Inoe/lJLCZAUInicrWPD7B2lMD1OgjLrFX5nBy58XW3sTCNMzwVuK2SodAo8MHiK1rr3W+h7cu3evLH/9danRtUs6TsUxAwgEqe8DnCZhF+qdVChm/hiz+/SV+jfeKIULF7bu7xVvvSnV2rfPfMJIAQIIIIAAAgggEHKBQhfXr7c35GkkeQggkCYBHXXeo0FDOerwwxPOoB9Wf+zeLXv27pU///pL5j/7rMx4almaUsJhwyxQtmRJGdyipZxwTOya50tffUUGzpgR5qSnLG19mzSR2yvHrXn+/ffSe+oUWfveeyk7DwdKTqDJLTWk3o03xq3bvUvGLHhYnl+zJrmD5/jerWreIY2qV4+x+3XXLhk2Z7Y8vZo1z8OY/Y8PGy5nnhK75vmbmzZJyxH2a56H6VlG3eKvVOFl79WjQQOpflXFmA12fP+99Y6y/qMP/UHvZ1uH6Zmwn9GH5nJrVblW2t11lxxx2GFWmnTU+eBZM+XldetCk8b9PSFB6vtUmFHvpEIx88eIz8ddu3fLtCeWyqzlyzOfOFKAAAIIIIAAAgiEWKCQXF6e4HmIM4ikIZBOgUmdu4iub6e9kKN/n3y+TfpMnSaLXmSqvnT6Z8uxq1x2mczt119OKVo0JsnWmufDhmbLZSSVzod69jKseb5DGgzoLytpXEzKNpU7D2ym63bXj1u3+7d963Y/x7rdTtbYpbIkFsyxNi1YaF7zvF1b2wSE6VlG3eKvnOBl7xWmcu0vVzO/NXaZz4NMpuDIww6TlZMelDIXXGAlQztPL175ktzdu3cmk8W54wSC1PepQKTeSYViOI4xu08fqX/DvtHn+vtw61ZrdomPLdYELgAAIABJREFUtm0LRwJJBQIIIIAAAgggEEIBguchzBSShEBBCTw5cqTUqFgp5nS//PabdH/wQclb8nhBJYPzhFyAhhMRGpdDXkj/lzwCwMHzCbvgdpnaM0hjepieZdQt/koOXvZeYSrX/nI181tjl/k8yGQK4uv+fWudj6IDdSYzxXDuIPV9Ki6BeicViuE4hs44OKt3Hznxf2uf68yCExc/Kp0nTAhHAkkFAggggAACCCAQQgGC5yHMFJKEQEEJvDhholxbtmzM6XTU+c2dOtELuaAyIQvOQ8MJwfMsKKZWEgkAB88p7ILbZWrPTDWmp+p6qVv8SeJl70UA2F9Zit4au+B22b7nuaedJstGjZbzihfPvxRdpqV6l87Zfmk5l/5M1ffUO7lVlBYMGCi1q1aVQoUKWRe2+csvpW7fPrJm06bculCuBgEEEEAAAQQQSJEAwfMUQXIYBLJRwBQ8f2/zZilVt042Xg5pTpMADScEz9NUtFJ+WALAwUmxC26XqT0z1ZiequulbvEniZe9FwFgf2Upemvsgttl+57DW7eWTnXqykEHHmhdCrOPhTdHM1XfU++Et0wESVnd668XXbbvmKOOsnbfs2ePTFm6VNqMGR3kcOyDAAIIIIAAAgjkvADB85zPYi4QAXsBgueUDi8CNJwQPPdSTsKwDQHg4LmAXXC7TO2Zqcb0VF0vdYs/SbzsvQgA+ytL0VtjF9wum/fUUeePDRsmF551dv5lrP/wQ6ncupX8/Ntv2XxpOZn2TNX31Du5V5xWTZ4iFS++OP/CPt62TW7r1lXe27Il9y6WK0IAAQQQQAABBJIUIHieJCC7I5DNAgTPszn3Ci7tNJwQPC+40pbcmQgAB/fDLrhdpvbMVGN6qq6XusWfJF72XgSA/ZWl6K2xC26XzXv2bNBQ+jZuLIccfLB1GX///bdMXrKEEaghzdRM1ffUOyEtEEkkK37GCV37/IGFC6RHXl4SR2VXBBBAAAEEEEAgNwUInudmvnJVCHgSIHjuiWm/34iGE4Ln2XITEAAOnlPYBbfL1J6ZakxP1fVSt/iTxIvgub8S421rgufenHJtq/jRp998/500HTpUnnr99Vy71Jy4nkzV99Q7OVF8Yi7i8lKlZNHgwVL8pGL5/86sE7mXz1wRAggggAACCKRGgOB5ahw5ShICRx52mNS8+mq5rmxZKXnGGXJIkYPlpOOOk50//CC/7doln3z+uax6d70sfeUV+XzHjiTOZN61ZIkSUuf66+Xic86V0086SY449FA55sgj5atvv5Xdf/6Z9vPbXVAkXZf/859ywjHHyrFHHSWHH3KIla7vfvpJ1n3wgTz8/HOy9v33A5vsD8HzshdcILdVqizlSpW0HDV/ix5zjPz4yy+WozYWbfp0c9KWbpmgjQ81KlaSy84/X446/HA58dhj5YDChWX7t9/KD7/8YuXnstdWycp169wOFfjvpjKl6xx+/d13lsOa//xHFr7wQsK0bWFuONG0XVumbH7+HlKkiGWrvejV9q89e2Tzl1/KW++9Z/kGnZLOT+Oyk/NPv/6aknvXrRDceMUVUr1CBbno7HPyy5vuo3n9+x9/yIaPP5YX3nxTHn/lZbdDZdXfCQAHzy4/dlpv17vhBqlyWRk5+9RT5bBDDrHuO53qVeturbdXrntb5j/3XFqmfz21aFGpW62aXF7qn3LGySdb5y969NGy44cfZNfu3fLZ9u2yeuPGpO754JL+9oxcS8XSF+e/g2gdEV032NX1mWpMj7/CXKxb/OViwWztty7WekDff0qfc471/qjv1vrTsrX9u29t6/xUXE1B1c2RtPqpo1Nxfbl0DD92pueVvlPv+P57+eGXn+W9zZvl2TfekAUvvJAWIj3/7VdfLZUuviSm7vn2xx9F36/S/c2YyW+2VILGr3usx37t3XelUquWKTuN5lW1yy+Xqy+91Pq+P/CAA633BK2vtbz88vvvVp5t/ORjWfn2ugJ9H9Vvw3uq3WD8JkvnszEb6/tsqndy6d0wZTeizYGWjx4jN1eokP/XX377Tbo/+KDkLXk83afm+AgggAACCCCAQFYJEDzPquzKrcRqr9dOderK9eXLyz+OOML14nb98Ye8+/HH0v+h6fL8m2+6bu+2Qec6daXxLbfIeaefLgcccIDb5lYgXQNOExcvlnnPPeu6vWmDt2bMlPNLlMj/kx5Tp8kaOmdO/r9VK19eejZsKFf880IpctBBjufZs2ePvL9li4x7ZJHMeOopx20rli4t03v2kpOLFs3frsiBB8rBRYrE7KfBRg2uRf9M6dS/x1+P/tsHW7ZIuSaNA/nYHfOVd9ZJja5dPR9TP57b3XW33HXdtXL6iSdJoUKFXPfdu3evfLVzp8x55hkZNndOSgI+GmAa0LSZ3Fmlipx6wgmu6dA07Pjhe3nkxRdl5Lx5Kess0uSWW6T93XfLBSW08cq5rJvKlN+GE1fsJDeIPDu0w83RRx7p6ho5nV7btm++sToI+M1jL43Leu/2b9pMLj3vPNd7V/P6s6+3y+THl8iI+fOSFNm3u5b7fk2bSo2KFaXo0cd4ctFOJBpE1+fQmk2bfKejV8OG1nM8+lll97zwenDTMbVRp9P48bLoxRUxh4l/BmmHlEMPPjjm2tVaO2L9vXdvzL5zn3kmZdOT6j02pGUrq1E4+vfpF1/IXff3ko+2bfN6+bJs1Ci5+tLLErbXa9D6b8rSpZ6PpVOytr+7tmgnmejfJ9u2SY2uXWKeMV6C51rGhrVuLbdcVdFTva1pXvbaa9J14oSUPM/q33CjtK1VywoGutWPer16z3/42Wcy86mnZMzCBZ7dCmLDyPPi4nPOyZ821+68ds+LIMHzSZ27SIObboo51Zc7dkizYUPltQ0bfF16NtUtuXCPeq2Lu9erL63uqOnp/UfvkQ2ffCy9Jk9O+t26oOpm0/usvtvosz/6p9em77PRT/5k66f4G+T5cePligsvjPnnv/76y5r++v6pUzzfT7WvqyoPtG8vRxx2WMI+b23aJNe1a+v5WPru+fKDeXLu6acnpGvSY49J3+nTYv7dy/uN5m2fxk2sQGh8PWdK2Pc//STzn39O7p8yJSXv0/q87N2osfV+5eX8ms/vfPihjJw/T5a++qpnu+gNM/nNFijBPnaa3LWbNL/tNilcuLC1l377jX9kkXSZONHHUcyb6vd1o+rV5bzixV2/OaKPoO95azb9R0Y//LDvZ5HpmWB6b9R3iI61a8tFZ5/t+u0fKUOpaHfIVH2fdGaKSNjrHb3GdL8b5sL7Q3xZML3zP/LiCqndp08qig3HQAABBBBAAAEEckaA4HnOZGV2XcjY9h2sD2svQfP4K9MP/BVvvSnNhw0L1BivH7DDW99nNb57CarGn18bsbV3fvcHJ/kONsU3dOuH+Yh58/Ibsga3aCFt7qzl20VNdGR+k6FDbBup7D5+vZSc+HRG9jE13Ouok1J163g5rHGbIMGA6AO1qllT+jZukj/Cym9CNH915ErXiRPlyddW+d09f/tk06EjwR9YsDCpwKqOBhzfqZMViHMLmpvus0iZ0hEac/v1l1OiOl7o9jOWLZOmw4YGNvK7ozYIa+Ny3eureWo8tTt+kDx2a1ye0KmTNK1xa0Ljvds1alrWf/Rh0oELDZZ0ueceOf7oo91Oafy7Bhg0wNhzcp6vhm5T44vd88JrwrwEcZ2eQV7Pk8rye+5pp8nTDzwgZ596WszptXNC61EjPY/CszuOHjTIeqSLBg2Su6+rmkCiszDc2q1bzL+7ud9asZKMbtc24Rq9eH/+zTfSMy/PCqYE+WngRjsnVL7kEtcGb9Px9T7Tjmadxo/z3SgfJL1O++hzbHK3bnLH1de4Bs1N7x86E0/rkSOtWTSC1JduzzIv15uNdUsu3KNuQQzt3DKtZ0+5vlx53/eJ1gEPLXtS2j3wgJciELNNQdfN6Xif9X3R/9thdNu2Vgel+Hcs7ZRWrUN7z4e1O44eYMtXX1mdsLzONHXLVVfJQ716WbMtRf90tqWWI4bL4pUrY/7d7Zmg77P9mzZNOJ7bxelzV78J2owZLa+8847b5sa/R8p01XLlfb/H6gH1+0g74PaZOjWrvtkCYXncSZ+Fy0aNtoLbkV8qpmzXd4QR991nddoI8n0dSYt2ltd3Be0wqbPZePmZngm6732jRlkd3iPPqHrVbvBd7yb7bMxkfe/Fzm2bsNY7mu6CejfMhfeH+Hw25avfusat7PB3BBBAAAEEEEAgFwQInudCLmbRNSTTsBd/mdoQrkEJPw0y3erVkx71G8gxRx2VtJqO1NLprfwEA5yC59N79pQGN97kaTSdKfHaSLXirbfkzl49jY0N6WhsDFvwPGgA0+SpDUka7Jm5fLnvspJsXkZO6KVThF3idHRQXtduckHUTAd+L0TL1OsbNsjYRQtlYucuGQ2ea7BmSvceclXp0kk1ykUbaEPy/VMmexrJ69S43PCmm+WeatV8Byui0xK0vGmD4Ixe91vTmPrtIBFfHiL5rY3rXqe3J3j+/4pPjhxpLc0Q/fM7mkunUtX71q5j2b82bpQKLZp7upW1bLwx/SEpdeaZMdtrw/TAmTOt2Reif07B88MPPcQKXuvyIUF/fu636HNoY7eOdtfZO5L9aWeGoXNmy8j585M9VKD9U/Uci7z/PNilqzUdbvTvpbVrHUepugXK3C4sm+uWbL9HnYIYOnvIgoGDrBGVQQNX+rzSJQLuHTTIrRjk/z1VZdpP3ZyO91nPFxy3Ya0qVax3k/hn4yefb5ObO3XyPOuIjmDXmbhMv19//1165D0oOmrcy8/0LNf97Na0dXomXHPZZdK57j2+OwZGp3Pr9q+k1ciR1nTufn667MD4jp3knNNiO6X5OUZk2yAduDL5zRbkGr3uc+/NN1uuujxI5PfOhx/IZffe6/UQCdvp93Wvhvf67vxtd0K3b9r4/ZyC50+selUWDhwkN1x+eeD39Ew+G5Op7wNnaNSOYax3NHkF/W6Y7e8PprKweuo0ufKii/L/pB1FdKaFTL0jp6K8cgwEEEAAAQQQQCDVAgTPUy3K8WwFtCF/yfDh1vrEQRv24g++8ZNPpE6f3p4CPan+sNe0+A142TXE6FTDnerUMfaG/2P3btn9119Ww5VbcExHfI5ZsEB6TZmckA/paGwMU/BcR8Xo6NtD4qbtTOaW/HjbNrmtW1dP5Stynjl9+iYdSI1Os98GJN03FcGNSBr0/G/8+99SolixmCn/9e+pHLnrlE/peHZEzqfrodft28d1RJJd4/LTq1eLNkR6mULarSz6DS6qy6zefeS2SpUCNwjGp0nze+3770mjQYM8lXuC5/8vaBewcAtmRueB0+hD3U4DAFpevUyvbTf68IsdO6TBgP6yct26mOy3C57nPf6YNLv1NmPgPDItsi59Ej9lsqm869Infqax18ZRHckWvdyI233k9ncdjTZmwcMyYMYMt01T+vdUBxn1/efggw6KGT2oCXYrb8kEz7O9bsn2e9TuPU6XoNDZlEyBc32mW1OX791rzdji9v6t0213mTjBU8fBTNXN6XifDXqz23VS0rWc2499QGY//bTroZ1mHNGdNe+mP/mktBgx3PVYuoFpxhE9xqzly60ZquJ/ds+Ex19eaT37Tc/2yBJPpuWfTO8V2rnXz0h8DZxP69EzJZ2mIunx+46VyW82TxkdcCPtcKmzv0U/C5KZrrnl7bfLsFatrWWUUvnT9wtdpkZnLnD7OQXPdYknuw6u+mzU82gZd1vCTTvf6exMuiSD2y8s9b1bOr38PWz1jqY5E++G2f7+YMprXcZHZxaJLN+g25hmpvJSTtgGAQQQQAABBBDIVQGC57masyG8LqegYmRd0uWrX7fWFd/29ddy2oknypUXXiQ66sFuXXJtDHrp7bVSs0cPx6ndbq9cWaZ072475aAGnbUhWqdZ3LT5U9nx/Q/WtN//POtMqV7hKsd10b0G3zRLTA0xur61BjmiGx12/vCDPPX66zJ5yeMx0zTqB6yuVXpbpcq2vfs/3LrVWss2fo1dbZxrfcedMQEQnY47eg12TaOOqH/p7bdjSpA2kj25alXCNOZhCZ7rtG064uqMk09OKPlaRr798Uf51783WrMUfP3dd/Lr77usERfnFy9ujfTRBmdT8FOnSZ72xBPSatRIT3fUkBYtbTtBRNYz1zS8vG6dfLXzW6szxOknnShVLisjFS++2DZP9f54+PnnpeGgga7p0IbcZ8eOlQoXlbbdVhuAdC1IbczUYJz+1KJKmTJiWn9X067/RX9c6z4FFTy3a7DQNGi69Bre+M+/Ldcffv5FNn7ysVx09jly9JFHSIWLLpJyJUvJWaecYmwY85rHpsZlHQ2mjY/x62/qyN53P/5YVr79tnywdavlq6Nmq5YrZ63X6bRchZ8OG2PatZO2te5KWM86kvGaz7rExMp1b8tn27+2pi897h9HWc9ULfd266KrqT6La3Tt6lreMh08H9qyVUzj+snHHy+VL700pqOR5sdza9Yk1BHq4iWw4Yrwvw3sgtV+pkE0jWyJPr+fEYh2943d6HXT9rpmuQabTzz2/6f/1XKkIxhnPb1c5j/3XL6rNhbrFPHaKK/l3RSk+/Ovv0RHyPbIy3Nl1eM9MXKU7ajDyHuD3vdvbtok27/9Vooec7QUP6mY1Lz6atvnup5Ygyg6neuiF1e4piNVGzwyeLDUqnKtbfBSrfU9xPTcKHPBBda0s9E/u+dyuoLnuVC3ZPs9ahfE0PdQ7eAWueci9aK+X85a/lR+RyjNQ703WtW8Qy47/3zbDplab1Rq1dK16Geqbja9z+ro5Mv/+c+YNGtHgBVr35I/dv+Z/+9277OuF+uwgSlY7WeZDbvR69Gn9DrriF0w36nuML3fqJ2Wp+hvE61LX9+4wQrCL3jhhfzk6beEzsBz93XX2S4do+tP62xdeUsed6XWZ//CQYOtZ7jpZ/fNVr5UKcdvRj2Wvi82Hz7M0yj4TH6zuSIlscG62bPl0vPOzz9CMqNN9V58bNgwufAsc17F12tf7Nj3zXFK0ROs744rLrzQ8b1YZy2o3bu3awdXu+C5dgCpfV3V/I7Vds9GTZMupaJBdu24YdcR2+uzMSz1fRLFJH/XsNU7mXo3zPb3B1NZaHPnndZShocfemj+n/3OmpKKMsYxEEAAAQQQQACBMAsQPA9z7uRQ2trVukuGtmoV83IeubxPv/jCmkZ1xlNP2V5xk1tusaaDO/OUUxK20QahXpMny4TFjxr314aklZMeFG18jv/pR7QG63U6xOfffNP2/LpO+gPtO1hTYMcHBPwEmuIbYrQR7+dff82fRl6DAS94WM/dafSXn0aQFydMlGvLlo25bj9rlocleD65azdpftttCcFdr+s46zp9OuX76SedlFAGvH5EauPMg127GkdnameI0Q8/7Lh+uS5pMKhFi5hGnujEuJXzyLbai1xHgZhGUGjD5xOrVknXiRPk8x07jOVdOyKMuK+NFcx3G6FWEMFzu4ZgTbw27j6wcKEMnj3L9Wmpz5D+TZsZRzFt+vRTuaJZU8cOOKbGZdPzRBvWuj84ybahT/N5VNt21mhxU+OcPk8Wr3xJ7u7d2/GanMqbNiwveeUVx3zWg/e+t5HV2cO0jIXeOwNnzJDh8+Y6piPTwfP4xLmt2+1aUJLcIL5RWg/ndQSi2+hDPZafEYimQLxTQMcpEBZh0c5VfadPc6yv9Z7V0eKNbq5uLONeG5+XjRpldV4zPYe8vDe4Pcvefv99qdLmPs9rqiZTNHS5mL5NmtiO4HRbk1efG+M7dbKWBXCbgSZdwfNcqVuy+R71MuJa63nt2KKBSqf1grVO1HveNKuDdjJsNHiQY4AxLHVz5L5MZkaFZO5t3VdnttL3i/gR2m73YuS8bjOO6HZeZx2xC8Q7deLy8n7zwZYt0mHcWMdvJX1OTejUWWpUrJjwDqp116IVK6Ruv76u3HbPfv1GenX9emu5nTWbNtkeR9+PBjZvLmefeqqx/li9cYPc2LGj67M/bN9srnAeNjAFAJNZ79zuvUHz2+19OJJcp/pN32dHzJtnvXc4/UzPRt1X32UjHVb1/7XDn5Zjp2ej06hm7XinSxstXrnSNjlhqu89FAnXTcJU72hiM/lumM3vD6aMrli6tDX4IHpZJO14rcsiRneQci0kbIAAAggggAACCOSwQKGLG9Tfm8PXx6WFQEADkqPuayPnnn56Qmp0dHTPvAfl0y+/dE2pjiC9v+G9Uuz44xO21VG0pqkIdUOdjkob8Q868MCY/fb8/bfoSI4ek/NEe8a7/c48+WS5/95Gcsm55yY0xuj+4x99RB596SXHwzw+dJixA4DupOl5fs0aGTJntqf0lL2gpAxs3kxOOva4mHNqg4UGzrwEFKd06y46UiP6p0GJO3r1dOOw/m66Hj/7m05iOqaOKmw5coQxTTrqd27fvnLWKafG/F1HOM599lmZ9NhiT9dSrfzl0rNBg4RRwdrwonmrI7jsfpqGB7t0kYvPOTdhk8+2b5eRD8+X1Rs3ekpHnarXS4vbbjOOTt60ebM1YsauvGqZGNyihZxwzDEJ59JRPw899ZTMecZ9ClG9Hr3Xqun6gIUL26Z76auvysCZ6Z36uMZVFaVrvXpyRFSveE2QXo92mHFqwIpPuI641oBx/Nqk2himUzivene97bX2bdxEdAYLu5/f+1fzWZ9N8aNJ9fgabB0+d648u8Z+fVDTvav7/rprl8x79hmZ+sQTnsrbTVdeKR3uuluKGsqMNra3HzdWtAzb/UzPV733NHjjZWpL03FNx9TrGjZnjjz9r9WO15XMvp7AXDbSRtNa114rhQsVyt/yb+0Q8dJLrh0RqpYtJ/ff675mqHb4unew85rEds9FbRQbMnu2NRoz/mdXV0a204DaoFkzPT/L1OLOKlUSniFf7twh3SZNEn2e2f1qVr5aOtSubRxtrbPD9Js+3dN7gzoMaNrMGo0Y/yzTzmvznntWJjxq7niXivKgx9B3oNFt2hpH0P/x55/yxKuvupaNSFra33W31Ln+emu6drufU32p+5ieZd98/730njrVWrLB9MuluiWb71GnfNB80/I0/zl97/G2Nrbde8+u3but6ZKd3hfCUjdHymuQcp2qe7zUGWfIyDZt5OTji8Yc0suzTncY26GDXH3JpY7J8fIuqgewe46/sv4d6ThunPEcbu83fr7V9ATjOnSUSoYOmLp2s1vwXN+N2taqldARQd8rnlr9ugyaOdNTtul78IBmzaV8yZIJ32xavnVWKX1PcfqF7ZvN04W7bNT81ttEO85Ez7a1+asvpV7//p6+PeMPb/cu+tZ770nH8eN8HXNE6/usGZriO8w9/+Ya19lqvDwbF77wgvU95+V3a6VK0ql2nZh14XU/DcBrZ/9pT5rfscNW33u5VrdtvNgWVL2T6XfDbH5/sMvnBQMGWoNDIj99N9bA+dhFC92KBn9HAAEEEEAAAQT2C4FCcsXlBM/3i6zO3EVqQLJv48ZySJGDYxKxb+q84Y4BovhUt6tVS3Sa3ujppXQbaw3XgQMS1nC1ppMbqtPJnZUAoMHMGzu5jzyI3lGnCnt08BApdeaZCcfTtY+rd+3iCL3p4QVS8owzjNtYo+DatnEdCRG98/gOHaX1HXckjETT6eerdezgmukvTphgrUEf/bNGnt9T13Vf3cB0PX72N53EdEydmv+6du2MabqlwlXyUK9eCQFjazRx82a+PJ8cMdIaMRP9s0ZqLl0ibcaMsTVpXbOmaKPPEXHT6mrDadOhw3yVcT1Jq9tryrBWrRIC6Lt2/yEDZ86UYXPNo4End+0q2jAWP7267qcjtO+fOtVTvupG1lqmw4bLtWXK2I5An/HUMmk6bJjnYwbZcHDzFtL1nnsSptX3cr+Zzrdo4CBratHon45AuW/0KJn33HO2SXyoZ09pcksN49/3LR/xttTs6bx8RPzOQ1q02DfNf9yzcd9sFqulRjfztOnNatSQkfe1SVhfUhuXJy5eLJ0nTvBFHbS86UkGNmsm3evVj8kfa6TQfB0pNN1XOiIbm47pJY/s0uN130CJjdvp3ptulvEdOyY0uOqyERVatHA8hamsa0cKvRejG5OtEYj9+jque26NPuzWPaGjiNNz0eQeSfC+tT4nW89Crz9rJP2YB6zRf9E/u/o6ehtT3aR/t5Y16N4tfxpqL2lRvyeGj7CWpYj/rf/oQ6ncurWvesLLOaO3sXsHspbjeEGX43DuCBF/vjl9+sg911ezXZ/Vqb7UY5meZW55kkt1Szbfo9YIwL795JSisUFazVd9V1m4YoXUG9DfVxE11YlenuFhqZsjFxukXPuCctnY9MzaN1V6nkx63L4zgz6f3poxQ84v/v/BC63L9b/oJWHyZx2x6UgaSZ7pPdYtP53eb4K8x9q9l3v5PliVN9ma+Sj6F7RsJ/vsD9s3WyrK6+zefaThTTfFHMqtzrA7r6ns6rbf//yTtBk9Rhas+P+p/b2k3a7ceEmf07PR7Z3aLm2PDRkqd1xzTcyf3e7DsNX3XtzdtglTvZPpd8Nsfn+wy2fTO8Cy116TW7t3cysa/B0BBBBAAAEEENgvBAie7xfZnNmLNDWEBA3y6JWYjrdvqvKHrBG+0T+7oKaOsmo5YoQsXfWqbxy7AP6+aS4HOwZK7RpirLUA83QtQO+BCU24XYDES0OD7p8LwfP6N9wgD3bpmjBCUUeK1+7bx1f+2jUGuwWJl48aLTdXqBBzrmTKuB7okUG6Pm6VhMC1Xd5qoGrZyFFyXvHiCQ09ToFYJyCnBhPdz83FF77NxqZGXbv73cv5ggZmU924HEmr5ln1ChUS8nnr9u1Su495nccFAwZY0/vHj84J0iEokg678mZNsd26lS0twfNYGruAsZeAd3zQQwMGuoxH5UttZRVkAAAgAElEQVQujRmF5yUgY/csc3ouOgXPg3ZWMQVy3AK1N15+hczq3TtmnXVVtpaumKJLtHibTSQ6Z26vVFmmdO+e0MkqaN3r5VkT2cb0zqJ/C9JhTvdz6hSof3er//0GGXOtbsnme9SpTnaqM5zKa7d7dMrxpjHPGLdgqx4vLHVz5Nr8lms/97CXbXV2ifZ33x3TmdUt0Gb3Hq+zvminr/iOv26dsOyCmfrN03ToUGvktuln936jdZCOsG01apQXgpht1s3SdbXPi/k3t+B53arXy6QuneWYI4+K2S9Ip6nIAeye/fuWUxkrsx1mYwrbN5vvTDDssHrqVLnywoti/hL0Xd7ueaSzwV3W6N5AyfXbgTpyEqdno5fvc1NiTc9G3c7JK2z1faBMiNspLPVOGN4Ns/n9wa4smOquf//3v3JR/XqpKD4cAwEEEEAAAQQQyHoBgudZn4XhvgC74O6HW7daoyp1KkC/P1MDv93oYFNv2n1rCq+Uu/s4rylsly5tnHr2gbGi08hH/3Saq/GPPCJdJk20vSS7hhi3BjG7A5a94AJrJHyJYsViNnFrPI9snMvB8yC9pm+tWFF0/fP4NWVXrltn28Bm9zGfTBnX/LE7rrVuZe/7Ze3778fkeZs77pThrVsnzMqQTEcRPYHdiEO3BiS/97Xd9qZ72K0h2OncqQ6e67NHR6y7TaNtlya7ht0/du+WoXPmyMBZsVOU2jXcJBNY1LTZpcPNmuB5Ys6aAsZuAW9T0EP30RH8LW67PWakqZeATJA02AXPkwkwBwlomRryVDmZziG6v10HkSAdrbw+3+xG0iV7v9qNbtN0udX/fvMkF+uWIPdHGO5RuyCGtZ70i7qedD+vRTN/O1MHRC/B87DUzZEL8VuufUO57GD3veP2fm/q6KT7fLB1q7XklJ9ZR4KmwS54HjToqFRBvi9MHQO1I6rOnKRLbAX9mY7rZVapsH2zBb3+yH6mb0Yv97rdee3qt2Tq1HQEz4Omx+5+sgueh7G+T7bM6P5hqXfC8m6Yre8PdmXB1EnErZNrKsoVx0AAAQQQQAABBLJFgOB5tuRUlqbTbiRG0EY+ZfD6sa4NnW9Mm54wxbqX0QZu3HZBBrdGa1OjgJegu1N6gjY0BG3cik5LGKZttxt5nsxIFbf8j/67XWeOoKN1oo9tGtGugSxdh3rm8ti1Gmf06pXQ0KrHCjpiNJIOu/tN/x50tIof31Rvm+rguVtw2Uv6Tfms+5ka/OymDAyyTEF82kyN3W4NqwTPE3PYFNjU4Jaur9pk6FBjkTA10kY6yozr0CFhpJhTQMaug4Vdx5tIguzqtWTKVpCAVpBy6OU+S+e9Y3d+O9Nkp4u3y2NNh9t7iN88ycW6JVvvUbsgRjLvtUGD517uOT/bBK2bI+fwW679pM3LtvrN8Wpenlxybuxoa7cghGnGEV0e44MtWxM6RLp1wjJ9c3kJEtsFz92eJU4ufoPndt9sQWdUiE6b3Yj2l9ets5bLsvuF7ZvNSzl02sb0nmH3TZHsuYLuH/Sb1u7Z6HbPOKXT7ph23z5hrO+D5kP0fmGpd8Lybpit7w92ZUGfj3ldu8YsFVeQy12looxyDAQQQAABBBBAIJ0CBM/Tqcux5fmx4+T68uVjJJL5kNUDaQPL9eXKxawFqP+uDVQ6Qjjyswv6ffL553Jz506BRr0ne2xTo4CuJdt61Cjfa8NF0hK0oUH399u4FV+kwxA8r1q2rMzp01eKHX98TPJ0PdknVq2SRkMGp3U9W9Poq2QasqMvwtQQqsHMUQ8/LL2nxa5fbpqK0W2NdK+PKNP0m7pvNgbPTYEgL40Edo3LyUxPGfG3G0VqOrbdyIugI2vcypv+3e9U324Bd7dyl0wQJZl93dLl9e9BpjI1pTsSIDeVWaeATNDlPOwafpMpW34DWnZB4VR0Uknnse3Khql+SGYq5OjzmEY/6d/dAl5+8yQX65ZsvUft0p3Me21YgudB6+bIPeG3XHt9nvvZznQNTsvMmALGkW+k97ZsTljf3q0TlumZ4OV91GSXbMdev98Xyax37ZZHds/+D7ZukXJNmth+I4Ttm83tOt3+bppF5LuffpKWI0dYM7Jl+mf3fHOr0zTddvt6WTLH7rr9Bs/DWN+nIk/DUO+k8/3N77Gz9f3BTzlP9jsuFeWOYyCAAAIIIIAAAmERIHgelpzI0XSYGh6S+ZD1w2Q31WiQ6bxN5904b37CeoRuDfwmD7dRKW7XvL8Hz9XH1Liv/64NjZu//FLyljwuYxYudKMM9HdTYNlthKfXEzWuXl3Gd+goRxx2WMwu8UFrvx/+Xs8f2W527z7S8KabEnbLtuB5u1q1ZEDTZnL0kUfGXEsywfM5zzwTeMr2SCLsGo1N5cjUOJfMGvDREKbRB/p3p1HOjDw3302mZ9JXO3dKw0EDZcXatQk7xQc9oqdmN9VlTp3QTB0svEx9a8rLZAMofgNadvdCKjqpKHo6OvQ5PU9N5SDZDoSR89mta+8WaPCTJ7lct2TjPWrXaO82NbhTGQ1D8DyZujlybX7Ktd93IK/b23132L0nmDo6RX8jmcqoXV7b3atelhAy2SX7nPIbPDdNHexl1LzXvFk5cZJcc9llMZu7fX+F7ZvN67XabWeq490Mkj2n1/1PLVrU6giteRS9VIHu71an6TZ2z8b3Nm+WUvfU9ZqMmO38Bs/DWN8HuvC4ncJQ74Tt3TAb3x/syoKp7kjlszcVZZBjIIAAAggggAACmRQgeJ5J/Rw/dzo+ZP2QmRqWU/kxYGqEdwvChWGkdrSh38ateP+wXE+P+vWlb+MmcujBB9sWER3hrwGYF956U7QDxXtbtvgpTsZt7dacT6axJvpEdlPSx3cAsbvX3EbVeAWwG5Ea9uC5NsZpQ1zlSy6RiqUvlrNOOUUOOOCAhMt2u291B1Pjcip75pvuJVOw1dQAnKqRQxVLl5YFAwbKqSecEGPkVJ4JnpvvokmdO0ur22tK4cKF8zew6+TgNPpw0uOPiSlfnEYgmkYfunXs0kSmIy/9BrTsOgylqtPb1G7dpdmtt8Y0zqfyPvZSRzp1ovD6TNbt7OoHt0CDnzzJ5bolG+/RZEZm2pWtTATPU1k3R67LT7n2c5/52dbundCu84/TjCN6XtPzyi7YaTfjiJeZQ0x2Xt6LnGz8fl+Y7sdUPptN6XF7dwrLN46fMui0rSmfU9XZN0ga9XlWvlQpqVq2nFx63nkx00ZHH8+tTtNt0/Fs9Bs89/oeH8QqaH0f5Fzx+6TD1m+9E7Z3w2x8f3AqC6ayG/Zv/FSUbY6BAAIIIIAAAgh4ESB47kWJbQIJBJ06NtDJDDulO9gV5Phha4jx27gVzxyW69Hg05Jhw+XaMmUSRiyYypMGnr7/+WfR4PIr77xjTe++9v33fRc9uwaFP3bvlt1//eX7ePE7FC5UyFqewG0URrobVeyOH4YP65IlSshVpUtLuZIlpfhJxeT0E0+UE489Vg4pUkQOLlLEUx54aSROR+NydOJM96IpXekYCRWdDr/HT0fANZmp15PZ11Nh8biR3frapkCGaURN/AwtXkcg2o0+9DJy22SX7KwGfgNa6e6ok+7jRxePdHcgDNqg7SdPcrluycZ71C7Pk+lc4jeI4fERKAVVN0fS46dce72GINuZ6nK7zkvxM8lEzzii5/Yz64hpxhGvz2+TnVtg2c3G7/eFKQ3q8duuXfL33r1up3P9e5EDD0x4J3R79wvLN47rxXncwGScqs6+dkm4+cor5coLL5SzTjlVzjntNDmlaFE54tBDjd82dsfIhuB5WOt7j0XDcbMw1Dvpfnfze/xsfH9wymTTs+6FN9+Uah07pKIIcQwEEEAAAQQQQCCrBQieZ3X2hTvx6W50dbt6UyPBL7/9Ju3HjZWZy5e77e76d7v1qEfMnyd9p0837h+2hhi/jVvxFxWm69EA+sIBA+WGyy83ji52ylBtoPvhl59l3QcfyqMvvSjTly1zzX/dwK6Me9o5iY3iG5LSfa/ZTeedieC55nPrmjWlTtXrrZHkhx96qKcOE07cbg2oum+Yg+epmmFAr9MUpHWa1pPgublkmUaT65b//u9/5aL69WJ2cht9qBubRrmY8sV0r7qtkxtJTDo6HvgNaNmVp1EPPyy9p01N4qm5b1e7aZXT8SxLd2O63UwRboEGP3mSy3VLNt6jfkdCerlhUhU8z1TdHLlGP+Xai0vQbUzPMO1QOXTOHBk4a2b+Yd1mHNENTSPZ7Z7nptmwvE7JnQ47v98Xpu2D5oHX/dze/cL0jeP1mpy2K4jg+dWXXCqtata0Znw67h//kAMNsz35vRa3Ok2PF7QzmVNa/Dxvw1rf+7U2be/Hwev5/NY7YXs3zMb3B6e8MT1/vdx3XvOb7RBAAAEEEEAAgWwWIHiezbkX8rRnerRquoNdQYJGYWuI8du4FV/kwnY9mr7u9epJh7trW6OP40dse7lltGHy6+++k3GPLJIR8+c77pKp4Hn8mpd26fAyXacXk3Q0nHg5b/Q22lAxpEVLqXdDNTnmyKP87p6/va7hfEDhwjFlw60BVXdOx8is6Ivw+rxKxz0XnQ7TM4HgebDiZlqf3jQC0TT6cNbTy6XJ0KH5JzZNWWlak9bUqeunX3+V9mPHyuxnnna8kDAHz506pfnJnYJ8L0nHOqFe6mC3Bk8/gbJcr1uy7R5NR13sN4gRXwYzXTdH0uOnXPt5Zvjd1m5t3vj3MdN2prrWtFRL/Dug3Ywjbs+CdNr5/b7IRPDcbV33dLxvmY7pNZ/8lsX47U0dLFI18rxa+fIytGUrKX322b47MEfSqd9furxa/PJKXnzCGjyPv1eTycNMlZ0w1DtB2lz8WAd5N8y29wcnD4LnfkoL2yKAAAIIIIDA/iZA8Hx/y/ECvN4gHyKpTJ7XYFTQcwb5kAtbQ4zfxi0vDffJNsSkonEgegTUBSVKSJGDDvKdzdqIs/6jj6TzhAnyyvp3jPtnKngeb2yXjlRNuZaOhhM/GaIjWXTkbckzzvDdIULzURtIP/v6a2uKfg2Ud6xdO6ZMBA2e//jLL9J61ChZsOIFP5dj3Nbr8yodz5DoBBE8Tzor8w/Q7Z560r9pUzn04IPz/820huvGefPlwrPOyt/G1KDvdQSiKf8++fxzublzJ/lo2zbHiyN4Pix1me8wEs40+0DQEwepL/0EGXO9bsm2ezQddXEywfMw1M2Re8dPuQ56v3ndb92s2dYaztG/TZ9+Klc0b2a9g+ivb6PG0qthw5ipxE2BNi+zjpimENaOguMfeUS6TJromux02Pn9vshE8NxtTfV0vG8FeWa7ZqDHDUzBvmS/2fTUEzp2kqY1asS863hMkmg5/fbHH2XDxx/LYy+vtDo/67t+9C+bg+eZru+95oPTdmGod4K0ufi59iBtVtn2/uDkQfDcT2lhWwQQQAABBBDY3wQInu9vOV6A12v3IZLM2ox+km9qDPK6/p+X8zBtu0g2NCydWrSo1L2+mjWde+lzzpFjjjzSVwB26/bt0mrkSHl2zRsJxcKujOs02mvf87+Gupdyp9t8vuMb6TVlSv7m6Z5aN0ijgtdrcdvu8lKlZF6//nL2qac6brpnzx754ZdfREdu/feLz+Wz7V/Lmk3/kdc3bJDPd+zI3zdogNBrcNvteuz+nsya51u++kru6n2/rH0/+TLHtO1BczBxPy/rRHodfahHN5WR6LXM7UYfeq1zg94bTmJ+gzKmNOhItMlLl0ibMWOSzpxcmrY96Eg7P3mSy3WLFqZsu0fDEMSI3IRhqZsj6fFTrpN+kLgcYEavXtLo5uox75rxa4h7mXFET2MKjMd/y5i+R/ysWZ4Ou1QEz3ft/kOeW7NGfv51X4eDVP80cPvka6vkyddeMx46G75x/JikY9p27dzR4rbbXadn1zL71c6d8uXOnaId+jZ+8ols+ORjWbluXcwlBO1cELQ+dPLz87xN97Tt6bg+r2XHj4PXY/rttBXGd8Nse39wyhvTt5+XTite85vtEEAAAQQQQACBbBYgeJ7NuRfytNutk1xQL+NTu3WXZrfeGtN45TbKwA+pqRHC7fhha4jx27gV7xO26/GSfyVLlJAaFSvKtWXKWqM9j//HP1ynGFz59ttyW4/u+SOGIuepWraszOnTV4odf3zMqQuqjLulI1XTBZqmjNZzp2Od4Pg81Gkmq5YrZ+zwoPebNr7Ne/Y5WfrqKzFBcruyEDRAaLrf3ab89FIeI9uYpmbVhsaGgwbKirVr8w8VP0pZ/+B1XVMv6THd00zb7kXOvM2qvMlS8eKLY/4YvUa9afRhdEA8eke3EYimIIsGHwbOnCnD5s51vYig94bTgf0GZUweqXzWmK4xlcePttAZUN6aMUPOL14ihsjrTABuGRa0/vGTJ3bnyIW6JeKbTfdoGIIYEbew1M2R9Pgp1273VrJ/b12zpoxofZ8ccdhh+YfS95VRDz8svadNtf4tvi6369zrZdYR07v8+o8+lMqtWye8t5quLR12fr8vZvfuIw1vuikmeV5mBUo2r5z2z8ZvHL/1cTIjz/XbYHTbtsallHTWpx0//CBPr14t859/LiFIbpfObA2eh7W+T8X9EYZ6J6zvhtn0/uD3Wee1420qyhjHQAABBBBAAAEEwixA8DzMuZPlabP72ErlFGZOROluJDetHefW0BO2hhi/jVvx3qm+noqlS8uCAQPl1BNOiDlVOoPRGkxvVL263FqxkjW62bRO+i+//Sbd8x6UvCVLYtJll95UBRa8PgLs0pGqIE267yW76zQ1QOu22ii37oMPpOukSbZT6tsdM2iA0K6zTHRjuNf8it/OrtHNNKLc6wj1IGmxK0dOjavpmErR1PHJ7dkaud6g+RvEy8s+biMCvY4+1HO5jUA0nctPx4p02PkNyqR7pHO6O9XFlwlTZxfTuvdeylL8NkGt/ORJrtYt0ZbZdI+GIYihdmGqmyN56adcB7nf/OzjNguInxlH9LxOs46YzqXvSLOeXi5Nhg71lOx02Pn9vjA9m1PZQdETRNxGqf7G0cMHDQ4HSX/8Pm4d8PyewxQ41GPo+9qDjz0mQ+fO8dR5I/q8QX3SMTLb7/M2jPW93zw1be/Xwcs5/Y48D/q+4yUtuk3Qd8Nsen9wsjDddwXRQd5r/rAdAggggAACCCCQSQGC55nUz/Fz2wWEPv/mG6nbr6+8tmFDYAH9kDulaNGY/X/btUteeOut/A91u9GyL69bJ1Xatgl8bt1Rr+2NadOl1JlnxhzHrVE8bA0xfhu34tFSfT2mBkU9ZzqD59HXNLh5C2l3111W/sb/HnnxRandt0/Cv5saS6JHliZV0HzsbEqHn2k7nU5lWidRt0/3h7Xdee1mAvDCFTRAaGpc1vOlome+Xbk3jUA2jc6KH9HmxcG0jSk4q9s5dQZJR/DclO/ZGjyvVaWKTOnWXY496qh88ui1aOPXxnVaWsQtSGJ6nvvpyBP03nAqb36DMnYjnVP1TDUZpTNAY+pkl6rlY0yNtl7qS795kot1S3SZzaZ7NAxBDLULU90cyUu/5TpoPel1vydHjLRmOYr+RTo03lapsvRv2jRmjWi7GUd0f6eOUaefeJKM79hRjjr88PxT+X2mpcPO7/eFaWRpqt5tvOZZur9x9PhBg8NBryF6P1Md76eDXfSx7N5bf/zlF+k5ebK11EqQX1CfMATPw1jfB8mD+H3CUO+E9d0wm94f7MqCqZNk9HdKKsoQx0AAAQQQQAABBLJZoNDFDervzeYLIO3hFpjWo4eUvaBkTCK14Xj8o4+IBiOD/jSApOtXR/++3LlDuk2aJJs2b7b+WddjHNi8hRQ9+mjH7YKkoWrZcnL/vffKP444Imb3zV99KfX69xcN5Jt+jw8dJmeeckrMnz794gu5o1fPIMmw9jEd881Nm6TlyBGux9SgTvlSpQKnJ9XX0/Cmm6Xl7bfLIUWKxKTJ6/W4XrCHDTrVqSN1ql6fsH7fx9u2WetKx//GduggV19yacw/a9B6wIwZsurd9R7OmJpNTOnQj98FL7wgYxctDHySww45ROb27StnnZK45vjSV1+VgTNnBD62246PDh4i55x2WsxmP/36qwyfO9e4Br3b8fTvrWrWtNYiPejAA/M3/3XXLhk2Z448/a/Vtofo27iJ3F65csLfdXR4+3Fj5bPt272c3riNdtiof8ONCWXu+TfXSI+8vJh97rvjTmtq0+j06wavrH9HOo4bFzgNumOP+g2k1rXXSuFChWKO89Trr0nf6dONxzZ5/vnXX9aot8lxMzV4TZzOPnFBidiprr3kUTL56zVtfrezu3/0mab3Zr8mTWIC6zrNad9pU2XNpk3GU5me2e9v2SJDZs+SkW3ayMnH/3+nsr/37pXFL70kw+e5T9meLjvTfaOdzHpPnSpr338v4RrVa37//nJGsZNj/qYN8kNmz5YVa9/ymwX525c644wEI/2jm3ngEzrcU6Z72+95TGVBj+FWX/rNk1ysW6Kts+ke1ffpwS1ayAnHHBNTXJKpi2++soL0bNhQDj/kkPxjuj3Dw1Q3RxLtt1z7vd/8bm+qG3/5/XcZNX++XHnRhVKt/OWe69kaV1WUrvXqyRGHHpq/z67du2XK0qVS7LjjEurt+O8ht7Snw87v94Xdd1UqnpVu12/391R/4+h5kvlmC3odkf1M97rXd6v4cze/9TZpcsstUuSgg2L+9Nq770q7sQ8ETmpQH7tno1t96JRQv89bu3foVJThoPV94IyI2tGvg5dz+q13wvpumE3vD3b5Ymov045LM556SqY9+YSX7GQbBBBAAAEEEEAgpwUKyZVXEDzP6SzO7MVN6tRZWt1+uxQuXDg/ITqd4KIXX5S6/fsFSpy+5Ouol+InnRSzvzUdfIP6Mf+2buYsufS882L+TRucrDVgPQYUTImc3KWrNL/11pjr0u2sUag9utte16b5D0vJM86I+bs1JXK9ewJZ6E6mY7709ttyXft2rsd8cfwEubZMmcDpSfX1LBowUO6+7rqEdNtdj/aWnt6jR0zASHf+YOtWKde0iev1mzawerf37pOwjrldPg1s2ky616sX04Bk9dh+9BHpMmlSoDREdlqVlycVS8eul2zN3NC/X8LMDaZ06HHWf/SRVL7P27qXpsTWrVpVJnXuIscceWTCn/XDuunwYUldo93O1kiHPn0TZpiI5K2ORA7yG9y8uXSte09Mfu0b1Txa5j3/nO0hH+rR02oojP/tm9I/T/ICjrLR45ny+Y/du60pLwfOmhVzylrX6EjmbjEBV91g6/bt1swIdkFXNyudbeHVB/PkknPPjdnUGiU74yEZ+fDDxkOYyp02uoyYP1/6PmQOuDul5ZYKFeShnr0SgkNe8kiPa0qP133djIL+3fRc0xGIc555Rno1bJg4+rBxI9tTjW7TRtrfdXdMRwsdOTZ20SLp27hxzOjDfTNPjJTFL6/0lPR02JnuG2uk26CBtmugPjl8RMKIzb///lumPfmktBo9ytO1mDbqWb+BZRTfOcsa8elgHviE1lT7N8n4DrGjQlNxv9q9B+mx3ep/v3mSa3WLKT+z5R61qxeTqYvrV7tBHuzSJWbGHadneNjq5kh++i3XydzXXvY11WWRd8NrLr0s5tvErZ61Zh0ZPcZaWijy2zc1+9PWt1D8e7zbt0h8+tNh5/f7wprRa+q0hBm9rNH6XTrLR9u2eWE3btP6dl2DvnXMGvTqN33Zk9Ji5Ejb46b6G0dPlMw3W2CA/+1o+r5xK3t25zSVGWumgAUPS+9p0wIl1Zqx7qEZcn7x4jH7u9VpurHdc8nLvnaJ9fu8DWN9Hygj4nby6+DlnH7rHT1mWN8Ns+X9wS5fTHmhHVZbjx4lC1as8JKdbIMAAggggAACCOS0AMHznM7ezF+cXeAtmUCPXQO4qbHILsj92oZ3pVLr1oGAtBFr2ciRct7psR/3XgJGYWuI8du4FQ+WyusJEgywphrrPyBhjfSvdu6UhoMHyYq1a33nsV3jjV3w/MbLL5dZ9/eWE489NuZcH362VWp06xa4wc/u3vnXv/8tFVq2SLguu3To9J29pk6RCYsX+7bQHZaNGCnVK1QwrgWfTIO9W2LsGmt0FMnlzZu57W779+WjRomOeIj+eQmu2gXP9Tg6Yr16166B0tSuVi0Z2qKlHB41okwPZBdgtAty60jBBxYtlB6TJwdKh6lx2SkdkZOkOnhu98z2kkeapnQEgAOBRu3U5o47ZHir1jF5rDMorN64UW684oqYw2tA/d4hg21Pqc+FvC5dY2Y90cbvV9evl+vLlYvp0LXp00/lihbNPa85mg67IEEZuzo+2WeqqZNKJADVZJi3tYH9lgW79wW9Xyc+tlg6T5zo95DW9toxseVtt8kBBxyQsL9bsMBvnuRa3WICz5Z7NAxBjLDVzZH89FuuA914PndaPWWqXHnhhTF76TvcGcWKxXTQ9PLO+vzYsXJ9ufIxx9JOw/pOUKJYsfx/9/ItEn8Z6bAL8n2h7/O1r7su5n0z2XcbvVbTe581tf3kPJn0+OO2uZrKb5zISTIZPDd93wTt7GsqMzrr2v1Tp8q4Rx/xeafs29zuu8etTtN9wxA8D2N9Hygj4nYKQ72jSQrru2G2vD/YlYW+jRpJrwYN5eCoWf/sOuqnojxxDAQQQAABBBBAINsECJ5nW45lWXrtAj179uyROc8+K34brPV4z455QCpcdFGMhF1jkd2HeDIBRbtGay8dAsLWEBOkcSsafuPceXLhWWfF5IW17vuwofLUavspsE3FeEzbttL2zloJ01Hrtk4NJybToCMp9Fx2I8+dRieagjJaxh9+4QUriB/kpw2lOo1loagptHX05eSlS6XNA2OMhzSlQzfc+MknUqdfX3lvyxZfSdHgzLCWreRow6hzPVAmgufJzNTQ+ObqMrpt24RR9B8++xgAACAASURBVF4Cs07Bc2uNxym6xuNSX77a0PbooMEJS1DoQZwC8nYBZl1a4LYe3X3nsz5XV06cKGXOvyAh/W4dA0yNLnoQXZajdr++vjxKlighTwwfkTBVvx7ESx7pdukIAPu6CMPGZc+/QB4dPDgmwKH3sjY0H3HYYfl7eHlumUYg6gG+//nnhHLtNw/SYRckKGPXkSqZgHOPevWtUeeHHnxwTA6pW5sxo9M6usYUENJEaONk8xHD5dk1a3wVMQ1mT+veI6HTWOQgboGGIHmSS3WLCTtb7tEwBDHs0pCpujmSn0HKta8bL8DGptm39Dl/4AEHxLzrepn9wjTriM58o9NmR0+dHeQdPB12Qb4v7DrxBX1WapbZvffpkjt39e4taz943zZnw/bNFqAIJuxiyhe/7wp6ULuR50FnHdJjmr579N/d6jTdJgzBc01H2Or7VJSZMNQ7eh1hfTfMlvcHu7IwtVs3aVbj1pj2Bi91UirKFsdAAAEEEEAAAQSyQYDgeTbkUpancXirVtKpdp2EoOgPP/9sBZymPOF9PaUhzVuIrkkdP+2qU+DartE3SGOMXTDR61T0YWuICdK4FV0cTftr0Fjz1C7AayrOGgzQqZpPPv54Y2l3ajgxTePmtbHFdDK7IL7TNJh2gRkt4/1mPOR71LddOf/6u++k0ZDBtsEWu175QQL5GshcOGCgXHT22bZPoHQGz+2ChEEahvUCtIxN7totYbkH/ZuXwKxT8FyPEaSDgi4PcM/11yeMHnWbCt5uJKg+h/Reqdmrp+fRxpr2oOnQfU3T/em/b/7yS2t5AT/TyM/v20/qVK2asByG1zzS7dIRAE5FFWx6VsYf18voQ93H7pkXfTwvo+riz58Ou6BBGbsG6CDvDU7B5mRmofFaLuw68QW5X7Wjy5Khw6xpmqM7VkWnxS3QECRPcqluscu3bLhHwxDECFvdHMnPIOXa6z0cdDu7aZzjj+c244hub7dkS/yx7GYncrqGdNgF+b6w68inz8qX31knDQcNks937PCcHXbvsdn6zeb5wh02NHXoCFJmTJ059LRBAvG63+z7e8s91arFLEkTuQy3Ok23C0vwPGz1fSrKTBjqnch1hPXdMBveH+zKgmlWk6D3cSrKG8dAAAEEEEAAAQTCJkDwPGw5koPp0Ya2x4YMTRihrJf65c6d0j3vQZn//POuV66B6yEtWias9auNIItXrpS7+/YxHsNuWmTdWKc81JFfXgI89apVkxGt7zMGePU6dLS12wiyXAue261R7tVD8+DqSy6xpiG+oEQJ2zLg1HBitx6rrm2vwV0/QXwtKwOaNE0Yaa3HGjhzpgybN9eYRrsZEXRjHZWsa1fbrRkdf8B+jRtL5zp1Y9Yf1W3cyrlu4zSCWAPoT7y2ShoNGeIaWNXe/VO6drMC53YBGj1fOoPnevyVEybKNZddFkOkI3YXrlgh9QYOcH1mRDZoUr26DGzW3LZzRiqC536eJ5pPs+6/X26rWCnQtMt6rkcGDpJaVaok5I/m86IXX7TWhvayLrw2pOpa7vEdkiz/dW/LbT16OB7Hbo1yv/nklA5Ni5c80u3SEQD2XNAcNrRraI7exetIj8HNm0vXuvfEjDaMP7WXUXXx+6TDLmhQ5vZKlWRKt+5ywjHHJKhqxzd9rj/52muuWeNUvwSdMcL1pIYN7Ja/0Of66xs3WGvTu80McmrRotYSIU6Bcz21W6AhSJ7kWt1iysNsuEfDEsQIU90cycsg5TrIvexnH7uOBtHH8DLjSOT9zrQedPSx3GYnskt7OuyCBM81fXbfbH6elXocDZzr87LsBRckvCdpJ8yWI0fI0lWrHLMzbN9sfsqe3bamKaaDvC/oiP7xHTrEzJ6j5/Tz/afba702oWMnqXHVVcb3YS91mm4TluC5piVM9X0qykxY6h29lrC+G2bD+4OpLJiWcvhj926r3WLgrFmpKD4cAwEEEEAAAQQQyHoBgudZn4XZcQFOAWwdIbd01avSc/Jk44gCfbHXkbj33nxzQkBRr95LI4jTus07f/hBpi9bZgVGTcEm/bAf1aaN3FapsjHA5GekddgaYoI2bkVKXbd77pH+TZomTIWrf9cAR/8ZD8mM5cttC2mHu+6W7vXqyUnHHZe/jX60HXTggTGjT52CAU5rpWverPvwQxk+b65jI5k2svVt1FhurVTJmMfayeLO+3s5rl9uNzWkXpiuKagjO4bOmSPPv/Wm0UODPH0aNZJKF19iHHmx7euvrbWQV65b53jTO021ro2Pn375pTywcKHkLV2ScBy919rXukva1qqVELTSRtnChQvH7JPu4LndrBW6TMNjL78sLUeNdAzsatnoc28jqVKmjDFfIxfjZc1HU+OyyUSfRxMXL5bxix81pk2nJdXZM848+WRjxwQvzzNNt16bjsA44+STE/JR81nL7OgFC2Te888Zy0u1cuVlaMuWcsm55xrT8d1PP8l9Y0ZbgXi337qZs+TS885L2ExddcaG9uPG2o4W03tvdJu2UrVcufxyr/ftnr//jgkOJxM895K/bteY7N+9jBr0OtLDy7HcAqim6wlT8FzT57Sut5aHx15eKX2nT3d8b2hw440x68NHrlvvkeWrV0uN7t2SzVpP+7tNtR70uaHPIO3gFN3JyS3vgwbKcqluMWWal/sq0/doWIIYYaqbI3lpKtdBZuDwdEP72MhtphA/s+m4HeunX3+16tvZzzzjI4XmKbi/2LFDGgwa6PrOaXeiZL4v7Kbvjnzz6bun3Teb03us7u9n2bCwfbP5ylSbjU1TTGtHstajR/lavsRufW897adffGHNuuXWMV6//+6reYe1BIlTR91PPv9cbu7S2fEbLEzB8zDV96koM2GpdyLXEsZ3w2x4fzCVBVMHaD91UirKF8dAAAEEEEAAAQTCLkDwPOw5lEPps5saOHKJOrpXe7+/v2WL/PL7b3JA4QPkvNNPt/6LXhc2mkSDaGMWLpReU6c4SnmZglqnStbAop5/919/yhGHHmaNhi5RrJht4M3vtKtha4hJpnFLwZ0aTyKNVB9+9pm8/M478uamTVYeaWD8ygsvlOvKlpXTTzwxpsFEp+R9avXrcve118UEztyCAU4f0npOzacdP/xgTSX93y++kD1/77HSUuy44+X84sWl2HHH2Y540MZXLV8TFi92vRvtpluP7KiNdl99+618sHWrfPXtTuufjznyKLn4nHMc06D3xoj586T/jBmuadAN3O419fjhl1+s++2jzz6zjqllXQO6pntNG9be+M9/5IbLL485f7qD524B4m9//NHqlPDK+ndk5w8/xpSvq0pfJGedcmpCRwTNA+0EEN9Qp40Fw+bOlXGPPmI0NjXMv/LOO1K+VClj55Ho54kGgs857TQ5+9RT5egjjrBtJNR81o4N90+b6imf3dakj5R7zePNX33pucz7TYddICVyEVp+XtuwwRrJHsknbSytVr68NSrssEMOyb/eyDP1lKJFY2ajSCZ4rgfXTlK6Jr2uC6+/ww89RL798SdZ/PJKT9ap2Miuk4Ee2+voQ91WgwNvTJ0mpc4805gsXRv8gUULpcfkyb6SHbbguZcpyuPfG4oceJDjsywCEmSZBV+Yho3d6gfdRZ8bW7Zvt8qplgmn54a+/7y4dq1Vl0aveexWXwYNnudS3WKXl2G/R8MSxAhT3RzJS7ulVTSQN/XJJ+Srnd9am+pzRd8D7ToyJnufx+/v1MlUt/U644huazfTUuScH362VWp06+YYZDRdXzLPBDuvZL4vgnyzeflm1LRu+PhjuatPb09GYftmS1XZjM+boB0Mnb69tH7S7+nXN27M//7T9Ou7X9WyZeXic89NeB/W9z99Xz7wgANiLlXf2198+23pNGG87QwtYQqea+LDUt+nosyEpd6JXEtY3w3D/v5gKgum+slPnZSK8sUxEEAAAQQQQACBsAsQPA97DuVQ+vRj57EhQ6Rq2XKOPcy9XrKfaaj1mG49wb2eN7KdfuRrA7yu6+s23Wpkn7A1xCTTuBW5pv5Nmkj3evUdR/Z6sdVAwZiFC2TvXrFGo/sJBmjZemL4cKlyWRkvp/K8jTb+zH32WWk2YrjnfZzW7fN8kKgNNTg04dFHpfvkPM+7p/Jei0x/r9N66/Te0b90B8+9NkB5hdHR1OMeeUSa33qr1YBn9zMFak2Ny3r92hnEtG651zRFttPGy4eff96aXcDPz0sDnZ/jBUmHdqJ5dNBgKX3OOX5OlbBt9DN18eAhUvKMM/K38Ro8N01Japeogii/MfdLz17S6OabbWcc0KU/nlq92pOh0wjEoKNGwhY8VwgvQRRPYFEbbd2+XVqNGum6zIrf43rZPlX1Q+T9R4MT3e7xV18mEyjLpbrFlF8zQn6PhimIkcq6J5m6OZKPXqbN1W31vW7E/PnS96HpXm7ZpLexy7PIgb3OZqDbu41u9HOs6AtL5plgB5Ts94V+s03u2k2Kn3RS0nkQOYCfpbp0n7B9s6UKwnSv6CxBt/bo7usUqayfIx0ntVOvfms4jUQ3dRALW/BcIcNQ3/vKUJuNw1TvRJKYyrIXOWay74Zhf38wZW/88ns6m9G0J5+0lv7ihwACCCCAAAIIILBPgOA5JaFABbThVT8ubq9c2Tg1tdfEaIBn6auvSpNhQz2t6xs5rk6NrT3lNSjj9GHulo7IR36jIYNtpyM2HSNsDTHJNm5FrjHZBgINjGngfMDMmcaRNW4j6TQd+iGt01i7rdPtlreRv2sw/6Fly6TduLFed8nfbkKHjtK0Rg3jiGQ/B9MRu5Mef0x6T5vmZzdr21Tca9GdB+yCx02HD/OdNr87JFu+9H7VIFOnCROs0War8vKkYumLbZPhJ3iu159s+pIpa3oROnKgR/0GcsyRR/qljdle0zFh8aO+RyzrQZJt6NY8Wvv++6LPVO2MFP+s9Bo8d5sNI/qCCzp47hTY10b9ixrU95x/TiMQg44aCWPwPPJsz+vSVSpdfHHS9bZ2eNPlHtb8byYUz+Ap3DDZ+kED58+9uUbq9OsnXeve47uzWbKBslyqW+KzNez3aNiCGMnWfamomyN5qHWQrnF94rHHOt6tBR0818SsnjLVmnEp/ud3bVmnWUf8zF4Sn45knwkm8FR8X6Tym+2t996TDuPH+Xr2h+2bLVXVkGmqZi9To5vOn+y7nx5Ty+7M5cul55TJUr/aDTKidWvbGed0+2wJnmtaM13fp6LMhK3eiVyTfveH6d0w7O8P8WXBVJ8EXfojFeWMYyCAAAIIIIAAAmEVIHge1pzJ8XS1uv126X1vI2uqar9BbB1Vp1PS6siRID/9WJjcpasVwI+eLtjrsZI5f9gaYlLRuBVxG9y8ubS5407j+rJ2tpE1uHVt9MjaeKYAjpfguZ4jkrd3XHNN4JHwmqb1H30kvaZMSWpaT7c1pZ3KmwZHNnzySdJp0HPoKP5OteskrGHuVt61nOtU8Q8sWmRtmsnguZ4/SPnS/bQDgs4eoFOhawBWf27TnfsNnkecu9SpK8cffbQbbf7fI+V/2Nw5MmP5cs/7mTbURuZRbdrIJeeca7sEgdN9mIoyr1P5jmvfQcqVLOnrua6zGzz+8svWSIdIHgUNnus19mvcWDrXqWs9D5x+BR08N601Gkmf3xGDpsZvPZaWqVlPP211LPP7C2vwPHIdY9u1l4Y33RSok4jpOeDXJ5XbN6leXXo2aGgtleHnHUivQ/O344TxVnKC1JepCpTlSt0Sna9hv0fDGMTIdN0cnX/Tu/eQBjfeGDNzUfx9m4nguXba1e8eXTIm+hdklpD4kYKR4yWzRnmqngnR15aq7wutx3WWA83XfxxxhO/H8Pc//yzzn3su5h3Q60HC9s3mNd1etovvRKpLhnTPy5O8pUu87B6zTdB3P9P3lpcpubMpeK5QmazvfWemYYcw1jvRyQzLu2HY3x/is9Y0k4l+C1a+r7WvgSmpKGMcAwEEEEAAAQQQCLMAwfMw506Op00/kFvXrGn1Mj+veHHHkeg60vy/X3wuy1573RoZ+fmOHUnraI9lDSredMUVVmDxgLg11qJPEDn/kldelWHz5vJRYaOvpvc3vFduvOIKx7WdNTi87ZtvZOGKFWnx9JO3einagKMNbG9/8L5MWbpUlq5alXT5ihxAy3fL22+Xi846y3EkhaZBA4c6OiZvyeMpTYPeaz3rN5A6VavKaSecYFvWNQ1ff/edLF+9WgbMnJGS+yxlkP+bXaBH/fpy4+VXyHH/+Idt0ClSvp7+179k+Ly5xuvQAGv7u+42BuI0QNV69ChZsGKFr+SfWrSo9GvcRKpXqGCNfrMLiunz5MOtW2Xe889J3pIlKX2e3F6pkrSueYcVwNZ8dwrMaWPpxv/+1yrzmpZU/VrfXtMq8xeUKOH4XNfz6wjg0QsWJNVRxZRubazU5SR0nXk7g4IOnqfKd38+jt5j7WrdJXdec42cduKJjuVLnwNf7NwhL7z5ViifZ5qPnWvXsabyd3oH0ufyD7/8Yq1vrh0HMzlqPr7s5Urdsj/fU6m4dn3nCkvdrJ06Otx1t20dnIngeSqM9/djRN6vri9fTk45vqjrN9u2r7+Wx15+OWXfjLnmP7xVK+sbWJceinwHBe14F7HRdz+ddavUGWc4dmDRdz+daUjPZ3r31OfJQz17SrkLShrz+YW33pRqHTtmXZZke30fZvBcezcsCOv45RuYsr0g1DkHAggggAACCGSjAMHzbMy1HEyzNsBeX66cVCxdWo496qj8K9R1EF/bsEFeeOutlAaY4gn1o+uq0qVFe89Hn3/b19/IOx99mPbz52CWivbAvqr0RXLRWWfLAQfsG22z+8+/rODw6xs3eF4nPlmbSNm69Nzz5LQTY9e51vKlgYjXN2wokECx9t4vffbZMSZ79vwtG//7iby+YaOs/eD9ZC/XdX8t69dceplc/s9S+SNzCzoNron0sIGpfGnnA22Q0zKmU3+7/dRCZ6DQsqFlVMvnG//5tzz/5ptJlwdT+gq6vGkaLjv/PClz/gVS5KB9DaSRvNaZDVauW+dGlNTf7Z7r+lz913/+Ldq5Id0/veeuvaxMzL3//pat8tG2z3iupxs/zce3e7YX9H2Wisu0u1e0rL753qa036upuIZcqVtSYbE/HyMsdfPNV14pVcuWzX+nj9R9H23bViB1z/5cBtJ97XbfbAX1zZju6yuI4+v37qKBg2LWlN/06adyRYvmSX9vO9Vn+r3j9d1P399qXHVV/j2s744vrXs7K+pDpzzMhfq+IMpo0HPk0rthUAMv+8UvJ6Kd53XprGfXrPGyO9sggAACCCCAAAL7jQDB8/0mq7lQBBBAAAEEEEAAAQQQQAABBBDYnwUW9B8gta+7Ln92nmSmbt+fHbl2BLJNwDRl+9P/Wi3Vu3bNtkshvQgggAACCCCAQNoFCJ6nnZgTIIAAAggggAACCCCAAAIIIIAAApkXqFu1qkzq3CV/+SJdImTRiy9K3f79Mp84UoAAAmkTmNylqzS/9VYpXHjfzIB0nEkbNQdGAAEEEEAAgRwQKHRxgwZ7c+A6uAQEEEAAAQQQQAABBBBAAAEEEEAAAReBKd26SflSpfK3+mrnTumelyf//u9/sUMAgRwUOP2kk2R8hw5Solix/KvbtHmzNB8+XH7btSsHr5hLQgABBBBAAAEEkhMoJBWuJHienCF7I4AAAggggAACCCCAAAIIIIAAAlkh0OyWGjKydWs5+sgjrfT++ddf8sCiRdJjyuSsSD+JRAABfwI969eXvo0ayyFFilg7/v7HHzJw1kwZPn++vwOxNQIIIIAAAgggsJ8IEDzfTzKay0QAAQQQQAABBBBAAAEEEEAAAQRU4MVx4+XaMmXyMdZ/9JFUbnOf/PzbbwAhgECOCax6ME8qli6df1Vvf/CBVGnXlvs9x/KZy0EAAQQQQACB1AkQPE+dJUdCAAEEEEAAAQQQQAABBBBAAAEEQi9Q+9rr5MHOneXYo46y0rpr925rJOqwefNCn3YSiAAC3gXiZ5r49fffpdfUqTLhscXeD8KWCCCAAAIIIIDAfiZA8Hw/y3AuFwEEEEAAAQQQQAABBBBAAAEEEHhk4ECpdU0VKVSokIWxeuNGubFLZ0ajUjQQyCGB+FkmXnr7bbmuQ/scukIuBQEEEEAAAQQQSL0AwfPUm3JEBBBAAAEEEEAAAQQQQAABBBBAINQCVS69TGbff7+cduKJVjpZBznU2UXiEPAtED/q/Jvvv5eWo0bK0lWrfB+LHRBAAAEEEEAAgf1JgOD5/pTbXCsCCCCAAAIIIIAAAggggAACCCDwP4EhzZtLp9p15JAiRax/YS1kigYCuSMQPep8z549MuWJJ6TN2Ady5wK5EgQQQAABBBBAIE0CBM/TBMthEUAAAQQQQAABBBBAAAEEEEAAgTALHHnYYbJkyFC5tkwZa/r23X/+KSMeni99H3oozMkmbQgg4CLQ7s5aMrRFCzn80EOtLekYQ5FBAAEEEEAAAQS8CxA8927FlggggAACCCCAAAIIIIAAAggggEBOCcRP3775yy+l7oD+smbTppy6Ti4Ggf1F4NzTTpPHBg+RC886y7rkL3fulKbDh8mza9bsLwRcJwIIIIAAAgggkJQAwfOk+NgZAQQQQAABBBBAAAEEEEAAAQQQyG6BsuefL+cXL25dxJ6//5Z3P/5Y3tuyJbsvitQjsJ8KXF6qlJxz6qn5V//Fjp2y8p11+6kGl40AAggggAACCPgXIHju34w9EEAAAQQQQAABBBBAAAEEEEAAAQQQQAABBBBAAAEEEEAAAQRyTIDgeY5lKJeDAAIIIIAAAggggAACCCCAAAIIIIAAAggggAACCCCAAAIIIOBfgOC5fzP2QAABBBBAAAEEEEAAAQQQQAABBBBAAAEEEEAAAQQQQAABBBDIMQGC5zmWoVwOAggggAACCCCAAAIIIIAAAggggAACCCCAAAIIIIAAAggggIB/AYLn/s3YAwEEEEAAAQQQQAABBBBAAAEEEEAAAQQQQAABBBBAAAEEEEAgxwQInudYhnI5CCCAAAIIIIAAAggggAACCCCAAAIIIIAAAggggAACCCCAAAL+BQpdfG/Dvf53Yw8EEEAAAQQQQAABBBBAAAEEEEAAAQQQQAABBBBAAAEEEEAAAQRyR6CQVKxA8Dx38pMrQQABBBBAAAEEEEAAAQQQQAABBBBAAAEEEEAAAQQQQAABBBAIIEDwPAAauyCAAAIIIIAAAggggAACCCCAAAIIIIAAAggggAACCCCAAAII5JYAwfPcyk+uBgEEEEAAAQQQQAABBBBAAAEEEEAAAQQQQAABBBBAAAEEEEAggADB8wBo7IIAAggggAACCCCAAAIIIIAAAggggAACCCCAAAIIIIAAAgggkFsCBM9zKz+5GgQQQAABBBBAAAEEEEAAAQQQQAABBBBAAAEEEEAAAQQQQACBAAIEzwOgsQsCCCCAAAIIIIAAAggggAACCCCAAAIIIIAAAggggAACCCCAQG4JEDzPrfzkahBAAAEEEEAAAQQQQAABBBBAAAEEEEAAAQQQQAABBBBAAAEEAggQPA+Axi4IIIAAAggggAACCCCAAAIIIIAAAggggAACCCCAAAIIIIAAArklQPA8t/KTq0EAAQQQQAABBBBAAAEEEEAAAQQQQAABBBBAAAEEEEAAAQQQCCBA8DwAGrsggAACCCCAAAIIIIAAAggggAACCCCAAAIIIIAAAggggAACCOSWAMHz3MpPrgYBBBBAAAEEEEAAAQQQQAABBBBAAAEEEEAAAQQQQAABBBBAIIAAwfMAaOyCAAIIIIAAAggggAACCCCAAAIIIIAAAggggAACCCCAAAIIIJBbAgTPcys/uRoEEEAAAQQQQAABBBBAAAEEEEAAAQQQQAABBBBAAAEEEEAAgQACBM8DoLELAggggAACCCCAAAIIIIAAAggggAACCCCAAAIIIIAAAggggEBuCRS6uNG9e3PrkrgaBBBAAAEEEEAAAQQQQAABBBBAAAEEEEAAAQQQQAABBBBAAAEE/AkUkkpXETz3Z8bWCCCAAAIIIIAAAggggAACCCCAAAIIIIAAAggggAACCCCAAAI5JkDwPMcylMtBAAEEEEAAAQQQQAABBBBAAAEEEEAAAQQQQAABBBBAAAEEEPAvQPDcvxl7IIAAAggggAACCCCAAAIIIIAAAggggAACCCCAAAIIIIAAAgjkmADB8xzLUC4HAQQQQAABBBBAAAEEEEAAAQQQQAABBBBAAAEEEEAAAQQQQMC/AMFz/2bsgQACCCCAAAIIIIAAAggggAACCCCAAAIIIIAAAggggAACCCCQYwIEz3MsQ7kcBBBAAAEEEEAAAQQQQAABBBBAAAEEEEAAAQQQQAABBBBAAAH/AgTP/ZuxBwIIIIAAAggggAACCCCAAAIIIIAAAggggAACCCCAAAIIIIBAjgkQPM+xDOVyEEAAAQQQQAABBBBAAAEEEEAAAQQQQAABBBBAAAEEEEAAAQT8CxA892/GHggggAACCCCAAAIIIIAAAggggAACCCCAAAIIIIAAAggggAACOSZA8DzHMpTLQQABBBBAAAEEEEAAAQQQQAABBBBAAAEEEEAAAQQQQAABBBDwL0Dw3L8ZeyCAAAIIIIAAAggggAACCCCAAAIIIIAAAggggAACCCCAAAII5JgAwfMcy1AuBwEEEEAAAQQQQAABBBBAAAEEEEAAAQQQQAABBBBAAAEEEEDAvwDBc/9m7IEAAggggAACCCCAAAIIIIAAAggggAACCCCAAAIIIIAAAgggkGMCBM9zLEO5HAQQQAABBBBAAAEEEEAAAQQQQAABBBBAAAEEEEAAAQQQQAAB/wIEz/2bsQcCCCCAAAIIIIAAAggggAACCCCAAAIIIIAAAggggAACCCCAQI4JFJLKDcj1RwAAIABJREFUlfbm2DVxOQgggAACCCCAAAIIIIAAAggggAACCCCAAAIIIIAAAggggAACCPgSIHjui4uNEUAAAQQQQAABBBBAAAEEEEAAAQQQQAABBBBAAAEEEEAAAQRyUYDgeS7mKteEAAIIIIAAAggggAACCCCAAAIIIIAAAggggAACCCCAAAIIIOBLgOC5Ly42RgABBBBAAAEEEEAAAQQQQAABBBBAAAEEEEAAAQQQQAABBBDIRQGC57mYq1wTAggggAACCCCAAAIIIIAAAggggAACCCCAAAIIIIAAAggggIAvAYLnvrjYGAEEEEAAAQQQQAABBBBAAAEEEEAAAQQQQAABBBBAAAEEEEAgFwUInudirnJNCCCAAAIIIIAAAggggAACCCCAAAIIIIAAAggggAACCCCAAAK+BAie++JiYwQQQAABBBBAAAEEEEAAAQQQQAABBBBAAAEEEEAAAQQQQACBXBQgeJ6Luco1IYAAAggggAACCCCAAAIIIIAAAggggAACCCCAAAIIIIAAAgj4EiB47ouLjRFAAAEEEEAAAQQQQAABBBBAAAEEEEAAAQQQQAABBBBAAAEEclGA4Hku5irXhAACCCCAAAIIIIAAAggggAACCCCAAAIIIIAAAggggAACCCDgS4DguS8uNkYAAQQQQAABBBBAAAEEEEAAAQQQQAABBBBAAAEEEEAAAQQQyEUBgue5mKtcEwIIIIAAAggggAACCCCAAAIIIIAAAggggAACCCCAAAIIIICALwGC57642BgBBBBAAAEEEEAAAQQQQAABBBBAAAEEEEAAAQQQQAABBBBAIBcFCJ7nYq5yTQgggAACCCCAAAIIIIAAAggggAACCCCAAAIIIIAAAggggAACvgQKVW7Xdq+vPdgYAQQQQAABBBBAAAEEEEAAAQQQQAABBBBAAAEEEEAAAQQQQACBHBMoJFdXJnieY5nK5SCAAAIIIIAAAggggAACCCCAAAIIIIAAAggggAACCCCAAAII+BMgeO7Pi60RQAABBBBAAAEEEEAAAQQQQAABBBBAAAEEEEAAAQQQQAABBHJQgOB5DmYql4QAAggggAACCCCAAAIIIIAAAggggAACCCCAAAIIIIAAAggg4E+A4Lk/L7ZGAAEEEEAAAQQQQAABBBBAAAEEEEAAAQQQQAABBBBAAAEEEMhBAYLnOZipXBICCCCAAAIIIIAAAggggAACCCCAAAIIIIAAAggggAACCCCAgD8Bguf+vNgaAQQQQAABBBBAAAEEEEAAAQQQQAABBBBAAAEEEEAAAQQQQCAHBQie52CmckkIIIAAAggggAACCCCAAAIIIIAAAggggAACCCCAAAIIIIAAAv4ECJ7782JrBBBAAAEEEEAAAQQQQAABBBBAAAEEEEAAAQQQQAABBBBAAIEcFCB4noOZyiUhgAACCCCAAAIIIIAAAggggAACCCCAAAIIIIAAAggggAACCPgTIHjuz4utEUAAAQQQQAABBBBAAAEEEEAAAQQQQAABBBBAAAEEEEAAAQRyUIDgeQ5mKpeEAAIIIIAAAggggAACCCCAAAIIIIAAAggggAACCCCAAAIIIOBPgOC5Py+2RgABBBBAAAEEEEAAAQQQQAABBBBAAAEEEEAAAQQQQAABBBDIQQGC5zmYqWG5pCUDB8lZJ58ciuT8uecvmfH0MzJ52ZOhSE/QRPRr2FBqVqwUs/s3P3wvvaZPl7Uffhj0sOyHAAIFINCqxq3S5Oab5KADDsw/229//CGD582Vp9esKYAUcAqeoZQBBBBAAAEEEEAAAQQQQAABBBBAAAEEEEAAAScBgueUj7QJbJo1W0qWKJG24/s58O4//5QRCxdK31kz/ewWum0f6tpVmtx0c0y6vti5QxoMHSor168PXXpJEAII/L/AwEaNpXudOlLkoIPy//Hn336T+8aNk3krXoCqAAR4hhYAMqdAAAEEEEAAAQQQQAABBBBAAAEEEEAAAQSyWIDgeRZnXtiTTvA89TlE4Cf1phwRgYISIHheUNL25+EZmvk8IAUIIIAAAggggAACCCCAAAIIIIAAAggggECYBQpJlav3hjmBpC17BTbNnCUli4do5PmihdJ39qzsBRWRhzrryPObYq7hi507pcGwobLyXUaeZ3XmkvicFxh4byPpXtsw8nyCjjxfkfPXH4YL5BkahlwgDQgggAACCCCAAAIIIIAAAggggAACCCCAQHgFCJ6HN2+yPmUEz1OfhQR+Um/KEREoKAGC5wUlbX8enqGZzwNSgAACCCCAAAIIIIAAAggggAACCCCAAAIIhFmA4HmYcyfL07ZkwEA56+STA11FiRNPkqMOPzxm37///ls2b98uv+763fcx//xrj8x45mmZ/NQy3/uGaQcCP2HKDdKCgD8Bguf+vNKxNc/QdKhyTAQQQAABBBBAAAEEEEAAAQQQQAABBBBAIHcECJ7nTl7m1JWYRq3v/vNPGZEDU68nk1EEfpLRY18EMitA8Dyz/np2nqGZzwNSgAACCCCAAAIIIIAAAggggAACCCCAAAIIhFmA4HmYc2c/ThvBc3PmE/jZj28KLj3rBQieZz4LeYZmPg9IAQIIIIAAAggggAACCCCAAAIIIIAAAgggEGYBgudhzp39OG0Ezwme78fFn0vPUQGC55nPWILnmc8DUoAAAggggAACCCCAAAIIIIAAAggggAACCIRZgOB5mHNnP04bwXOC5/tx8efSc1SA4HnmM5bgeebzgBQggAACCCCAAAIIIIAAAggggAACCCCAAAJhFiB4Hubc2Y/TRvCc4Pl+XPy59BwVIHie+YwleJ75PCAFCCCAAAIIIIAAAgj8H3t3HndT1T5+/JIhc2VqMDRTZIoKaTAliYYnJQ3IkClEmZLKTAgJhRAZUpHySESpUJlFaUCGUkhIMvZ7Xfv5nft7hj3vc+77cD7n9eqP3HuvvdZ7rb3OPvtaAwIIIIAAAggggAACCCSzAMHzZK6dFM4bwXOC5ync/Cn6GSpA8DzjK5bgecbXATlAAAEEEEAAAQQQQAABBBBAAAEEEEAAAQSSWYDgeTLXTgrnLT2D542q15BaFSvK1cUullzZs8sF+fLJP8eOyR+HDsrBw3/Lqu+/l7nLvpDFa9dkeI0kc+CnSIGCck/VqnJzmbJyReHCkjP72XL+eflk38EDhuOPu3bJ0vXrZPbnn8vOvXsSalny4oulfpUb5cZS10ix8wtJ7hw5JH/ec+S3/X/IX0eOyKZtP8ui1avk3c+WyqEjRxKaF008T44c8nDNWlK9/LWGTd5cOSVX9hxGfkJt7M2PF8rXmzcnPC9BLmBWxwXyniO79/9h3DOJdq1z/fVyZ6XKUuayyw1DbV/6UccjR4/Jup9+lI9WrpR3PlsapJiO52o+7r6xqpS9/Iq0PuPg34fT2vniNatl6qKFMW0rUcHzZGvvjoA2B+i9cu9NN0vNaytIyUsuluzZsskF5+WTvQcPyN//HA3cjySqD02W/k/zUfu66+TWsuUMvyyZMxv3Sc6zz5Y9B/40+j/tc9Zv+UkWr1mT8HslVNWarzZ33WX0gYULFJCsWbLI1l9/lb5Tp8i8L1cEaTKciwACCCCAAAIIIIAAAggggAACCCCAAAIIxFWA4HlcOUksXgKJDp5XurqkdGrQQG6reJ2ckyuXY7b//fdf2fPnnzJ3+TJ5YfLkhAd/rTIUr8CPBttGte8gFYuXiLnU30ePyoszZ8jQWW85uugBtSteJz0ffkSuvfJKyZk9u+M5x44fl9U//CCDZ043Aunx/DSrc4e0vetuKXXJJZIta1bHpP/+5x/5dP06GTxjhnyybq3j8eEH9Gj0kHRqcL9ky5Il7Z+/275drm/bOu3/NWA0oHkLuevGGyVPzpy26Wsb2/777zJm7nsyaMZ0T3lJ9MFax0/d/4BUKVXKVR1rgE4HSvSZMkVWfLspUPbU8LnGjaV+5SpS8NxzJVOmTI7pHTh8WD5a+bUMmzUr8PVDF9Og7gtNmsqD1WvI+eed55gPbVvapsIN4h08T8/27oge8ACvfbIO1lj744/y/ORJsmDl166vHq8+NHTBZOn/Oje4X5reXkdKFC1qBMzdfvReXbFpkwx5a6YnR03/ptKlZVznp+Wi/PnTLqfpdRozWmYsWZz2by+1aWvkLfq79tDff0vbkcNlysKFbrPLcQgggAACCCCAAAIIIIAAAggggAACCCCAQMIFCJ4nnJgL+BFIVPBcA2D9mjWXJrVvdwxmWuV7/6FDMuztWcaMufT+xCPwo4HzsR07SdXSpWMCgBrM0KD5C29MdiyaBjVf69xZalWo6ClYE0r4xMmT8snatfLsxNcDBzg18Da8bTu5/qqrHIOaZgXTQNyczz+Xp18d63pghFkgdNPP26TUY02NS7SuV196PdrYWMnAy0eD6Gt+/EE6jxnjOaDv5TpujtX7ZUzHTvKfm282ZgB7/airzsDuNPoVXzP8uzZ80AjaFzjnHK+XNo4/cvSovD5/vnQf/5qv64cuqqsGPN+4iVx24YWe25f2FwOnT5PBM2dIvILnGdHefVWAy5OsgqtuTtd+ZOGqldJy6FBX9248+lDNV7L0f3dVuVEGtXxcihcp4rlthvv6uVerlysvb3TvYcwkD33CA+Laf0zv2Utuv/56yXzWWTHVSfDcTQvnGAQQQAABBBBAAAEEEEAAAQQQQAABBBBIbwGC5+ktzvVcCSQieK5B49EdnpSby5QJFGTQApw8dcoItjYdPDBQUM4VRthBQQM/8Qqc67LVI9o+IVcWKeK1CDHH79yzR7qPH2cEWf18Hru9jjG7u9B55/k5Pe0cDVpv+vlnaTdyhKugtV3wvE/Tx0RnguY4+2zfefp9/37D5fUP5/tOI8iJGqAd2e4JqViiRKD7RV0/37BBWg0fZvi6+WjQbcLTXeSeqjf5GpgRfg0/1w8/v8sDDaXHQw+7WqHCqmwamJzw3/8aW0HogIDwVRG8BhAzqr27qTevx4QC0LoCiFlw1Ut63/78s7QZMdzx3g3ah2qekqX/i0fbjL5XdCDCfc8/5+p7zSl4PrlrN3moZi3LuvXa9r20B45FAAEEEEAAAQQQQAABBBBAAAEEEEAAAQT8ChA89yvHeQkViHfw3C5o7LcgGkD/8Kuv5MG+vV0FGvxeJ/y8IIGfeAbOX+v0lBQpWDAeRTLS+OPgQXnm9Qky9v25ntJsVa++ETg/N3duT+fZHfzzb79J6+HDZP5XX9mmaRU8Hz9vnjzXuEmgYGvown5dgmJoW5ne81ljb/F4fDSA/fHq1XLvc8863isaOJ/YpZvcXbVq4IBqKO96/a83fydNBw9yHcDXc+MZnNQAuhrUqlDBd/A8I9t7PNpBeBpaz+++0EdqXHttoMEZ4WnqPt4P9u1jW8dB+lC9lgbOk6H/S0Rb0PLp99rYuXOl3csjHKvcLnh+VdFixrYWditWEDx3JOYABBBAAAEEEEAAAQQQQAABBBBAAAEEEMgAAYLnGYDOJZ0F4h08n/lsL2lwy62mQZrQfua6P/GStWvl1337jNmuur+yBkpuKVvOMhDqJdDgXGrnI/wGfuIVOHcKqup+5uu3bDH2m964bZvsOfCnsWz5DVeVlGrly0mJosUsA6I6A73lsCGOQeuQklMQS/ec/nrzZlnw9VeydfduOXD4L7kwX36pUuoaqVmhghQrVMgyaOcmCGcWPN/666+SNUuWmIEF2k5++mWXfLZ+gyzb+I0cP3lCCuQ9R24tV87IT/68eS3z8sPOnXJ3r56egr7OLcn6CKegZqiO3/1sqeG6a+8eubJwEUdXNXhz0UJpPGigbfaGtmotT9xzr+Fo9tH9zD9bv14Wr1lt7BGvy3arX7Vy5eW2ihUt90XX+/yDFculfs9nXPHcU7Wqsb2B1YoGmp622eWbNhr9xuF/jkjWzFkMB13d4orChWPq9NSpU8a/he/b7jaAmNHt3RWah4PsZiVrW9m8Y7t8sHy5rPvpJ9mx53cpWrCQYWvXj7gZpOG3D9WiJUv/p0u0v/3cC1L6sstMxbXv035Y75HvdmyXXXv2GscVLlhANKhduVQpufbK4pbfazqAqGGf3o7baVgFz1+e/a60rn+XnJcnj2n+jh4/LtqPmO2P7qEJcSgCCCCAAAIIIIAAAggggAACCCCAAAIIIJAQgUy3dOzwb0JSJlEEAghM6tpNLrnggogUjp88KdM/XmTsYezl06hGDWlc+3Y5O2vWmNP+PnpUPvzqSxk3b56xP7LZR5febnnnnXLHDZVM0zj4998y/O1ZsnjNGi/Z8nXs0w80lLqVKkWcu+fAAen/5lRZ88MPpmlefP750vn++6X0pZfFBPO0/DOXLJbJCxa4yk//5s2lcslSMelosEuDXOPnfWAb5K1evrw8VucOY4/c8ABi6OIbtm6VLq+OtayL0HFaJ8PbtjWC8dEfbSdL162TsXPfE7Wx+tx3yy3SqHoNyZc3b8whGoTTwRQvTLbe+/2xOnXkwRo1JWvmzLZ2v+zbJ1MXLpT/frnCsn21qFtXbrvuOsmdPYevvLiqPJcHtbnrLrn3pptjlktXk59++UVeff99Yxa31efB6jWkYfXqpoG5/X8dkmFvvSWfbdhgerq2j473NZC8OXP6rtdHat0m9996q+QxSUODdpMXfCjTPv7YVsOufemJWo63lnwi0xdbp6P9RdPbbzeC+XYfvQe1//ho5UrLw5KhvbtsPq4O0/bV4s47JUe2bDHHO90veoLaPlyrllyUP3/M+UeOHZNxH3wgOrjD7OOnDw2lkyz9n1Xfo/eoBs1ffX+u42CbguecI0/ce6/ceE3pmAFNbr9ry195pbGlgaYV+uj36B+HDkXsg67fD9t275aPV6+SL775RjQ4zwcBBBBAAAEEEEAAAQQQQAABBBBAAAEEEEhWgUxSoxrB82StnRTO18YJr0vJiy+JENCZaoNmTJdekye5lvnfDL3njcBx9Of3P3VP6fGu95Q2lnBu9JBpUPCzDevl5ic7us6X3wPHd35KmtW5I+L0XXv3yqMDB8jitbHB+//NOH9Sql5TOiZYrTNeh856S16Y8oar7LS/517p36y55MqePaZe3lj4kbQYNtRVOkUKFJCJXbpKjfKxyzVr4KX3lDdk4IzptmkZs5PvvidmdrLXMlW6+mpjdnGZy2IHFuiS6W1HjpAZnywxzUvvxk1i9q8OPzBtqfAXBzsGsvS8u6pUkVFPdDBdDt8pL67gXRykM0kndekqRQsVijjamNG7Rpdd7+W47Lqe2OrOetLvsWYxAxM0nRlLFkuj/v1Mc7No8BBjGe/oj9d6fbhGTRnUsqVclL9ATFqbd+yQ+s8+I9/v3GkpYle3xt7aI3Vv7XWOotq+XuvU2bT/CZ38v5nnI2TKooWW6SVDe3csrMsDtE9+69nnpOzlsVsCGCs+9Ovr6n6pc931Mqbjk6KDg6I/dv2x1z40lHYy9X9W94kO4NJVKg4dOeKyNkRm9tRVWW6J+X6Y+ckSadi3j206xszzbt0jAuXRJ+w9cEAGTJ8mw96e5TpPHIgAAggggAACCCCAAAIIIIAAAggggAACCGSkAMHzjNTn2pYC8QqeWwXBDv/zj/SYMF5Gzn7XUy30f6yZdG5wf8SexZrA/kOHpN3LI2WazUxUTxeyONhL4McucK5LX/ef9qYMnjnDdbaWvjRcbipdJuJ4XYZ6+pLF8vCA/q7T0QN1afA5vfuKzjSO/qz58Qe55cmOlgEgDb7N7dNPShQtGnGqDq7QwQA9Xp/gKS/qpMG8UpdEDtbQROatWCF39uxhmp5T8NxYbv25Z10FAkMX0KCz1R7udnnxVGCbg8d06Cgt694pZ511VsRRXoKaoROtAr66nH/lJ9rG1G+LO+rK4JaPx+xff/zECXl5zmzpPHaMp2K2rlffsDwnV66I83TvcR2goQE9s4+2zU9fGi7lr7gy5s//21pgqMz/+ivXedEgrwbQixQsaHqOU/A8Wdq76wI7HNj9wUbS65FHY/bC9mNrFdC2G1DkpQ8NL0qy9H/aPr96ZYxcVSxy1Q2/30H1KlWW8U89JYXOPS+i5j5evVpqdnnKtjadgue/7NsrXV97TaZ+vChezYd0EEAAAQQQQAABBBBAAAEEEEAAAQQQQACBhAsQPE84MRfwIxCv4LlZwENnv8769FN5oG9vz1nTwMX8AYPkxmuuiTjXaUat5wtZnOA28BPvwLkubz7qifYxe9j6CRCHinbPjVVl7JNPxgRtDh4+LB1eGSWTPjJfSt4q+KbLAdfp3tXTrMtQXvwE4eyC534HZ2h+1LlVvfoxSynbBQTj0b6sgrR+y2KVns6ibzX8JZm19NOIbE/r8Yw0rFY9ZgZskHq1mlVrNzO5Tf27ZFCLlpI7R+QS+m5XRTCrC7u24hQ8T5b2Ho82pmmY9cl+B0hYpad19fwbk00HB7ntQ8PLm0z9n1XAevUP30uF1q18VZPZ923Q4LkOUtGVYrQe+CCAAAIIIIAAAggggAACCCCAAAIIIIAAAqeTAMHz06m2Uiiv8QieW82o0+XaW730ksz+4nNfolaB1h937ZK6z3S3XQ7a1wXDTnIT+Il34FwvbxbY1ICXLsXbbfw438UyS1dns495f64xk9/sYxZ8++vIEek67jUZPfc933kxS9cuCGcXEA0S8NX6m/NCH7mySJGIsvjZtsALhm5L8PyjjUX31w7/BNmSYELnp419v8P3tzcz1UD7vH4D5IrChSOu7TdwH0rEaoCG9gHNhwyR91csjyGa0fNZeeDWajH/HqRO7WazOwXPk6W9e2lLVsc2uPkWYxuJfHnzRhziZil9qzTN7kO7PsRNHxp9rWTq/6y+19wss25lmIjg+crNm6X6U518DWaKR1sjDQQQQAABBBBAAAEEEEAAAQQQQAABBBBAwK8AwXO/cpyXUIF4BM+tgptuZtTZFU4DYctffiVmmW+nGdPxAHMK/CQicG5V3p9/+00a9u0tK7791nfRrGZ0Llm7Rqo/1TkmXatZl05LvbvJoNUM38kfLZAmgwfFJGHVvpyWBXeTF6vl0+cuWyZ39erpJgnPx5gFjYMOkGh3190ysEVLyZU9e1p+Tpw8KSPefUeeenVs2r81ua22jGjbTvJGLbFutcS7l8KZ7Q9tNRDBqq3Ho06HPN5KOtz7H8mSOXNE9u2C58nU3r2YWx1rZhB01Q6vwWSnPjQ678nU/8WjDszSiHfwPGi/kahyki4CCCCAAAIIIIAAAggggAACCCCAAAIIIOBGgOC5GyWOSXeBeATPzYKBZoE7P4VLZNp2+bEL/Oze/4cxq7PqNaVjlr7WYIYGLJ9+7VXPxQ2yJ67TxaxmHH+3fbtc37Z1zKxFs2CsBt8mfvihNBv6otPlbP9uVU6rQL5V8Dwey6tbDSqwcglU8P9/8vpx46X0pZdFJGU3Q9vNNYsUKGC0x6xZskQc/t2O7fL15s1p/2YVWA4ymzaUuJe0rdpAPAaKWM26tgueJ1N7d1PfTscsGDhYbqtYMeIwXV2g27jXZNR7c5xON/27Brc1zZxn/98ADT1Q78PFa9fEnOM1eJ5M/Z8vIIeTrAZouBlkZnVu0H4jEeUkTQQQQAABBBBAAAEEEEAAAQQQQAABBBBAwK0AwXO3UhyXrgLxCJ5/MWKkVCkVuTe51X7LXgvX65FHpUejh+TsrFkjTo1HsM8uL1aBnydeHilP3nefaeA8lJ7fZXTNlvN2Wlrdi+fiIUOlWrnyEadYBaB1P/DW9erLWWedlXa83dLqXvKhQbivXhkjVxUrFnHapp+3Salmj8UkZRU8X7bxG7mxQ3svl4451mpQwa/79knjQQNl4epVgdKPPtkqCLZh6xYp06J5XK9llpjZYJR41asORBjdoaOcEzWr3ayezILVmt941KlV+7ILnidTe49HIzDr13fu2SON+veVzzZsiMclHNPwGjxPpv7PsXAeD9DBLZO7dpdq5crFDLgKEjxP5CAfj0XkcAQQQAABBBBAAAEEEEAAAQQQQAABBBBAwLMAwXPPZJyQHgJBg+dWgaptu3fL/X1eiJj16qc8VgE5NwEHP9cLnWMW+Plt/37Z8fvvUqF48ZgASPi1dPb5y3NmS+exYzxlwSyAF8/9t82W1bYa5PBe775Sv0qViPw77RntpbBm7c6qzVgFz+M1gMLMJZ5lDXd5pGYteaV9B8mTM2cEV6Lbc+hiZgMo4jXQ5abSpWVaj55SpGDBiLKZDYqwqlOrpfu9tC091mudJlN791rW6OOtBmhYDU4Jej2r870Gz5Op/4uHidbDDVdfLbUqVJBrryweM6gkdA03975VnVqt1hGP/JMGAggggAACCCCAAAIIIIAAAggggAACCCCQaAGC54kWJn1fAkGD54kO1CQ6fS+BHy/Av+zbK82HDJH5X3/l+jSzYJMulf730aOiM9CDfrJlzRozg98qSGwWfDx56pToLGXNU9BPjrPPjtmT2moWvFmgNZ4z8s3c4zUbO9rJbHatHjNh/n+l+dAhQVkdzze73+Ox/H3owm7TNzOP50ARs/TtBkQkU3t3rESHA6yWrXcTpA167fDzvQbPk6n/c+tQ94YbjFVXLr/oIrmycGEpXKCg5M6RQ3KefbbtAKvw9N3US5Al392WheMQQAABBBBAAAEEEEAAAQQQQAABBBBAAIH0FiB4nt7iXM+VQKKC5/GaEWe1rHaiZ1GaBXKiQTWIrMvmXpg/v5ybO3fEn/VvC1etktrduriqBz3ILIDn+mSfB1oFFM3ahc9LuD7NS/A80YHWeKYfDmA14zojg+fxXPrZbAsHs3pNdPD81Y6dpEXduhEBTLvgeTK1d9c3jMWBGb26QShbXoPnydT/WdXBrWXLSut6d8ktZctK/rx5YwYA+am7IMHzj1au9PQd4yd/nIMAAggggAACCCCAAAJLnDdTAAAgAElEQVQIIIAAAggggAACCCRKgOB5omRJN5BAooLnbgICbjNulseMDp5rcPzrzd9J0xcHS+f77pfGtWtL5rD9wbVsOnu595Q3ZOCM6a6KmhHBo8P//CPdxr0mo96bE5HHjAgm/v7nfmO2/vsrlkfkxSzgHM/gdqLTDy9Mel7LrNEl+l4ya8Nug+dWbdHVzRN1kJlzsgXPrdq7n/KGn2MVPE+vARqhvJwOwXO3ba52xYrSv1lzKXv5FTH9vNv60u+MU//+G3O+m+9Kq5nn6V2nbsvKcQgggAACCCCAAAIIIIAAAggggAACCCCAgBsBgudulDgm3QUInpuT2808Dw+cb/r5Zyl58cXy1rPPSalLLolJ7IedO+Xu554VPc7pkxHBc6sgdEYEz62Cm4kOOCc6/fB6T89rmbW3ZA6eHz1+XPpPe9MYcBL0czoEz+2C+UHKT/DcvZ6bQTgj27aT5nfUFd1qwuvnxMmTsu/gQVn300/y9tJPpeN//iMlL478niB47lWV4xFAAAEEEEAAAQQQQAABBBBAAAEEEEDgTBEgeH6m1OQZVo5EBc9X//C9VGjdKrBWsi3broHzz7/ZIK2GvxQREG9/z73GzMRc2bNHlFn35p6+ZLE8PKC/o4VZ8PyfY8fkw6+/Eg20JeKjwZ33ln0h7y1bFpG8WbvYf+iQsRT90ePHEpEVOXL0mExcMF9WfPttRPqJDjgnegnx8MIkev92p4oxq9dtu3fL/X1ekK83b3Y63fHvybJsu9c9z5OpvTsiOxxgFTyfu2yZ3NWrZ9DkXZ8fj5nnGdX/hQo56on28vid9RyXZ9dVRn79Y5/8snef/PjLLlm/ZYsRMF+8do1jv0rw3HWT4kAEEEAAAQQQQAABBBBAAAEEEEAAAQQQOMMECJ6fYRV6phQnaPD8ptKlZVqPnlKkYMEIkngtq261XG280reqR7PAj1XgPJTG3D595c5KlSP2Wda/adD5qVfHyusfzrdtNpO6dJXGt9WOOCZRs1Od2u/iIUOlWrnyEYdZ7UnulFbQvyd6n3Az93jOgg4vf69HHpUejR6Ss7NmjWBJr+WX148bL6UvvSxh9WrWn5i1m75NH5On739AsoU56ECOEe++Y9wrQT9e76Vkau9By96oeg0Z3aGjnJMrV0RSboK0Qa8dfr7X4LnXOotnXs3Seuz2OjLk8VZyXp48MX/W74I9B/6UeStWyNRFi2KC5FZ5M7s/3NQLy7YnurZJHwEEEEAAAQQQQAABBBBAAAEEEEAAAQQyQoDgeUaoc01HgaDBc72A24CZY2ZMDsioQJBZ4OfXffuk8aCBsnD1KtOiaIBDA0BFCxWK+fvKzZul+lOd5NCRI5YMr3bsJC3q1o0Ivrvdk9ePrd05CwYOltsqVow4JFF7NDvl3Sp4Hq+ZtGaB00QNWrCaFfzRypVSu1sXJ4rAfzdb3SBeZfUykMZqEMHMT5ZIw7590r2cydTegxbeKtC6YesWKdOiedDkXZ/vNXieTP2fFnLpS8PlptJlYsqr98sr780xthiw68/NoAieu24+HIgAAggggAACCCCAAAIIIIAAAggggAACKSCQSWpW/zcFykkRTzOBjeNfN/bsDv8Y+8DOnCG9Jk9yVZrFL+os5XIRx/515Ih0eGWUvL7gQ1dpWB1kBE4faBgxQ1WPNYJs/foGStvu5PGdOkuzOndEHGLMoB00QBavXWt5av/Hmknn+xrE5Pf4iRPy8pzZ0tlmVm2vhx+JmZWsdfHiWzOl56SJCSurWcKvdnxSWtwRGciPV516LYhVGzCCgS1beE0u4vjihYvIvH795YrChSP+3RgoMXiQ5UAJvxetdW0Fmdylq1yYP39EEvEoS90bbpB8efJGpPvHoYMy78sv0/5t0tNdYlY3iFcba3JbbRnRpq3kjZrxvGzjRrmxY/uIfDWqXl1Gt4+dHb36hx+kQptg2z1Y1akxSODlkTJl0cKY6kum9u63bYXOy5Mjh3w1arRcVaxYRFI79+yRRv37yWffbPB9ierlyknhApGrjPz9zz/y0aqVMYFkr31oMvV/9SpVlvGdO0uhc8+LsDpw+LB0nzBOxrz/vi9Ds+/bj9eslppdnrZNT93f6NpdChcoEHGcsWLFsKG+8sJJCCCAAAIIIIAAAggggAACCCCAAAIIIIBARgsQPM/oGuD6pgLxCJ6bBeR0r+8x78+VdqNeDiT/3gt9pH6VKhFpxCvYZ5cxr4GfUFoauJrff6DceM01Mcn/sm+vNB86VOZ//ZXppRvcfIuM7dgxJgCa6IECZpnpcv8D8vyjjSXH2Wen/TltWe3XXg1Up15Ptgqea2C41fDhMmvpp16TTDu+Tb36MqhFS8mdI0dEGt9t3y7Xt2vjeWapU0asApvGrP6hQ+X9FcudkjD9u1XAODoY3bdJ05jl0jVBYxb/c8/6unbopFHtnpDW9erLWWedFZHO5I8WSJMXB0f823XFS8hbz/aSSy64IOLfgzpoYlZBfLvgeTK190CV8P9PNhvQZKxiMX6cjHpvju9LfDF8pFQpVSri/G27d8v9fXrL199vjvh3r31oMvV/ZoF8Ldy8L1fInT2f8e1H8Nw3HScigAACCCCAAAIIIIAAAggggAACCCCAwBkoQPD8DKzUM6FI8QiemwWe1GbNjz/ILZ2e9B2ArHT11TLjmWfl4vPPj6COR9DUqe68Bn7C02t4azV5pX37mCC47pO7cNUqqd29q+nlNbC6fOQoKXXJJRF//3HXLqn7TA/5ftdOp2xb/t0sSKz5GfffefL48JdizrOa6Wg2i9hrpgY2ay6d7msgWbNkSTs1bY/xqVNikrMKnusAjdfmzZPWI4d7zULa8dO6PyMNq1WL2ac+HsFkq0yZDQjRlQmGvT1Luk0Y76ssOpN7VLv2MfszG8vBh7U3qwDlz7/9Jg379ZEV337r6/radj8d9pKUv+LKiPOPHD0qz78xWQa/NTMm3UWDX5Qa5a+N+Pd41OmY9h2lZd26MUF8u+B5MrV3XxUQdZLZQAa932csWSKNBvTzdQmr/thq1QSvfWgy9X9meQ86aMtq4Awzz301R05CAAEEEEAAAQQQQAABBBBAAAEEEEAAgTNAgOD5GVCJZ2IR4hE8twqq6DLfXce9JqPfn+uLzizIqglt3LZNKrdv5zso7yYzXgM/0WlO6PyUsTx25qhZuBpM7D11igycMd00G2bB3KCBVb3QB337Sd0bKkVc02km6tJhL8Xs+Ru0Tq2CrHYzjq2C51qYzTt2SP1ne/oaWGAVMP3n2DHpPeUNGWBRR27aj90x3Rs+KLrnd/Zs2SIOCzLYxCxgbLb6g5V/0DZmNYPfbqsDq/v7h1075e5evWTT9p89U2tfNK3HM3LpBRfGnGsXPNeDk6W9ey60yQlWgymCDJKwardWA0389KHJ0v+Z5V2Xp39m4usy/N13fFWRVZ0QPPfFyUkIIIAAAggggAACCCCAAAIIIIAAAgggcAYIEDw/AyrxTCxCPILn6mIWnNV//+Kbb6ROj26eA91WQbB4zEx1U49+Aj/h6ZYsdrGxLHX0LHI9xi44aBWE1P2KW740zHLJd7syPVb7dhnyeKuYWclWyy2H0rIKbq7fskUe7NfXV3BTl4LXPeyjA8d2e13bBc9PnjolY31uDzC3d1+5s1KlmFnnQQKMbtqW1WATDdoPmjnDmKnt5aNtbU7v3nJl4SIRpx08fFg6jH5FJn20IOLfrWZm+w1aa0B+8ZChUrF4iZhs2y1zXee662Xi013k/PMi95XWOn3z40XGnvNeP7qf/EM1asYMWtF0nILnydLevZbZ7HirQRJqq8voNxs6xNNlrLaj0NnY2mZ7TZ4Uk56fPjRZ+j+rmedWZXWDuWDAIKlVoUJMf0Pw3I0exyCAAAIIIIAAAggggAACCCCAAAIIIIDAmShA8PxMrNUzoEzxCp5bBT38BMI0UPPu8y8YSzpnypQpQvm3/ful6YuDfQWRvVSXn8BPdPrt775H+jdrLrmyZ4/4kw4AmL5ksTw8cEBMlqwCkbrk8pK1a6Xx4IGyc+9e10XRwOr0Z3pKmcsuizjHzRLOVgMYtE5nLFksrUcM9zQoQoOlrz3ZSYoULBiRF6dZz3bBc03oz7/+ku4TxsvYD9537dKv6WPG0vHRQXw3Lq4vYnOg1XLxfgZJWAWMrWayWwWttewayLv3+ec81avV9d2sUmA16MZPnba6s54MaNZczs2d21TeKXieLO09Hu1L07AaDODH1up+sRto4qcPTZb+b0jLx6XDvf+RLJkzR1THzE+WSMN+fT1X0aSnuxiDOqLT04QInnvm5AQEEEAAAQQQQAABBBBAAAEEEEAAAQQQOEMECJ6fIRV5phUjXsFzq5mJ6qUzakfOfle6jh/nyKfp6GzUu2+sGjN71C7o7JiwxwP8BH7MLmE123D/oUPy1Ktj5fUFH8acZhV01+Dm599skFbDh7ua9a2Bc7W8rkSJmEEIuky6pjP7i89tZYY+3kqeuPueiP3J9QQNoM/54nNjIMOhI0ccdTVgO6Jt25jZ0Xqi04xnp+C5pvHLvr3Sddw4mfrxIse8aFCx/T33So6zz4451m6ZcceEPRxgtWS8JvHt9p+lzcgR8sm6dY4p9mnSVDrf1yCmLDog4eU5s6Xzq2NN05jZ81nR/c+jB6d4HRihe2s3q3NHzCAEvejiNWvk7ueetW0fDW+tJq+0by/58uSNyeeBw4el/7Q3TfdLjz5Y75nnHn3UNJ3QsU7Bcz0uGdq7Y6W7PKB44SLy9nPPSelLIwfOeL1fdFBCv8cei7HV/mjW0k/lgb59THPktw9Nhv5PV+sY0bad5M6RI6Js2s80HzrU9eCtIgUKyMi2T0j9KlVMV0PQxAmeu2zQHIYAAggggAACCCCAAAIIIIAAAggggAACZ5wAwfMzrkrPjALFK3iuGnaBMA3KLdv4jfSb9qYsWLnSFK/Z7XWk+4ON5LILL4wJ6ukJW3f/Ko3695MV336bcHy/gZ/ojGnQeHznznJR/gIxeV75/Wap/lRn0+CiVdBdE9HA94T582XA9Gmm5+oABJ01+cTdd0uhcyOXxNbzvSzdrAE4XX6+7OWXx+Rfg2dbd++W0XPfk6FvzzKtEw0edWv4oDxcs5ackytXzDFulip3EzzXhDUtDeg//dqrprPza1esKL0bN5UKxYubBrKCLAHvp0FaBWo1rT8OHZTJH30kz02eZFrH6vpiy8fl3qo3SbasWWMu7zQgwW5vcK3XDVu3ypBZb8mURQtNi6aW/R9rLuWvuML0XtX8tx05UmZ8ssSRxm6p9RMnT8rS9eulz5tTTAcT6ACRXo88IndVuTEigK9l0P/OOuustOu7CZ4nQ3t3BPNwgFUgWpM4/M8/Mvvzz4xVG8xWs9B+pN9jzaTJbbUlT86cMVd1GoATpA/N6P5P28HcPn2lRNGiMeXe8uuvxn3pNFBHt6doW/8uY6WN6EEq4Yn+uGuX1H2mh3y/a6dlzVoNtpkw/7/SfNhQDy2CQxFAAAEEEEAAAQQQQAABBBBAAAEEEEAAgeQRIHiePHVBTsIE4hk812StlvcNXVIDlL/u2yff7dguv+77w/jnSy+8QIoXKSIFzznXMsjgZ6nhIBUdJPATfV2rIKnd7GCr5dbD09ZlsTWQozOVjx0/IZkznyUlihQ1Aj7RMybDz1v3009yf5/etsGa8OOtllsPHaNBSq2fH3/ZJT/s2iUnT56SbFmzGDNedSBE9NLo4ectXLVKanfvaltVZsFzXYXg+MmTcrZJ4FiD6Nt//12+37lD9h/6y1X78rtkeZA2Zrc9QSjd6Dp246oztrtPGCdj3rdfxt5pmXM12XPgT/l+507Z+utuI0sX5s8nVxUtJhfmz285k1b9h709S56Z+LorHjdtPdRvbPttt5GX8/LklpIXXyLFChUyXQp747Ztxr+HBz/dBM81wxnd3l2heTjIbnCCJqP1tW33bvl2+3bR9uamH9G9znXATI/XJ1jmJEgf6qZNJLr/01UVWtWrb9rOtfzqpSuBfPndd2kGOqilVoWKUu7yy43tA8KD5no/aTuOXrpd/23R6lXSacwYyxVFCJ57aPAcigACCCCAAAIIIIAAAggggAACCCCAAAKnjQDB89OmqlIro/EOnqueU7DGq/CRo0eNQM2zkyZ6PdX38UECP9EXtdrHV4+zWwZYg3hjOnSUi88/33c5ok/csHWLtHxpmOfZ+1ZLN/vNmJc93M2C5xq8mvnJJ1KvcmXLPa695G39li3yYL++rpbD95Ku07EaJJzW4xljT3q72alO6YT+roFQnY3abtTLrk5xGuziKpGwg3Sm+JsfL5ImLw72dGo823poCX9dxaLkxRen5cNt8FxPyMj27gnOxcHa/7zd63mpVaFCXNqY2y0bgvah8WwTISYv/Z+bAL4LfuOQ0OCcbbt/k2Z16tjWg9ky7gTP3UpzHAIIIIAAAggggAACCCCAAAIIIIAAAgicTgIEz0+n2kqhvCYieK58I9u2k+Z17jDdV9oLry7//MIbb8jIObO9nBb42KCBn+gM6B66Qx5vJeflyRPxJw2q2M2+vrVsWRnVrr0RBAwSXNXrfPXdd9JxzCueA+ehDD9co6YMaNbcWIY4yEcDrFrmli8NNV0uOjptq+D5oJkzZO+BA457XdvlVV2+3rzZ2Lt90/afgxTL97kapBvdoYPcXLpMoDrWQSbj5/9X2r8yylNeutz/gLG0fnTb9JSIiOj1R85+V7pNGO/1VOP4eLR1XUq8+/jx8vqCDyW6b/MSPNf8ZFR794XncJIG0Cd0flruqVrVdKa+22vqvTv788+l2dAXbfey1/Ti0YfGo01oXvz2f/EI4Ot98fqH843l8R+pWUsGtWhpuzIIwXO3rZHjEEAAAQQQQAABBBBAAAEEEEAAAQQQQOB0FyB4frrX4Bma/0QFz0PBJ92P+IqLCnsOCmqQ5pN1a43Z5umxx3l09cYj8BOd5tRu3eXBatUj9mHWYzS40nvqFBk4Y7ppKwvtPfxordtM9w13apr7Dx0y9ud95vUJjgEvp7RCe23ffWNVy+XYrdLQANZv+/fL8HffEQ18u/3YBc97TZ4kTvtvW11Hg6nTlyyWp14dG9jFbVnsjuvbpKm0qX+X5yC2uury/QOmT5MJH873lRUNUuoe6uWvuNJyOXa7el3z44/S4/XxsmDlSl/XD53kt32pgeah86tj0vZGDxo81zz5zY+e67e9BwJ0OLl1vXrS86GH5cJ8+T33yTowYdjbb7u+d+PVh2Z0/1fp6qtleOu2cv1VV3kyC7XJ8PvCzVYNBM8TeQeQNgIIIIAAAggggAACCCCAAAIIIIAAAggkkwDB82SqDfKSrgIt7rhDWtxRV0pdfInkzJ7d8tqhvbN1JvCwd2YFDsSlayHT4WIayHvukcZyW8UKUrhAQdsgpw4+2LHnd3l76VJjNvDOvXvjmkMNKHW4516pXr687V71etGjx4/Lj7t2yZRFC2X03Pc8B6qdguehgnW+r4E0rX27sc919L7CoWNCAc15X64wAoEZNdvcqjK0jtvfc680uPkWKVqokG0d6xLtm3fsMAYA+HE1y8M9N1aVNvXry/UlrpI8OXPaBgt1z2ld7n7sB+8bdRvPj7avTv9pIDWvvTZm7+jw62g7V4OJCz40tnZI1Cc923uiyhBKVwO4OkhDZ0Hb3St6vPr+9MsvMnf5soT0I17KmtH9X5t69aX5HXcY32PZsma1zLreF/odpm3S7L7QlSbGd+4s1191ten9/dHKlVK7e1cvNByLAAIIIIAAAggggAACCCCAAAIIIIAAAgiclgIEz0/LaiPT8RbQvVvLXna5lLns8rTAwbETx2Xl99/Lqu+/l6+/3xzvS56R6Wkgqeo1pUWDevny5E0roy5z/9mGDfLRqpWeg9R+oTQYpLMyrytRQvLkyJmWjAbvl23aKPO+/NJv0sZ5boPnoYuoTbVy5Q2bUH50n+b1W36Sz7/55rRpY2bl0DLGy9WpUq4rXkIqFC8uFYsXl2xZ/hcsDDmu2/KTLF671imJuPxd81H1mmsi+oxDR/42VqRYsnZN3AeGOGU60e3d6frx/LsG0m+rUFFuKl06w/sRL+XKyP7Pyuzb7T/L+q1bXPd3+l1Yv3KVNHe9r3XWeXrdV168ORYBBBBAAAEEEEAAAQQQQAABBBBAAAEEEEiEAMHzRKiSJgIInPECXoPnZzwIBUQAAQQQQAABBBBAAAEEEEAAAQQQQAABBBBAAAEETnOBTOUef/zf07wMZB8BBBBIdwHdp7lp7dqSNUuWtGsfP3FCJi5YIGPefz/d88MFEUAAAQQQQAABBBBAAAEEEEAAAQQQQAABBBBAAAEEgglkklo1CZ4HM+RsBBBIQYHejzaWrg88ELHP8LHjx2XQzJnS643JKShCkRFAAAEEEEAAAQQQQAABBBBAAAEEEEAAAQQQQACB01uA4PnpXX/kHgEEMkiA4HkGwXNZBBBAAAEEEEAAAQQQQAABBBBAAAEEEEAAAQQQQCBBAgTPEwRLsgggcGYLEDw/s+uX0iGAAAIIIIAAAggggAACCCCAAAIIIIAAAggggEDqCRA8T706p8QIIBAHAYLncUAkCQQQQAABBBBAAAEEEEAAAQQQQAABBBBAAAEEEEAgiQQInidRZZAVBBA4fQQInp8+dUVOEUAAAQQQQAABBBBAAAEEEEAAAQQQQAABBBBAAAE3AgTP3ShxDAIIIBAlQPCcJoEAAggggAACCCCAAAIIIIAAAggggAACCCCAAAIInFkCBM/PrPqkNAggkE4CBM/TCZrLIIAAAggggAACCCCAAAIIIIAAAggggAACCCCAAALpJEDwPJ2guQwCCJxZAgTPz6z6pDQIIIAAAggggAACCCCAAAIIIIAAAggggAACCCCAAMFz2gACCCDgQ4DguQ80TkEAAQQQQAABBBBAAAEEEEAAAQQQQAABBBBAAAEEkliA4HkSVw5ZQwCB5BVofWc9aVbndsmaOUtaJo+fPCET5n8oYz54P3kzTs4QQAABBBBAAAEEEEAAAQQQQAABBBBAAAEEEEAAAQRMBQie0zAQQAABBBBAAAEEEEAAAQQQQAABBBBAAAEEEEAAAQQQQAABBFJegOB5yjcBABBAAAEEEEAAAQQQQAABBBBAAAEEEEAAAQQQQAABBBBAAAEECJ7TBhBAAAEEEEAAAQQQQAABBBBAAAEEEEAAAQQQQAABBBBAAAEEUl6A4HnKNwEAEEAAAQQQQAABBBBAAAEEEEAAAQQQQAABBBBAAAEEEEAAAQQylXv88X9hQAABBBBAAAEEEEAAAQQQQAABBBBAAAEEEEAAAQQQQAABBBBAIJUFMslttQiep3ILoOwIIIAAAggggAACCCCAAAIIIIAAAggggAACCCCAAAIIIIAAAkLwnEaAAAIIIIAAAggggAACCCCAAAIIIIAAAggggAACCCCAAAIIIJDyAgTPU74JAIAAAggggAACCCCAAAIIIIAAAggggAACCCCAAAIIIIAAAgggQPCcNoAAAggggAACCCCAAAIIIIAAAggggAACCCCAAAIIIIAAAgggkPICBM9TvgkAgAACCCCAAAIIIIAAAggggAACCCCAAAIIIIAAAggggAACCCBA8Jw2gAACCCCAAAIIIIAAAggggAACCCCAAAIIIIAAAggggAACCCCQ8gIEz1O+CQCAAAIIIIAAAggggAACCCCAAAIIIIAAAggggAACCCCAAAIIIEDwnDaAAAIIIIAAAggggAACCCCAAAIIIIAAAggggAACCCCAAAIIIJDyAgTPU74JAIAAAggggAACCCCAAAIIIIAAAggggAACCCCAAAIIIIAAAgggQPCcNoAAAggggAACCCCAAAIIIIAAAggggAACCCCAAAIIIIAAAgggkPICBM9TvgkAgAACCCCAAAIIIIAAAggggAACCCCAAAIIIIAAAggggAACCCBA8Jw2gAACCCCAAAIIIIAAAggggAACCCCAAAIIIIAAAggggAACCCCQ8gIEz1O+CQCAAAIIIIAAAggggAACCCCAAAIIIIAAAggggAACCCCAAAIIIEDwnDaAAAIIIIAAAggggAACCCCAAAIIIIAAAggggAACCCCAAAIIIJDyAgTPU74JAIAAAggggAACCCCAAAIIIIAAAggggAACCCCAAAIIIIAAAgggkKlc61b/woAAAggggAACCCCAAAIIIIAAAggggAACCCCAAAIIIIAAAggggEAqC2SS2rcRPE/lFkDZEUAAAQQQQAABBBBAAAEEEEAAAQQQQAABBBBAAAEEEEAAAQSE4DmNAAEEEEAAAQQQQAABBBBAAAEEEEAAAQQQQAABBBBAAAEEEEAg5QUInqd8EwAAAQQQQAABBBBAAAEEEEAAAQQQQAABBBBAAAEEEEAAAQQQQIDgOW0AAQQQQAABBBBAAAEEEEAAAQQQQAABBBBAAAEEEEAAAQQQQCDlBQiep3wTAAABBBBAAAEEEEAAAQQQQAABBBBAAAEEEEAAAQQQQAABBBBAgOA5bQABBBBAAAEEEEAAAQQQQAABBBBAAAEEEEAAAQQQQAABBBBAIOUFCJ6nfBMAAAEEEEAAAQQQQAABBBBAAAEEEEAAAQQQQAABBBBAAAEEEECA4DltAAEEEEAAAQQQQAABBBBAAAEEEEAAAQQQQAABBBBAAAEEEEAg5QUInqd8EwAAAQQQQAABBBBAAAEEEEAAAQQQQAABBBBAAAEEEEAAAQQQQIDgOW0AAQQQQAABBBBAAAEEEEAAAQQQQAABBBBAAAEEEEAAAQQQQCDlBQiep3wTAAABBBBAAAEEEEAAAQQQQAABBBBAAAEEEEAAAQQQQAABBBBAgOA5bQABBBBAAAEEEEAAAQQQQAABBBBAAAEEEEAAAQQQQAABBLSNQCsAACAASURBVBBAIOUFCJ6nfBMAAAEEEEAAAQQQQAABBBBAAAEEEEAAAQQQQAABBBBAAAEEEECA4DltAAEEEEAAAQQQQAABBBBAAAEEEEAAAQQQQAABBBBAAAEEEEAg5QUylWvT+t+UVwAAAQQQQAABBBBAAAEEEEAAAQQQQAABBBBAAAEEEEAAAQQQQCClBTJJndoEz1O6CVB4BBBAAAEEEEAAAQQQQAABBBBAAAEEEEAAAQQQQAABBBBAAAGC57QBBBBAAAEEEEAAAQQQQAABBBBAAAEEEEAAAQQQQAABBBBAAIGUFyB4nvJNAAAEEEAAAQQQQAABBBBAAAEEEEAAAQQQQAABBBBAAAEEEEAAAYLntAEEEEAAAQQQQAABBBBAAAEEEEAAAQQQQAABBBBAAAEEEEAAgZQXIHie8k0AAAQQQAABBBBAAAEEEEAAAQQQQAABBBBAAAEEEEAAAQQQQAABgue0AQQQQAABBBBAAAEEEEAAAQQQQAABBBBAAAEEEEAAAQQQQACBlBcgeJ7yTQAABBBAAAEEEEAAAQQQQAABBBBAAAEEEEAAAQQQQAABBBBAAAGC57QBBBBAAAEEEEAAAQQQQAABBBBAAAEEEEAAAQQQQAABBBBAAIGUFyB4nvJNAAAEEEAAAQQQQAABBBBAAAEEEEAAAQQQQAABBBBAAAEEEEAAAYLntAEEEEAAAQQQQAABBBBAAAEEEEAAAQQQQAABBBBAAAEEEEAAgZQXIHie8k0AAAQQQAABBBBAAAEEEEAAAQQQQAABBBBAAAEEEEAAAQQQQAABgue0AQQQQAABBBBAAAEEEEAAAQQQQAABBBBAAAEEEEAAAQQQQACBlBcgeJ7yTQAABBBAAAEEEEAAAQQQQAABBBBAAAEEEEAAAQQQQAABBBBAAAGC57QBBBBAAAEEEEAAAQQQQAABBBBAAAEEEEAAAQQQQAABBBBAAIGUFyB4nvJNAAAEEEAAAQQQQAABBBBAAAEEEEAAAQQQQAABBBBAAAEEEEAAgUzl2rb5FwYEEEAAAQQQQAABBBBAAAEEEEAAAQQQQAABBBBAAAEEEEAAAQRSWSCT3HE7wfNUbgGUHQEEEEAAAQQQQAABBBBAAAEEEEAAAQQQQAABBBBAAAEEEEBACJ7TCBBAAAEEEEAAAQQQQAABBBBAAAEEEEAAAQQQQAABBBBAAAEEUl6A4HnKNwEAEEAAAQQQQAABBBBAAAEEEEAAAQQQQAABBBBAAAEEEEAAAQQIntMGEEAAAQQQQAABBBBAAAEEEEAAAQQQQAABBBBAAAEEEEAAAQRSXoDgeco3AQAQQAABBBBAAAEEEEAAAQQQQAABBBBAAAEEEEAAAQQQQAABBAie0wYQQAABBBBAAAEEEEAAAQQQQAABBBBAAAEEEEAAAQQQQAABBFJegOB5yjcBABBAAAEEEEAAAQQQQAABBBBAAAEEEEAAAQQQQAABBBBAAAEECJ7TBhBAAAEEEEAAAQQQQAABBBBAAAEEEEAAAQQQQAABBBBAAAEEUl6A4HnKNwEAEEAAAQQQQAABBBBAAAEEEEAAAQQQQAABBBBAAAEEEEAAAQQIntMGEEAAAQQQQAABBBBAAAEEEEAAAQQQQAABBBBAAAEEEEAAAQRSXoDgeco3AQAQQAABBBBAAAEEEEAAAQQQQAABBBBAAAEEEEAAAQQQQAABBAie0wYQQAABBBBAAAEEEEAAAQQQQAABBBBAAAEEEEAAAQQQQAABBFJegOB5yjcBABBAAAEEEEAAAQQQQAABBBBAAAEEEEAAAQQQQAABBBBAAAEECJ7TBhBAAAEEEEAAAQQQQAABBBBAAAEEEEAAAQQQQAABBBBAAAEEUl4gU7l2bf9NeQUAEiIwtHkLKVKgQELS9proiZMnZc7y5TLr88+8nsrxCCRc4PE6daR62XIR1/njr0Myau5c2bh9e8KvH7pAqWLFpF39+pIvd56Iay5et1ZenT/fMh9VS5WSFrffLtmzZks7JtnvOb9lTbfK4EIImAiYfa9u2LZN+s6Ynq5eDareJHdXrixZMmdOu+4/x4/JuA8/lM83brTMS8+GD0rpSy6J+PvOvXul8/hx6Zp/LobAmS6QLM8VZ7oz5UMAAQROZwG/z3OJKDPPiIlQJU0EEEAAAQQQQACBIAKZpG4dgudBBDnXUmDj6LFSslixpBA6duK4DJo1S3q9OTUp8kMmEAgXGN++gzS7rXYEyq59e+XRoUNl8fp16YZVvUxZeaNzZymcP3LQy4SPFkjzkSMs8/FIterySps2kidHzrRjkv2e81vWdKsMLoSAiYDZ9+rHa9dKzZ490tWr90MPS9cGDSRblqxp1z105G9pO3q0TFmy2DIvi/r2lxrlIgcKbdq+XUq1aZWu+ediCJzpAsnyXHGmO1M+BBBA4HQW8Ps8l4gy84yYCFXSRAABBBBAAAEEEAgiQPA8iB7n2goQPKeBIOBOIFlecvsNKBM8d1fPHIVAUAGC50EFOR+B1BBIlueK1NCmlAgggMDpKUDw/PSsN3KNAAIIIIAAAgggkD4CBM/Txzklr0LwPCWrnUL7EEiWl9wEz0WcZtn7qF5OQSBuAgTP40ZJQgic0QLJ8lxxRiNTOAQQQOA0FyB4fppXINlHAAEEEEAAAQQQSKgAwfOE8qZ24gTPU7v+06P0Xw0bLlcVLRJxqU/Wb5D6fV5Ij8vH7RrJ8pKb4DnB87g1ahJKiADB84SwkigCZ5xAkOeKUa1ay6M1akSY/LLvD2nx8gj5bOPGM86KAiGAAAKpKkDwPFVrnnIjgAACCCCAAAIIuBEgeO5GiWN8Cbz7TE+5/IILfZ17yfnnS96c/7d/siZy6tQp2frbb3L4n388p3n85AmZ8NFHMua/8zyfywnJK5AsgaSgQkFecge9dvj5BM8JnsezPZFW/AWSpc/z+7KV/Szj3yZIEQEzgSDPFUHOpTYQQAABBE4fAb/Pc4koIc+IiVAlTQQQQAABBBBAAIEgAgTPg+hxbsIEzAIEx04cl0GzZkmvN6cm7LokfHoJJEsgKahasryoJnhO8DxoW+b8xAokS5/n92UrL0YT2z5IHYGQQJDniiDnUgMIIIAAAqePgN/nuUSUkGfERKiSJgIIIIAAAggggEAQAYLnQfQ4N2ECBM8TRntGJZwsgaSgqMnyotpv8Dxo+TPi/FQqa0b4cs3ECCRLn5dML1sTI02qCKSuQLI8k6RuDVByBBBAIH0EeJ5LH2euggACCCCAAAIIIHB6ChA8Pz3r7YzPNcHzM76K41LAZAkkBS1MsryoTqWAciqVNWj75PzkEUiWPo+XrcnTJsgJAvEWSJZnkniXi/QQQAABBCIFeJ6jRSCAAAIIIIAAAgggYC1A8JzWkZQCBM+TslqSLlPJEkgKCpMsL6pTKaCcSmUN2j45P3kEkqXP42Vr8rQJcoJAvAWS5Zkk3uUiPQQQQAABgue0AQQQQAABBBBAAAEE3AoQPHcrxXHpKkDwPF25T9uLJUsgKShgsryoTqWAciqVNWj75PzkEUiWPo/gefK0CXKCQLwFkuWZJN7lIj0EEEAAAYLntAEEEEAAAQQQQAABBNwKEDx3K8Vx6SpA8DxduU/biyVLICkoYLK8qE6lgHIqlTVo++T85BFIlj6P4HnytAlygkC8BZLlmSTe5SI9BBBAAAGC57QBBBBAAAEEEEAAAQTcChA8dyvFcekqkJ7B80a33Cq1ypeXq4sWlVzZs8sF550n/xw7Ln8cOiQH//5bVv34g8z98ktZvH5duhr4vViR/AXkniqV5eZSpeWKiy6UnGdnl/PPPVf2HTpolOfHX36VpRs3yOxly2Xnvr1+L2N7ngYm699wg1S44krJmzOn5MuTR87JlVP2HDggfx35R7bv+V3Wbtki0z/9VDbt2O47D4kOJGk5apQrJ9cXLy6FzjlXsmfLZlgeP3lCdu/fLydOnpStv/0mX23ebLQRv2Xx8qK6ZNFi8uAtt0ilq64y8qS2WbNklt/2/5nWXt/8ZIl8/cMPnl2TJaCcJ0cOubdKFalZrrxoebNlzWLcl5nPyiy//vGH/HPsmHy3c4d8vmmTTF2yWA4dOZLwstapUFHurlxZyl56aVo/oRfVdqD/rfjuu8Dt2XMhPJyg/ULta6+VW8uUMUyzZM4s5593ruQ8++y0+1L7h/XbtsridevknWVfeEg9Yw/VsjW69Va5qVQpKVawkHFP6Ef78N8P/Jn0deNFz0ufZ9ZmtY5DffBnGzfKtE8+8fU9kGzB8+jvHG3bx0+cTGsDX33/vcxZvsxXv+ilfuJxrPZ/LWrfLvdUriIX5c9nfIfu2LNXxi34UMb8d56nS+i9rt/FN5YsadwbuXNkl/x58spvf/4pfx05YnxnLVq7Rt5dtsxXP+opMyKiZXu4WnXR+tLnEy2bPnfF4/vLbV5C36HlLrsszeS83HmM75ZjJ46nyzNS9HNatixZ5cJ8+eTkqZPG98nhf/6Rb3fskIVr1si0Tz9xW7S4HeflmcTvRZPx2fvW0qWl2W21pcwllxr3nvaX67ZulXv79fVbzNP6vGR5bkiv3xSJrqz0+k3htRzR/XL478Y//zpsfE/MX7kyQ/oit2VJVtt7KleWR6rXkBKFixi/Y/YePCifbFgvj4962W3RjOMS+Yzj5XnOqq3o77C9Bw8Y35/6vsTvbzNPKKfBwcn2DHYakJFFBBBAAAEEEEAg6QQIniddlZAhFUh08LxSiauk0z33yG3lr5VzcuVyRP/333+NANPcL1fIC9Om+Qo2OF4k4AEaGOv5wINy7RVXGAExp4++JF79408y+J1ZMnv5cqfDHf+uPxDVtN71N0jBc86RTJkyOZ5z8tQp2bp7t4yd/18ZOvtd2+N73P+AdLr7HiOQGvrkyHa2EQQM/xw9ftx4AR7++WXfH9Li5RGiwSKnT6htaOD23Fy5XJVD09Sy7NizR6Z/+okMmPWWp0CEmxfVWr/PN3pYrr3ictEX7XYfba/b9+wxAi2D3p7lVOS0v/sNnje8+WYZ1rylEZgJfY4dPyHD5syW/m/NdH19fcnUpu6dUuXqkq7asCasgfQvN2+WAbNmyoLVq11fy21Zu97XQFrfUVeKFSzo2Ba0DazbskV6vDHJU15cZ9rHgZ3vuVea1qwlJYoUiblX7JLTwNqKzd/JkHffyZCyjGrVWh6tUSMii5+s3yD1+7yQ9m96rz7b8EGpXrasMbDF7qN18+2O7TJ8zhyZsPAjT5Jm7VsTeOPjj6Xd2DGe0god7PeecRM899JmQ98Dz0+b6qmevbxsDQea++xzcmuZ0hFm3+3YKdd36ujZUV/idm9wvzS6tZrr+1P7aP2+8dIves6YxQlfDRsuVxUtYttH6nec1l+hc8+NSEXradCsWdLrzamustOs1m3S9s56UuriYo7fF5rg30ePyqcbNhjPA59s2ODqGqGDzL6bo+tUg3ADmjSRuypVkjw5cibk+8sp09oXPlbrNqMvzHzWWU6HG88R67ZslZffnytTlix2PN7NATooQv8re9mlrupF09S++KM1q+XFd94x+mS3H7M+1OxZSAcdjXuigxEsDn2ynJVZckQ9R2ofeuToUflX/rVtw3b5y4hnbzftU59fRzz+uNxaukzM9+Sm7dulVJtWacUa3PQxow4zZ/6/NnTq1L8y4aMF0nnCeLfVY3rcvOdekJuuKRXxNx3M23fGdBn5/txAaXs5ORmeGxL9m8KLR5BjM+I3hebXzTOU9su9H35Y7q5cRc7LnduxX9bfwTo497k3p3r6jRPEz01/kp6/19za6kCcoc1aSPnLL4/57fDx2rVSs2cPR5b0esZx8zwX+g7X3/hu3pvoM4W+M3l6wgRP70zcPiPedUMlGfF4K8mXJ7Ld6mCPDq+NDfxeo9+jjY3fflnC+nmtMH1vcmv3ro51l57PYI6Z4QAEEEAAAQQQQACBQAIEzwPxcXKiBBIVPNcfovqDqEnNmo4vcK3Ktv+vv2TY7Hel78wZiSq+p3T1B+1rT7Q3Zs9HB5LdJKSzp3UU/LNTpnh6MRuedt9HHpV2d9Zz9YPaLE8a7P3q+83S8bXXLPNg9uPeTfn0mF379sqjQ4farh6gbWNY8xZGIMbN4AOra2tZfvz1F+OFwXtfrnCVRafg+cjHW0nz22rHvMx2Slzzsuann1wHc90GlKOv+0i16vJKmzYR95SXYE/QNqz50SC6znToNH6cq5d6TmUN5em2a691FWgJN9EAw/iPFkj7V8c6VVHC/q4vlgY1fUyKFy7sGPS3y4RX13gVyOyeCH/h6LfPCfV3HV591fVKEWbtW8upwZLmI0f4KrLfe8YueK7BhtFt2srN11zjuc61nuesWO76Raebl61mMIv69jdW8wj/RAen3IA+XK2aMZjosgsu8FxWP320mzw5HRNdd9F95Lgn2hsDRswGR7ntTzVQM7xlS7m+eAnPLqF+1Es70HPM2kJ4neoL6F4PNjJm3Xn5hL6/Ok8Y5zmgH34dHXg2sElTKXvpZb5MNB+fbfxGuk6c6PsZKWi9aHkOHD4soz54X3pOecMVo9NzRSgRq+9CNxdx2y4z8tnbqX3qCh0aOL/yosKmRY7un3TG/KjWbWKCjcu+3SQ3Pv2UGzbTY6zq4efff5eGgwb6bnteMpQszw1+v99DZXXzm8KLi59jM/I3hebX6RlK6/rFZs3kigsv8tQvqq3eE+3Gjg7UL/sxDZ2T7LY6SGtA4yYxg+BC+XcTPE/PZxyn5zltK0OaNZcrLrrIc7Xt3LtXuk+eKFOXLHF1rpdnxFXDRxoTBsI/p06dMgaO+x3YGkrLb9pBv+u9Pou7QuUgBBBAAAEEEEAAgUACBM8D8XFyogQSETwPEliILqfOwNElYJsOf8lVoC5RTk4v/bxc1+sPXE1bX2BM6NDRWF7WT+A+On8//LJLNKg1f9XKmKwnMniubWNsu3ZStWQpTy+R7Hx1yehn3phszHJ0+ti95G5co6Y8VK2a5wBu+DV///NP6T55krzuMOPWKaBsVQ6/gUBNT2dnjGrVRkoWKxbYXu/LD1etlAcHD3K8L+3KOmz2bJnWpYuxdKubFRTMXDRIqzN0mrw0zKn64/73Lv+5T3S2nZvZIW4uri9Ldfng+wb0c3R1k56bY+xe/E56spM8dGu1QH2OXV8Tnb/TIXiuAzWmd+kqZS691A2v6TFaz1//8L00feklx4EFTi9brTLh5cWoVRoaWGlfv77vAXChdDUYqStjDH7nbd9mXk60C57roD6ddW61goKbIKXTC3u3efUaHLELTvZ5+BHRWazRs5jd5kWPc/v9ZZam9oXdGtzvOKvSTX5+2bdPuk563XUQIJSmBkEGNG4qRQoUcHMZ22O0HeiKFy1eHumYVrIEzzP62duufWrenPrN6OC5Pvd+OnCwMaM0+jlLB1O9/9WXjnVjdoAO8NA+IGuW/1tdSY+buXSpNBw80FeaXk5KhueG9PxN4cXG67EZ/ZtC82v3DBWP7wod1NH6lVGmv9e8enk5Ptlt9Xe5Dmi36++dgufp/Yxj9zyn26ro80loOyQvdRU61svvYS/PiEMeay4d7ror5rfA6h9/lAod2/vJqnFOg6pVZWzbJ2LK/Nuf+43nY7N3FHpePO4rTcfrM5jvgnIiAggggAACCCCAgCuBTHLnHf+3/p6rUzgIgcQLbHxljBFMC/8cO3HCWGrV7bKl4eeWLFpUxraNb3A0LVD34uB0CyiFl6lOhQryWjv7H+hea8r4gTtFA77zXZ06oX0H0eCumyVQXSUoIl9s2iR1nu8VY2r8uL+vgWSLerHoJt1d+/bJo8OGyOL162MO15d17/Z4RmqULec7UGqVh62/7ZZGLw6WFZs322Zz/BPtjX02wz+a53lffyVNatbyVeboC7qp2+plysgbnZ6SwvnzR5xuzLC1eVlvBBdb68zzHGnnublfi19UWN7q1s2YERivz/ETJ+TlD953XD7VqqxvLP7Y2NfcLHCuLzSOHDtmvNjQ1QmcAuu6SsVTE8bL64sWxqt4jum0qlPHmPFybi77JTgdE4o6QPs7HQgSdDaH2+ua3RMfr1srG7Ztk1Z17nBcpt3NdYyXv6P15e8q28PN2ree4HRf2CXq954x+27UPeqzZskcl8E/2rZ133vttzbt2GFZBLP+WPe8bDtmtO0S14v69jP62vCPEZxq29pNlUm/Rx61DTK7SiTsoD8P/2UMLHL7nec1/fDjo+su1Ef+8sc+x3vWqT9NxH3v9v4wawtap7r6xnMPNorLIB4331/RddPl3v/EdRCRpp8WyHfZp+v3zKSOnaRowYJBmk7Eubofeo83Jjsu4231XBH9LGT1Xegmw07tMhmeva3aZ6WnOrl69jPrn8a0aSsta98uZ4Ut/68D5kbMfU+een2CG7qYY5YOHCQ3lbom4t91yf6ukybK6P/O85Wm25MS0X/otb0+N6Tnbwq3Nl6PS4bfFJpnq2co3SLL6rdjaGsG/U3nZsCTPnvc3a9Puv0GTnZbYxDj086DGPVZtmbPZ0ybVkY841g9z42e94GxRYVZ4NxrW1m3dYvcP3CgfP/LLttbysszor4HmdjxSTn/3MhVbfR5odUro2TWF597vX2N4836d/13/U1+Z+//2zoqPPFE9KFun8F8FZKTEEAAAQQQQAABBFwLEDx3TcWB6SkQ7+D5zC7djJHEZsGu0H7mus/nkg3r5Nc/9hujmAuek1d0BPkt15S2fPnr9cVQvAz1haTdD3R9obl+61Zjn8yN23+WPQcOGkum3lCihFQrXcZ2z0+dgd5y1EjHgFLDm242AqZmP6rVVNNZ/t13hqnuQXb85Ekj4OiUB12yrPeM6ca+4eEfXTZO90vVvThDnxrlyspF+SIDvd/t3CFff/9DxLl//HVIRs+bZ/qj3S4ob1YODSxpYPXc3LnkxqtLGsvjXn7hhaYDCHT5uNcWfCitR79iW/VmL7n0Bbm21+gl5NVn7ZYtxhL03+3caaSrMxxqlSsv115+uW2gQmfb3t23j2VQLL2D57onowZCzQZfaBvWPao/37TJ2NNc98/Lmjmz4V6tdFljxnrBc84xvaeNZU4H6zKn1oMWrMqqAx4uKXR+WrqhNjDzs6UycdHCNDt9iXdv5SrGnngVrrjCcha0Lvd7czfn/fHi0TfoYIS3u/eQ0pdcYpqcGmq/EGo7up2BfgrnLyBXFSkila+62rYNuXGNRzk0DbN7QvNerFDBmIEB0W3Fyz1hNVgnvBzJHjzfd/CgnJs7d8x9pC8QP9+00Vhade/Bg0aRtP+tWrKkXF1U98KOnOEYKrO2+Vmffy4P2Mx2zIjgud3LydD3uH7nLVm/Xnbs3St5c+Y0ti3QZbuvu7K45XYcbr/zgrZts+C5Li+q/YhVcFUDcjpg59jx4zJszmzpH/W9qHlyGkin972uKLBg9WrZunu3HPj7sFx4Xj6pcvXVonvFFitY0HIgkN5zD744yPNACu1Hs2bOEjP7Tp+Zfvr1V2MZ9GXffms8FxTIm9foz6tcXVLy58ljmRen76/w+rmnUmVjwGT03vGhY6yeka65+GK587rrbZ+R3A6K02vNfbaXkZ7Zs2d0f3zw778lV/azjUCAroyie5FbrR6i27Hc0r2rbdDKbfBcvzfa1K0r+XLnSSO88qKLpNJVV0U0eR0MpiuQHD1+PO3fT5w6Ke+tWGG5RU0yPHtbBc91/3irwZ+hgXLaXvWZ8vpOT0ZYNLrlFmPFnOh9orVN39jF+9Lt9a6/XsY/0SGmverze+WnOic0OJkszw3p/ZsiaH9udX4y/Kaweob69JsNcl6u3BEr1OhvCn1O0OfbaZ9+mlYs/Z35nyo3GgN4Lz3//56Jw8udXoM7QtdMZlsNiGt/ob/FrN41aJ9/6t9/ja3S6vfpHdOEMuoZx8xV83royN8RgWl9Hlmz5SeZuHChTP1kSVq/pG3lgZtulqY1axnf+Wbl14HN+gzTbfIk21vPS/BcEzIbdGQs3e5zsK+xssiAQTEri1i9m0iGZ7BE9WWkiwACCCCAAAIIIPA/AYLntISkFIhn8LzbfQ2kV8MHTUfR60y5SYsWyjNT3rB8OaU/pHQm52M1a5mmoQEKnW0347Ol6WZp9UJWf7h/umGDMXvcLnCoL6l6P/yw5V53bgJKH/R6Tuped31MmY094efMdtwTvn29+sasNLPgu9sXkGbtxG5Ef3RmtW6XDxkqpYpd7LscemKzWrfJ840eMl2mz83LT7OX3NEZ+t++qxuNZWOt6rZI/vzy4mPN5O5KlU1n5joFxdIzeF6pRAmZ0aWbXFyoUERRNY/f7thh7F2+YM1qy3tK62506zbS8OZbYgLXbmaAuZltpy9L9IWizvzSvsLqo/Wv91P0QA493ljmb7gu82c/uzkenYfVi0U3bSd0fW1DI1o+LvVvqBTj6jTLMB5lCKXh9p5Yt3WrdJs00bKtON0TblYqSPbgebT7kaNHjdUOdEa1VbutXf5a6d+4sZS/7HLTF51Os1vTO3iuL2fn9HzWdF9iN9/j2t/0e6Sx3FK6dMwgA6d+MV7t2ix4/uMvv8jVRYtGDNbZsnu3vLPsC3n7i8/l6x8iB4KZfYct7jdAKl55ZUw29X59d9kX8vTrE2Tnvn2WxehY/y5jVRezPcnd2LhdFUbLpcvkT7DYPsTYF/uRR+XR6jVMg8Zu8qKF1HSsTDQNpz5D09D7Y1jzFhF1EwLUND74+ivT4Ec4slWA1W1/rH2XzqozWxVH70/t90bN+8CyXt0Gz80SCHJuKL1kefY2a586YEYHJoY/f2qwaMn6dcbAoXeXL7P9zrcKsOjKBM1f1qXbv/LUbehAwtZ17oiYye528KWnC5kcnCzPDcnwmyKoZbL8ptBymN3D0QPt9PtHV0p478sVts/aEzs8KXdXrmw60HXulyvkQvpL6QAAIABJREFUrr59gtI5np/stpt37jQGooXP2Nffwx+uWmV8n+t/dp+MfMZx8x2uK+T0mjrV8vs79N07qElTI4hutgWNm8HEXoPnAxs3Md3uYvVPunR7B8d2FX2A1fe21q8OeIieOW/3vJFez2CeC8kJCCCAAAIIIIAAAp4ECJ574uLg9BKIV/DcbkaF1+U37ZYAdfODMF52GnTu/2hj0X3Iwj/6I83YC3OU816Yep7di1kNvujs74FvzzLNtlXgUfeQ1YCNjvh287F6uer2BWTQ4HmTGjWNQKHOUAz/eC2Hnms1081NWZwChTooYsbST40Z7HZB3FAZtI288NBDpkt368ucdmNHR8wwCZ2XnsFzq5c1Otjg/oEDbGc6hteV1UASpwEYTsFzDZzrIBAdWOPmYzVrSu+l56e9KYPffcdNMoGOMXvppAn6WVrTasagzsBvOHhQoHy6OdnNPWHsb+9y2wy7e8JpJunpFDzXZcife/NNxyWdtQ70pZ8uT6kDUMxWf7Cb3ZrewXOr5Xy9LLuu5dWVGcxmhqXHIBez76vwe0H7dt0K4Mnx49zcIsYxQ5s1lyfurBezT7KmpcvzvjB9mqu0dHCBztQ2267CaYCg04t3DRbrzHcdRGS3FUAoo7rKjAYTzfaMdcqLpmGVH69b7dgtOe5mxqW2WQ0iRM/C89If272Yd+qLgwTAg5yrdZBMz95u2qeu5tNpwjhjlQ63n3gt3W4ViA+69LDbciTDc0Oy/KZwa2Z1XLL8ptD8OT1D6RY4usqY07ZSobIu6N3H9LtT0ynzRNugdI7nn062+l2jA3E6vPaqq+88LXxGPuM49ZFeV+exWlVs22+/yf2DBtgOCvQaPLfqO9z89jZrdGbf2/oMowOpm40cEXNKMjyDOd48HIAAAggggAACCCAQSIDgeSA+Tk6UQLyC51Y/CJ1m1VmVS4PWne+5N2a5W7uAZLyNrJYom770U3l46BBPl9OXdnOeeVaqly0bc55d4KRd3TtlYJOmMQF8L7O+QxdcNXyEXHv5FRHXdxtwDBo87/vwI/L0f+6LqU+7fc3sgGd06WosXRf+cbMPsN1LLv3Rrq739u/nKnAeurbVvnl2s+bSM3huZuVnZnODG6saQZ/oFQycXtLYBc91xpef+yleZfJ0E///g/Ve/mrYS3JVkaIRp/vtm6yWkfVzj/spj9OLXzerY0Rf1+qecJrhd7oEz70O+FAfuz1E7QZRpWfw3GqVCj/ltZrd5afv8dqu7YLnOmBLZ2V7GWSjAUodPFSiSJGIrGhZNHCu+2J7+ajNW926m67EYved6PTi3cty66H82i1fa5cXu6Ctnz7Dr4mW44vBQ4yl8cM/ujS7BlQmfbzIddXowE1d2SZ6D2KnmXVBAuBBztWCJdOzt9NSz7pkte6P62ZgR3ilxWvp9nil47pBhR2YLM8NyfKbwo9h+DnJ8ptC82T3DOVmEFK0hS7hrgNGdLuk8I8GVhu9OFg+27QxKJ/t+aeLrQbO5yxfLk1HvOT6N1tGP+PY9ZF+BpPr9/C8556XKy66KKJOd+3bJ48OGyKL16+3rGuvwXNNyGzVCjcrkEVnwmp1A6vfUcnyDJbQG4/EEUAAAQQQQAABBFi2nTaQnALxCp6bBZrdLv1pJqM/rOY/31tuLFky4s+a5oylS6XRkMEJBbV6yebn5XQoo1Yzpu1e8pr90PbzQ1XzMKnjk8a+k+Eft4GMoMFzs5dLbgP3ZhXtN6Bk95JLl8prPnKEr2W/rWZlW+1dnZ7Bc7MXJH5mCli9/HV6SWMXPPe7t7dZkMNtWw7acViVxynAYnfdoPdXkDLZ3RPaTjTYMXvFcs+XsLon7LZXOF2C515mtIbD6YvbaU93kUvPvyDG0ypQ6bev8/Ni1GpZTj/BUC2gVXqJXn7WKniuL9snf7zIdFaTXQPv3uB+Y0ua6OVR/brotaxWtrHrT+1evPsdqKh5sZq9ZpeXNnfUFV02NneOHBF0QfoMKxOn1QrM6luXSa77wvMxS7/a1bOulDD5yU5yYb58EYdt2r5dSrVtbXlqkAB4kHM1Q8n07G3XPnfs2SNNhg+zDeZYAVvNGHdqF9Hpmc10dLs/sOcvwKgTkuW5IVl+UwT1TJbfFFoOq2eoIL9XzQY7Oz1rBzUNnX862Gpe123dIvcPHOipj8/oZxy7PtLvYPL3ej5rbP8U/nHTVvw8I1o9CzmtQBbdNq2eH6xWF0yWZ7B43WOkgwACCCCAAAIIIGAuwMxzWkZSCsQjeG41czLIS1S7l8t+Xop6xZ/2VBdpePPNEcuAxuMlm1m6OhtTl19vN3ZMTDbNfmjbHW9XTl2Kr3qZyJnvJ06dlPdWrLDdh0/TDBrcM5sp7CeAGyqf34CS1UsuNZ2yZLE0Gf6S16ZiHG81MOLo8ePGLEddmj/8k9HBc7/LlOqKEEXyF4goyx9/HZLR8+ZZvsCyKmuQF4tmQdb0Cp5b9XdOS/vaNayg95evRvv/T7J78at70j4weKCv5P0MFjodgue6fHmXia/LuAULfLlYLT1pNavMb1/n58Wo2Qt7N8tmW0EkImDkBt0qeO60bYBV2mYByiAuoeuYpWs3qMzuxXuQQL6fVQLMvtODDJhUE6tBk04DBs3q22lFFLO61tltberWlXy580T8eee+vbarCwQJgAc5N9meve2W8R9r8Yzr5n7WY8yWbvfyTG41c9FNkMltHu2OS5bnhmT5TRHUNFl+U2g5rJ6hgvzG8RsQDeqq558Otk5bnlk5ZPQzjlUfGeR5wu93iJ9nRKuZ+17butd3LMnyDBaP+4s0EEAAAQQQQAABBKwFCJ7TOpJSIB7Bc6sfg0GXHbZa1svPcpxe8K2u63eWbPi1rWa0L1m/Xqo/0z0mm1a2QV6Ue7EIHZuRwT2z/PoNKCXiJVcof2bL2enfzIKqGR0815fOL3/wvnSeMN5Pc/B0jlVZg9zHGRk891R4lwdn5P1ldU/4XYY+vMhm94Td4J/TIXjudYZNdBOwevmoM4e7TZooo+Z9EHGK377O64tRq+DO5p07pX6f3p5md4UXwGxJ7UQPgDO7n/wO1rHqv+y2W3F524vVbCqdHW82kMvqeUCX1dcBWgNmveX20jHHmQUn9SCzVQIS+Wzm53nSrL6DzMT3iug3eKHXCXKuHys3ZfNbv1b58TpD3CyPVs/OVjMVo9Owmunod7anG8dEH+PnuSFZflMk2sZr+n6/Z63uYf33IM8KQfoFr2VP9PGJsPXzXJIMzzhW95/dikxO9eO3rXh9Rgzlw2xgh9MAt/AyWA1k8rpSW0Y8gznVBX9HAAEEEEAAAQQQCCZA8DyYH2cnSCAewXOzUepefkjZFS2RaVtdN5F7EFvtT/bdzh1yfacnY/Zte6xmLRnR8vGYpVH1ZfmEhR+ZzlZPRFPx85IuEfkIpWm2/GaQPc+DLLkdypNVIMQs7fQMnpst16951mXqu06cKFM/WZLIqhKrsgYJoJ1JwXMrn6CDj9xWqlXwPMjLPKd7wmqwULIHz/2u+hFdF14GFfh98ez1xaguS97j/gfk7KxZI7IbZEUFTUjbd+Go1Sr+PnpUPlqz2vU+pW7bcug4q2Cq2eAEp7TN9gjWQPzERQs9L/8efS2rZw2vg+niMXvWKjhp9mxile8gfXrIxk/ai/sNkGplysRU5bc7dkibMa/IJxs2OFVzoL/7DV7oRYOcm8jnYz9pWwWGggQRQxUTdOl2s/IE2TooUIOJw8l+nxuS5TdFHAjimoTf3xRW97B+R4xb8KE8/sooX/kM0i/4umACT4q3rWbVz3NJMjzjWPWRfsoTqjK/bcXrM2LoembPRPo3t/281flWBsn0DJbA24SkEUAAAQQQQAABBETY85xWkJwC8Qiem80s87ssdLRSon7s2tWG2X7K8Qqa6HXNXvRavfy2CrZrOvpyZv22rTJ09mxjyfFEfpIpeK77or7w0ENybq7cEUUOEjy3munnxdTqpb/Z8rHpGTy3elGhZdNBGP9d+bW8+O47smLzZi/FdX2sVVndvmgxu9CZEjwvkj+/TH6ysxH4yZQpU0RRMzp4HuRlXqggVveE1WChZA+e69KaHV57VV5ftNB1+zc7cMhjzaRD/bskS+bMEX82m+WbXsFzsxewVttOBCp8Opxs9n316x9/SOOXhsnCtWs85UD3A29d5w4566yz0s6LV9BNA4JfDXtJripSNCJPVntsJzI4afWsYeZm9Z0Sr73s17/8ipS+5JIIE7tlYa3uJ03gwOHD8u7yZdJr6hTZuW+fp7p3e7Df4IWmH+TcZHv2tmqf8Xi+Uiuze9HN0u3XXXmlvNW1u1xy/vkRVepn9qrbNpHI44I8NyTLb4pE+nhNO8hvCqt7OOg2QkH6Ba/lT+TxibJ98Z23pefUKZ6yngzPOGZ9ZNDJBn7bit/guVUf4nbpdrOBTHbL1ifTM5inBsfBCCCAAAIIIIAAAp4FmHnumYwT0kMgaPDc6uWvn/0mzcqrs6FGt24r5+TKFfHnRAaWzH6oBX0REp55sx+sdoMNND+t6twhmcNe3oenp0H0fYcOybJvN8mitWtl9vJlcX9JnJHBc31RWK1MWbnlmmvkplLXyOUXXmhq4Td4Hs+6dRu0Sc/gud6jOmCj4pVXWnYpJ0+dkp9+/VV0CdT5q1bJO8u+iFv343eGlF0GTufguXrcUOIqqVWuvFx7+eUxfVuo3Ins48JtzV68BX2ZF56+2T1hNVgo2YPn8ZjhqzZW5TSbcZxewXOz7yU3fWrcOoo4JmTW5qwGbDhd1myJ0ni6eNmvOxGz1pyeTczK2vfhR+Tp/9wn2bJkSTs9ngMMF/TuI7eVvzaiauzMdSuEaU93kUvPv8CyOvV7/tsd2+XzTZvk3WVfyOL1652q3vXf/QYv9AJ+z03GZ2+z9qnufgJdZvgNbqwqY9u2k3x5Ivekd1q63WxVIL/bOLhuFHE+MJ7PDcnwmyLOPJ6Si+dvCqt7OOh3hN9+wRNEAg5OD1u/gxiT4RnHqo8c9PYs6fXmVF814ret+A2eaybN9ix387vBaiCT3RLsyfQM5quCOAkBBBBAAAEEEEDAtQDBc9dUHJieAkGD51aBMauZU17Lluj0zfJj9kNUX7TpUrOn/v3XaxFijtcXztFL49q9aClZtKhMf7qrlLn0UlfX1kDo3oMHZMO2bfLxunXGnqWbduxwda7VQYkOnmsZq5YsJdcXLy4XFyokxQoWkvPPPVeyZ8sWY2WVRzcvq8zq1s15bvHcvpxJz+C55r3V/2PvTsCtmvoHjv8qTUQJZR4KpZQhZWykvJHKnETSoEmFUkIIKZKiSZqIlEJSbyoaRYYGpRCVIUWRmdLg//z2+z/XGfba87n3nNv3PI/nfd7uXmuv9dlrr7PP/q2hYUN5pOVNKbP1TfXSGaffbNsmy9evt2am68w9dQryMdU1zCzFTA+eX3pWdTnvlFOsgR4nHXmkHHXIIVKiWHHZv2jRlBnmJtO8DJ5HNbNW6+ZnsFCmB8/z4nstt4LnywYPkTPLn5jQHKMaLBCk3wiTxu77Kui1s2u/+h2r90j4pwGR4kWKpKxAYHK3awtRBq3tvh/t+gK746IchBYk/4dvuFFub3q59czg5aPPczrI891PPwk9YCxo8ELLGTRtup+Ng+SfjsBQ8rUM0k/ZbZPx659/WquIjH/rTS/NJVeOya3nhkz4TZFu0Nz6TWG6h8P+rgjaL6TbVfPPVtsgfUfUnnZ9ZNjn7aBtJUzwvOMll8qAm1qlbCnntqKY3UAmfYYZNfsN6TB8mC13Jj2DRd0eyA8BBBBAAAEEEEAgUYDgOS0iIwXSFTw37dnpF8G0PFjQF+Fezm/3Q81LujDHuL1o0ZcV47rdJtVPOtlz8C1WHg38b/vlF1nyyVqZMG+evLr0Xd9FjTp4rrOm9Mf3dbVrS/nDj5ADihXzXa/kSrgZpuslV3w5MjV4rmXUvS41gF6mVCnf119nFOjMdA3oDps5w9dgjKADBZwKmWnB8zpVqkiHhpdK7SqnyiEHHpQSDPMNLmJZX3TP3UGS+kqTKQNKtNAEz7+Wyp06JFy/3Aqe+1khwFcDy4OD7eqig8mq3trJd2ns8vKdic8EfoLneRG0tuszgs4GtKOxW4bdSz3vu6653HH5FaLPF34/uoXJZ99ukv9++KEMnznD1+o9QYMXpmcSL4NWTN+refnsbddXRb31g9+VoXRVgkl39rIGZcZ/nGY6+m07QY/Py+eGvP5NEdTMlC6vflOk63dFmD4lv9vqVhwdRwyTiQsX+qpqJjzjBH2ec6po0LYSJniu99u7Ax+Xyscel1C073/+SVoNfsIakGb3sRvI5JYmk57BfDU4DkYAAQQQQAABBBDwLUDw3DcZCXJDIF3B8ygDP1HOIvNimhfB8z927JBe48fJ0JkzjEXUH6s6u6pF3XpycInE/b691EuP0UD6F1s2y4CpU2XM3Dlek0lUwfMo6qCF1mCuLmMfv0900OC505L5noH+/0CvgcigAeWwQWN9kfxgixuk1qlVEpbc9VNPDWIs+ni13Pv8BE/7pAetq1OZwjr4qa/TsRefcab0a9lSTjuhnHFbBbdz6T2pK1okb8sQZR/q98Wbl3vJrV6xv3u9J/T4TA+eL1//hVTr1tVr1R2P8/q9FvRlq98Xo17LE0nl05xJVN9XWsy8eHFr2js03TN7vebv554Ocqm9lsMu7yj6ZJ2Vriuj9Bg7xlMQPWjwQssfNG06tkNJ9vTbJwTtq/y0EdPS7abvy3Sv1uCn7LFjo2ijUTw3RPE8HvQ3RRA3uzRR1CHMbwrTPRz2GSpovxCVq+aTqbZeBhfZOfjtz6K0jOWVjj4yaFvx+4yY7DGiYydpd/F/pGDclnK7du+WQdNelV7Pjk/hMw1kcvutk0nPYOloE+SJAAIIIIAAAggg8K8AwXNaQ0YKEDxPvSx5ETz3MqsqVlLdU65L4ybS5OxzjPt/uzU2DT4vWL3KWrbSy5LuUQQjdJaNzhqqdMyxvmeZ6ws6HWDw9bZtVrn1xdRtTS9PCAB7eVll95Ih6CwGO2OvQYWgAeWogsaxGU/1TjtNDjnwQN/XQ+uubuPenCu3jX7GsbkFratTplE5uN0nTn9/st0t0qbBxVK8aFHf2ej99+Nvv8pHGzfK1CVvS7fGTaXSsccm5OP2Qsn3SQ0JvLbZoOfzk3+mB8+Dzl4O8yI36MtWvy9GM+HFctA2lpwuiu+rWJ558eLW9F0WJqjsxdZr/n7uaS/nTT7Gazmc8r78nHOl/SWXyNknV5CSBxwQpBiigxgGvDzVCgY4fYIGLzTPoGn31eC5mvlZfnlR/wFSs/KpCZfPbaZjoMbiMVEmPjfkxW8Kj1yOh2XCbwrTPezl90i6+pT8bkvwPPEKB/0O8fuMmNyumteuLUPbd0wZzL94zcdSq1fPlGZo972uK770nfSiPDLlJWOzzaRnsCjuLfJAAAEEEEAAAQQQMAsUqH1Xzyi2R8QYgUgFxne7TY4vUzYhz1179siLCxfI2Dfnup7rjHLlpfc118phBx2UcOy6zd9Ku6FPuaZ3O+DoQw+VAS1bWXsGx3++3Pq93DT4Cbfkgf7+eOs2Ui1p71cNbr+37jNrn9N0fHQP1bfXrrWWVvfz0aUoLzztdDmr/IlyXNkysn8R73sqa0B6/XffyYOTX5Svtm51PK1dO1m2/gu5Y8xoT8XVJSLvvqZZynVMTqwOv+/YYe3ZvvnH7fL9zz/L2m++ltVfbpRtv/6ac7guQX5d7TpSuFChnH/T2WKDp0+TOStWGMvU44orRfeVjP94SeepkiJi13bs8jfdNzM//EAee+Vl4+kanHGGFWjVvbNjHz/3q13GGlyodeqpUuW44+Xwgw/2NSNdr9fclSuk/9QpxjIHrauTeTocvF5jPa5r4ybSuMbZrrPNdcnaH3/7TX789VdrBuOG77bIF1u2yIoN6xNOF/b+8lP25GMz5Z7QctldV/13t/siHW3F7ppE9b1juifs8g/a19n1RU7lt6vvdz/9JPdNfMFazjqbPlHeT3Z5aWDkwy8+F51llY6P9huzln2YMrDNri2E7f/jy2/XF9jlb3eclnncW2/KpEX+ltK18+vQ8BK56vwLEvrXMPXUZ6QLKlWSU445Rg47qKRrvx1fJq3X5LcXy1iHlXrsPPR5pd9Lk1P6ei/9r5e0mfjsHbSv8nsP6fevDh4tWKCA43OQPtv0vOpqKZ20UtOqLzdKl1FP+z1t6OOz4bkht35ThMXMlN8UWo90PEOF6VPyu62X/tHOIBOecdLRRwZtK36fEZNNixcpIk+2ay8nHXlkwp+2//67DJg6xXpnEv+xO58OiO894VnZ9MMPxmabSc9gYe8t0iOAAAIIIIAAAgg4CxSQxo0IntNKMk5gzdBh1kzg+I81C/rlqdJn4guu5a1ZqZJMvKOHaJA7/qMBz8qd/e8vmnzCelWqynO33Z4SdI0qf9sf2F27Sct6Fyb8yZpFMHKETFgw39UkLw+ofuJJ0vScc6TOqVWk4tFHWyPC45c2Ty7b3r175cXFi6TFoMcdi23XTt766CO5qM89nqo7+/6+Uv/0023Lou1NZ+BOmP+//dg1yOj26dv8eul55VWpM89drtHozrdK6/oNErK3lsx/brwMnTnT7bSuf5/30MNSt0rVhOO2bN8uLQc/IXM/Wpnz76Z2rUvpt3EYdHJDnboyrH2HhD1d/dyvrhUQkSvPPU8aVqsm51asaA2siQ/U26XXGeh3TXhWRsyaZZt90Lo6lTU3HEznv/mii2Rgq9a2WyfogJRtv/4iMz/4UJ5fMF/mrV7lhVzC3l+eTmI4yO6eiLJN2d0T1moPI0fIxKRAm9111WK73RfpaCt210S3vLi07wOybvPmMORS/7TT5dlut8kRpUsn5DN/9Sqpl7TPfdC+7s2+D8mFp53m+Xt51ZNPWQNo4j/WDK8nBnlux6FQIkwc5f1k137zysWuLYS9P+LZx9s8+1h7Vk95SfpOnpRz6NMdO0nbBhcnfJ9H2Weks0/SpYivOPdcuaTaWXJm+fJyzKGHSdHChR1b3+bt26XNU0/KrOX2+7jalddrGwmaNhOfvYP2VX5v/avPP19GdugkpQ88MCFp8jPpwFY3S9fLGst+cYMsrZmOkyfJIw4D/vyWx8vx2frckK7fFF7MnI7JlN8UWka7ezjsb8ag/UJYV02f6bZe+9Zki0x4xklHHxm0rfh9RrRrW0PbtZcODRumLt3+2jTp9dyzOUkanllNxnXtJmVLlcr5N/29NGnxImn++EDHZptJz2BR3F/kgQACCCCAAAIIIGAWIHhO68hIgbDBc62UXR5Bf9wmIzWvVVuGt++Qsuymn8CtX3i7F8NRBlj9lifM8friS2dx6YzOI0uXtg1e6+zuVkMGG18Mm66x12vQseElMqDlTVKiePGEqugPZ5293mPcOFnw8Wpf1Qz6AsL0Ul5ne9/zwvO+ypB8sL6Uf3/gIGvQQvxHZ3teM2CAfPDF5zn/HDSgnBdBY70HdTCJBtO1jnafxWvWSK3evWz/FrSuThcjLxxi5VnUr7/UrFw5pXj6snTYzBnSb+oUa1sBP58og31+zqvH2t0TOqhGB0N0HjXSb3YJx5vuCdP3QzqC532ubSa9r74mIUDmJdBnd03sBsIEAdJAypA27VL6xOnvvydNHn4oIcugfZ3fF6N2x5sGOQSpc26mifJ+0kCCfn/Gf7b+8rO0eeopef2D93OzWmIKntu1myAFs3tJbRcESncQ3848bDDK5KF9VIs6daRF7bpWML1YkSIph7q95A8avDD1v16fnzPt2TtoXxWkrS4bNNi6XvGfZDe7Y3SVpWaPPSpLk2ZFBimDnzT55bkhqt8UfuySj82k3xSmezhsfxWmT8nvtl77x2SHTHjGSUcfGbSt+H1GtGtXl1WvIaNvvVXKlPw3KK7HJf8m7H9jS7m9SVMpvN9+Odn89Pvv0vnpkSmDaJPPk0nPYGHuLdIigAACCCCAAAIIuAsQPHc34og8EIgieG73wvX3v/6SrqNHydg33wxVK9NL2smLF0uzgY+GytuU2BRsiSLAmpYCe8hUXxAPbtNWWtSpm7Ist+6/POT16dJ93FhjTmGCEZO63ynX1qyZkve8VR9J034P+w40akZBX0DYvWTQ/KIIPpheIixfv16q3d4tof5BA8p5GTQ+5+QKovt1nnXiiSmDMJyCSUHr6tSs88rBdI3dZt+73aJh7i+3vN3+brondPuDi+/v45bc8e8mr083bZIa3W9PuffTETy3m30YNHj+19875f4XJ8qjr7wSysWuTKYBC0H7Or8vRr3OOvZbcV1e9/QTyiUsla3bPazcuCFlWXK/eZuOj/J+shtMF9Xzjd/6mp6HVn/1pVTtcqvf7BKOP/nII2Vmn/vkxCMSl2C1GzBiGvxht3KC30Lps8q7jw6UyscmroiUGwMWmtQ4WwbefHOKgdbBadWJoMELzTdM2kx79g7aV/ltI3q83YzH+FnlOuhv6C3tU1aIieJZz2958+NzQ9jfFH4N44/PpN8Upns4W4Pn2WAbNHieCc846egjg36H+H1GNN2zS/o/KuedckrCn5MH5dsNHnrnk0/k/F53unYFmfQM5lpYDkAAAQQQQAABBBAIJUDwPBQfidMlEEXw3O4HaVQzF1+7+x5rb+H4jwY+0hnINi0Jmc6Afbqub3K+k3vcKVeff0FK8NMtUBYmGGG3VJ7XEecml6AvIEyBQt3Tt/FDD4ZajtluZL2W367dBA0o51XQOHYdNBA2rfc9KXvc2S3tG0sTtK5O90ReOdgNrNFy6p7cjR7sG/g2DnN/BT7p/yc03RN2Kyb4PZfpnjAF2dIRPDd9h7htTWJ3TdxmoHr1sXuRaFrdJGhf5/fF6EPXt7D2bi0SNzPI1H95raceZzfU7tgVAAAgAElEQVRQIKpBCKZyRHk/3XnFFXL/dc2leJGiOafzMuDMj5HXY03B8+2//SbtRwyTKUuWeM0q5TjTbE67gS6mbQei6DNMz1+mATeBK2xIePk558jIjp1SZtI5rcIQNHihRQiTNtOevYP2VUGuoSkgHfsuHtG+o7S7+OKE5YR10EvPZ8fL8Fn/DXLKwGny43NDDCPob4rAmCKSSb8pTPdwtgbPs8E2aPA8E55x0tFHBv0O8fuMaLpn7Z7zd+3eLYP+f+l2u746/u9ufUEmPYO5lZW/I4AAAggggAACCIQTIHgezo/UaRKIInhu98NGi7tiw3qp3fuuQDOLNb3OdJ3U4045rkyZhNpH8aLYidM08ymK/W7tXlBrQOaZObPlluHDEorVrGZNGXRzm5SlfResXi2NH34wUIswzRhzW4I9aDDCFDgN+yLc7iWIl5dVpkBhFC9V7QJipqBy0ICy36Cxzs66sV69hLby9+5dMmjaNGt58SAfuxf2TjN5g9bVqWx+HYLU0y5NOpb9Ny1t7nZPprNOmncUe8Pa3RNOA6uiDp6bZtMGnXmuLmEH2tjt/aj5bvrhB2n++GOyeO3ahEsb9GWr3xejpqBl2PrOuLePXHpW9YQ6pXs5+KDfV3b3lKn/8jpryuk+tXvp7DQQyRQ813tq1OzZ0mHk8MDdwsQ7ukuzmrVSBtaZZuraLYkdRZ9hF/TUSpnKMf3ue6VOlSoJ9dbv89vHjpZJixcH8vC6fH0s86DBC00fJm2mPXsH7asCXSQRsZvxqMuy3/DE4zKiQ6eU1QvC9mVBy5kpzw2Z9JsiqGWm/aYw3cNefo84GYTpF/K7bdDgeSY846SjjwzaVvw+I5ralemZNvYbxm4ApZ/tMzLpGSzovUU6BBBAAAEEEEAAAW8CBM+9OXFULgtEETw3BbnDBiRNsxbXfP21nHtn98BBeS/Edi+S/YyUNp3DLpBgmnFo2u89TODZNGPMLVAXNBhh+tH73rrP5Jwe3b1cCttj7By9vKwyBc/1JGFmD3dpdJn0u+FGOaBYsYTyml7yBA0o+w0a2y13pwV8dt5bctOQwYH87QYu7MvB8z937pS7Jzwng1+fHsjTtLys2z0Z6GQ2iZzuCae97N3O37bBxfLoTa2k1AEHJBzqtOpE1MHzu666WnTWX/I+xmGC52EDhKaZeqbrHfRlq98XozqIY2G/R+SMcon7CIepr+nZIIoZyk7tL+j3lSlPu0EgYZ9vTN5Oy5Obguda7jCBQdP3kdO1NwW5w/QZOthl+j33SoWjjk64FE73q91+qGFXJ7IbIOb0fBE0eKGVDJM20569g/ZVbt8lpr/bBWW0zU5ctFCuOf+ChIGnUQwwCVpOu2ucF88NmfSbIqhlpv2mMN3DXn6POBmE6Rfyu23Q4HkmPOOko48M2lb8PiM6tSu7vGLX6bFWN8uZ5ROfK/1un5Epz2BB7y3SIYAAAggggAACCHgTIHjuzYmjclkgiuC5FtkumKn/vuSTtdLwgft9B7r1peDE7j3khLJlE0Ry6wWYaQlTnR3YbthQmbV8me8rpbO+B7ZqnbIHoymQYHpJFGbmvWnmudsP2aDBCFMd1n7ztVTu3Mm3oSYwOXp5WeUUKAy6b7W+8H/pzl5y2gknpNTHFJDPreC5Kdhitw+714thF1hwWoY5aF2dyuN3EIHXurkdZ5pB5rYEuFO+Gvypf/rpKTM+MyF4rte176RJ0v/lqW40CX/Xl5Q6e/OsE09KSee0Ionp5X6QWb5ahln33S/nn1IppQxhgueamQ7guubR/r737Db1XU5ByqAvW4O8GDUFRD/auNGq77rNm321g8dvbi23XtpICictBZ/uth30+8pUOdNAvlVfbpTrBj7mux3oeXQp+J5XXJkysMOpb3YKnus+8iNnzZLOo0b6ukZ6sM7eblS9ekof5DQ7zDToRwcD9p7wnDw543Xf5dCVUto3bCiFChZMSOtUDtN3utszjVPh7GaeOz13BQ1eaBnCpM20Z++gfZXvhvL/CUxLt2/75Rc59KCDEtpz2K2CgpbRdI29fAdF/dyQSb8pgnpm2m8K0/X18nvEySBsvxDEN1tsgwbP1SSvn3HS0UcGbStBnhFN7cquXtrHjXtzrrVVXOkDD8xJGmTgYaY8gwW5r0iDAAIIIIAAAggg4F2A4Ll3K47MRYGoguemYLO+0H1hwQJpOeQJz7XSoMcrd/WWC6uelvIy9/uff5ZWQwYHCl57LoCImII/usS67tfbcvATsunHHz1nqXtFv9i9h1Q9PjHA6raHrt3SqDqAYMKC+YFmDtvNevSyP33QYIRp2WSn2XVOqLo83IgOHVOW8tc0Xl5WOQXPNY8gwZBnu94m19epk/LC3+kFQdCAst+gsWmZwp//+EPuHD/O2i7Az8e057lTYCFoXZ3K5dfBTx2djrWb6abH2+1r7+WcOhDh+tp1ZL9ChVIOT3eAMXZCt3siyIAh0z3htnqH08v9Tk+P8LUMs64EcUfTy1P28NZ6ewlc2PV5MbMg32um7wDN02nWcNCXrUFejJqW3wxSX81rVKfOcvShhya07TAz2b3cU3pM0O8rU/6mwXzqMmnxIukwYrivAYImG7f7wyl4rmXXfv2u556VkW/M8kolD7e4QW5v0jQliO/2bKInsJsNpv8epM9o/5+G8siNLVNWqnArh2np8qABFtOe506rJQQNXqhVmLSaPpOevYP2VZ4bq82Bdku32+UXZsBgmPJp2kx6bsiU3xRBTTPtN4XpHvbye8TJIGy/EMQ3W2yD9u1qktfPOOnoI4O2lSDPiE7PSHbb7G3Zvl3KliolBeMGxAVZPTBTnsGC3FekQQABBBBAAAEEEPAuQPDcuxVH5qJAVMFzp1l++rJcZyH1fHa8a800n3FdukrTc85NCUZqkPfFxYukxaDHXfOJ4gDTUtz6MvfttWul/YhhnmacadBkXJduUv2kk1IGA2gQuf3wYfLq0qW2RR5zaxdpdeFFKel0lnS/qS/Jo6+84rmqA1reJFqn5CWMvczICROMsJvFFeRatr6ovvS9voUcWbq0bZ29vKxyCxRqxqu/+lLaDR0qS9d95mjr1FY1oVPwM2hA2W/QWMv47qMDU/b+1PJ98s030nHkCFnw8WpPbejoQw6RZ7vdJnWrVE1pj06ziYPW1alQfh08VdDDQaaVGzZv3y5tnnrS86AetXyy7S3S+OyzU/q5WDEyJXjup61oexvevoO1d7LdgAC9t67q/4hxBrPp5a2WYd6qj6Rpv4c9BSk1oNb7qmukZNKS8THbsMFzzcdP4LTOqVUsl1OOOSallbmVJejL1qAvRnVAh95f8S87tdD6PT5m7lxPM5v1O2/iHTpY7PiUvuLzzZulab+HPH13erglbQ8J831lOqdpFr22g2lL35VWTw7x1Db15f2Qtu3kpCOPTDmVm41b8Fwz1L6o5/hx8vzCBa58Opury2WXSfEiRVOO9RKgMD0j+fke1WNb1K4jA25qZfvd7ta3mr5f/D6naTn0Bf2ozp2lynHHp3g4besSNHihJwmTVtNn0rN30L7KtaE6HGAKTMcncRuUEub8XtJm0nNDpvym8OJmOiaTflOY7mEvv0ecDML2C0F9s8HWy3eTU/3z8hknHX1k0LYS9BnRZGtagTD++DCrB2bCM1jQ+4p0CCCAAAIIIIAAAt4ECJ57c+KoXBaIKniuxW5Ws6YMu6VDwvJcseroC2ZdevfhKZNl9ooVtrXU4KjuUVvu8MNTXrhrgo3ffy/NBz7mGtSMktC0pLKeQwPfGkx4ZOoU25fm+lKz62WN5dZGjaRMyVIpxVIT3Xu69VNPGotsWhpVE2jQZf6qVdaSyk4BUA3c3HvttVKr8qmBZ7jatZMvtmyWS/s+4LqUr2m5NS3/1CVLrEEI+qLJ9NEX2vde20zqVa2aEviPT7N7zx4Z8vp06T5urDEvu5cM+mM+OVCk1/apGTOs/OzKprO9dLaeqa26DYoIGlAOEjQ2LVOoSDpj/IWFC+TRV152XEnBqb5uwb+gdXW6j4M4RNEvmPbk1bw3fPed3DfxBdeglS7V3OnSS+XoQw617edi5fR6f4Wtl5cBJXoOHbDz3Px5cvfzE2zvCe2/daZ3xaOPtq2X1yXgX7v7Hmlc4+yUamkwbPHaNdJz/Hjjd4AOSnjw+hZW8D42SEjT7dj1d0KA0K3N6smT+zzNR/+L7yv0/6/YsEEeemmS7QAoLU+vK6+WFnXqGAP5blubBH3ZGvTFqGl1CTXR76xlX3whfSY+7/g93vvqa6y+MfmjQaynZs6QO8aOCdtsHdOnI3jutD2HtgN9Phn+35ny+GvTbMvm1hZ0cMKAV16W+1+caKybl+C5Jta8pr23VHqMG2vbr198xhnSt3kLqXbiibaDd/wsAW9a8l3L8cOvv1qrm5iekdRE90NtevY5tt/tXsvh9NJeZ8E/PfsN43e5ltPtWc1tpZagwQs9t11aXfq+13PjZejMmZ7uk0x59g7aV3mqpOEg09Lt8Yfn1opVpnpk0nNDpvymCHPNM+k3hekeztbgeTbYhg2e5+UzTjr6yKDfP0GfEU33rmkVmKj64kx4BgvTb5EWAQQQQAABBBBAwF2A4Lm7EUfkgUCUwXMtvmkJ0FjV9GWoLuP16bebrP/VzwllD5eTjzpSDjuopDGYFGQ50ig4nZbajeWvy3Nv+P47+eSbTfL37l1SqGAhqXDUUdZ/JYoXNxbD6z6yTi+nNfOY6Zdbt8rG77/LOZ8XV7cgbywzu3ai51348Wor+Lpr9x7r0FIHHCCzVyxPCKibllvT4zXo8ONvv8k7n34iC1avtl6266fwfoXkvIqnyAWVKkn5w49ICfrruQsWKGA7k/+RKVNk8OvTbd3tXjLoec+ucLLt7Lv4a6vn1NmCJx5xhFXPAgUK2J5DAxeDXptmBRlNn6AB5SBBYyf/WPm0zF9v2ybrNn8ruhKBforsV1hOOeZoKVf2cMd27Bb8C1pXp/s3iEMU/YHmYdqXV/+mQVmd0a8rU7wXt3KBLl2t+5qffkK5lLaj94C2reSZ2vpvb65cKbePHZ3WWbp294SeW/8rkrRXtdZR7wnta3SW7F9//+3pnvCz7LdpGeLY9ftz50754PPPrX5GA2P60f1tdXBNzUqVU4LUuhXDT7//IbVPPTWnCQQJnuvL8NVffinnVqyYcu/rNdz26y+y7tvNVh9colhxa5b58WXKOA748bK8ddCXrWFejJqW0Hb6Hj+idGlrprnT97if1QPC3K/pCJ5reUzLrcfKqu1An1W+2LLFuj/27N1j9aNVjj/O6keTV32JTzd35Uq5+P4+jtW2aws6+GvXnj1StHDhlLTJ/bqXZwKtw1urPpIrHunnaSZ9kGckL/eHn3I4BY9jKPH91u87/jdYz2s5pix5W6597FHjtQkavNAMTYOXdDDW07NnyZbtP1nn1QD/+u+2GAetZMKzd9C+Ksy9rmndlm53WjUg7Lm9ps+k54ZM+E3h1c3uuEz6TWG6h7M1eJ4NtmGD53rN8uoZJx19ZNDvnzDPiHb3ZfUTT5KXevaU48uUNd7ei9eskVq9ewW+/fP6GSxwwUmIAAIIIIAAAggg4EmA4LknJg7KbYGog+daftN+t0HrpjMWH582Te594fmgWYRK57TPdtCMvS4Nrvnry+mX7uxlu/R20PNrOn258/i0V+WBSS+6ZuP2cjKWgemlhtuLXdcCxB2gs6UHT39N2l38n5T9dOPzsXt5ZfeSYczcOVK40H62+5b7KZceq7PfdTDBTUMGOyYNGlAOGjTu0LChPHJDS+PsV7/1jB2vAaKuz4xyXK48aF2dyhTUIWg949N5CRZ5PU8sQPTl999L6/oNHGeip2sZd7t7Qu+dl99ZkjCD22udko/zEwSLpXVa8cNPOb7autXaj1pnxF942mk5SYMGz+8cP070Xqp6/Al+imF7rPZjOsDGbX/qoC9bw74Y1Rn8dzRtajuoKEjl/W4TEeQcsTTpCp5r/vrSXb/PSh94YJgi5qTV+2P+6lXScvATjqt/aAK7tqBtefLiRXJZjbNT9gsPUkAdbHLdwMd8Ddhxe6HttxxqsurLL6X5497L0e+GG6373G7Aj9/zx47XcuhAnVZPDnb0CBq80PN4WXZcj/PSZ+X1s3fQviro9YmlczLUASR9J0+yVj/Iy08mPTdkwm+KsNciU35TaD1Mz1CdRo6QCQvmB6pqmD4l0AnjEmW6bRTBc61uXjzjpKOPDNpWwj4j2rWzSd3vlGtr1rRtglH1xXn5DBb23iI9AggggAACCCCAgLMAwXNaSEYKpCN4rhV9sm07adOgQegX7xpg0OCu7pmelx9d+nzoLe2tQLZpxrGX8unL2Pc/XyfdnnnG1/LzUQfwdXZx/5eneN4z3bSUX3KdnV5q6D5z19euY7t0vFe7TzZ9I7ePGW3NvlrUr7/UrFzZmNRP8LzN0KckbPl0kMfoOXOkyzOjXKsTNKAcJmgc5Ysibcdrv/lGOj890nXP9KB1dUIM4+B6cTwcEMX9qO1l7Nw35a4Jz1p7TA9oeZPjDP/cDp7ri9/Kxx5r3BPZA5M1e/2N5cusYJzT1gzJeTntme3lvHpM/MCO5JeEXgJRyd+Nsf5k2fovjPt5ey2bzji/67lnXZf41/yCvmyN4sWoLsOpy84fXKKE16qlHOenrwh8kqSE6Qye66l0j+5HbmzpOHjLS110sNXclSuk3bChroFzU1uItWVdteW+ZtcFDup7DRSb6hXlM5LOfG81ZLAnk/jyhP0Oj89LPRatWSMdRw53HUgQNHih59PvknFdu0nZUqlb+8SXx0ufldfP3kH7Ki/3itMxTku359b2J17qkEnPDVGUJb7Ofn9TePFyOybs/a73eNjfFFrG/BY81zplsm1UwXOtZ24/46Sjjwz6/RPFM2LyPeq0clSUfXFePYO59Un8HQEEEEAAAQQQQCCcAMHzcH6kTpNAuoLnWlz9cdOn2XXWMtd+A876Uln38b73+ed9BZnTxGRlq8tm6oj8G+vWCzSDV18uPb9gvnHPYLeya0BpSNt2oi+pk5d4dksb+3tQVz33uC7dpPpJJzleS7eXGg9d30I6X9rIt5/dfstuy+75DZ6rke5H3f3yK6xloL1+9AWcLrGqM5vGvDnXU7KgAeWwQWO9J++/rrlxr3YvhXfb+zo5j6B1dSpLWAcv9XQ7Rpe3HNy2rdQ46WRf/Vtsn+zeE57NWYJX+5ZX7uotF1Y9zZhXXgTPddaU7mV+11VX+24zGswb9t+Zjns4OxnrfsijOnWW+qef4au/i/VxuiKCDvDQT5TBczWJ7dV8xbnn+ZrpGqT/DfqyNaoXo9rOn2jTRqqfdLLt/thO19Bt7223eyzo39MdPNdyue3X7VR27QN0H2ZdQUX3Off6Mc08H/DyVOkz8QXRvcz73dBSzihXzlefpN+VLy5aKN3HjfU1yCW53NqPjejQUS4/51zZv2hRr9XKOU63kRk0bZovk+ST3N6kqfS88kopU9I5GO1UOL/lCBq8iJXhmU6d5cZ6Fzr2JV6D53n57B20r/LdUGwS2A2m1Pts0uJF0vzxgVGcIpI8Mum5IS9/U0SCKSJ5/ZtC65Efg+dar0y1dfud6bdt5eYzTjr6yKDfP1E9I8Z7677k0++5VyocdXTCZUhHX5wXz2B+2xbHI4AAAggggAACCPgTIHjuz4uj85FA2wYXi/6nsxidXqjG9gvVZTIHvfaqcW/HvKbRH2w6w6vBGWfKUYcc4hhQ0GDJNz/8IFOXLJEnZ0z3PZPKrq4aPO986aVSt0pVa0ag28AEnf2pgSzdn3zErFmuM4VNvrEfqo1rnG28jl5eaugLu15XXiUNq50lhxx4oLH8Wu5vftgmMz/40Jolv+nHH1OKpteh62WNbWdGapC348gRMnHRQl9NJnZ9G1WvYc0GM/nqtf3s229lwvx5MnzWf0MFHXwVMIKDvd6TsVPt3LVLvtz6vUx/7/3I2nEE1ciILHSmha6yUfnY4xyDH7rn7gdffC7j3nzTdilPvS9Gd+4iNU62D1LOWbHCdU/kICBeXvxqUEwD6NfVqiXHHHqYsc+L3bNT3o6uv7v8nHPkziuutPaLN+0ZrfXWQO3qr76Sp2a8HnipVL9+GqzUwTb68rVE8eLG5Hrtl677TIb/d6a8unSp39NkxPF6HTpecqlrXWP7vy9YHe77JiMq7aEQeu27Nm4s9apWddzvXbPSflT3Qw/6neEWPI8V944mTaXVRfWlwlFHGQeexAL4uh/0oNemuc6u9kCRc4j2ZRrEvqTaWVKmVCnXZyTdy/uVd9+1BqD5WaHCVCbtr7RfvqFuPWvwpt1+8Mlp/9y501qtQgcR5MX3uQ7c69a4ifGZw0/wPFY3r9/z2fLs7dQGZ9zbRy49q3rCIdrv9nx2vHU9M+2TSc8NefWbIqprkum/KaKqZ17ksy/Z8oyTFy0s/Dlz8xksfGnJAQEEEEAAAQQQQMBJoIA0uewfiBDY1wV0FuppJ5wgVY87XgoVKmhx/L1rt3z4xeeybP16K7iUTR8NtF5wSiU5p0KFhOVSdbn5xWvXiga8ftvxV9qqZDq/nvCbbdtk+YYNkZdBz3nxGWfKuRUqSpHC+1l10xfey774wgpe+bmG1U88SS6oVCmhPWheOoBCl7ePzRx1AtTy6Ey3M8uVt9qUtqd3P/tUZq9YHnqwgl359Nou/ewzefuTtaHzT1vD8JGx1rFa+fJy1okn5VxPTb5nz15Z9dWX8tHGjTJv9SofOe6bhx5YrLg0OOMMqVmpUkJfoHs96/69M5d96AlG+8jGNWrk5KH38VurVqXtGozudKu0rl8/oWzWqg1PjzQG+bXP0xn3sftf7zm9X/We8HLPeoKwOejSamfJeRUryjGHHZbz19zqa93KbFc2v9fe7RyZ8ndto2effLKccswxOUXKrTaQKQZ25dBAg94XukKLBnBjH72H3/n0U899gKmOfa9rLj2vvCphkE5OUPXFiSnJ9LtRB9np80msPLF+/e21a319Vwd1Nz2jpOv5xK6cds+dmfrsqf1I/dNPz+n/Y9dr3bffhmo/+e3ZO/46W0vfd+masvT9ig0bpHbvu9L6DB70voily7Tnhrz4TRHWMD59pv+miLKuuZ3XvmTLM05ut65ozpfuZ7BoSkkuCCCAAAIIIIAAAiYBgue0DQQQQAABBBDIKAG/wfOMKjyFQWAfEvAbPN+HaKjqPiwwtN0t0uE/DaVgwf8NyNXP3r17ZdSc2dJh5Ih9WIaqI4AAAggggAACCCCAAAIIIJAdAgTPs+M6UUoEEEAAAQT2GQGC5/vMpaaiWS5A8DzLLyDFj1xAZ24v7PeInFGuXELeum99m6FPyesffBD5OckQAQQQQAABBBBAAAEEEEAAAQSiFSB4Hq0nuSGAAAIIIIBASAGC5yEBSY5ALgkQPM8laE6TNQK6d/iAli2lRLF/t0nQwi9eu0Zq9b4ra+pBQRFAAAEEEEAAAQQQQAABBBDYlwUInu/LV5+6I4AAAgggkIECBM8z8KJQJARsBAie0ywQSBSY1L2HXHtBzYR//Hv3bhnw8lTp8+JEuBBAAAEEEEAAAQQQQAABBBBAIAsECJ5nwUWiiAgggAACCOxLAgTP96WrTV2zWYDgeTZfPcoetcDl55wjIzt0lDIlSyVk/dXWrdJs4GOydN1nUZ+S/BBAAAEEEEAAAQQQQAABBBBAIA0CBM/TgEqWCCCAAAIIIBBcgOB5cDtSIpCbAgTPc1Obc2WywDknV5Cht9wi1cqfmFLMyW8vtoLnfBBAAAEEEEAAAQQQQAABBBBAIDsECJ5nx3WilAgggAACCOwzAgTP95lLTUWzXIDgeZZfQIofSGBou1ukSY2z5YfffpWffv9dypYqJceXKSv7Fy2akp/+vfOokTJx0aJA5yIRAggggAACCCCAAAIIIIAAAgjkvgDB89w354wIIIAAAggg4CBA8JzmgUB2CBA8z47rRCmjFbD7jrI7wz///CMzPvxAGj/8ULQFIDcEEEAAAQQQQAABBBBAAAEEEEirAMHztPKSOQIIIIAAAgj4FSB47leM4xHIGwGC53njzlnzVsBr8PyLLVvkhicGsdd53l4uzo4AAggggAACCCCAAAIIIICAbwGC577JSIAAAggggAAC6RQgeJ5OXfJGIDoBgufRWZJT9gh4CZ5/vnmzdB39jMxavix7KkZJEUAAAQQQQAABBBBAAAEEEEDAEiB4TkNAAAEEEEAAgYwSIHieUZeDwiBgFCB4TuPYFwWe7tBR2ja4WAoUKJBS/R1//y3T3lsqPcaPk00//rgv8lBnBBBAAAEEEEAAAQQQQAABBLJegOB51l9CKoAAAggggED+Erjv2mZyxbnnJVTqz5075aGXJsvMZR/mr8pSGwSyWKDDfxpK6/r1pXCh/XJqsWvPbhkzd66MeGNWFteMoiPgLNC2fgNpVL26HF+mrHXgr3/+KQs+Xi0vLl4ka7/5Bj4EEEAAAQQQQAABBBBAAAEEEMhiAYLnWXzxKDoCCCCAAAIIIIAAAggggAACCCCAAAIIIIAAAggggAACCCCAQDQCBM+jcSQXBBBAAAEEEEAAAQQQQAABBBBAAAEEEEAAAQQQQAABBBBAAIEsFihQu/dd/2Rx+Sk6AggggAACCCCAAAIIIIAAAggggAACCCCAAAIIIIAAAggggAACoQUKSNPGBM9DM5IBAggggAACCCCAAAIIIIAAAggggAACCCCAAAIIIIAAAggggEA2CxA8z+arR9kRQAABBBBAAAEEEEAAAQQQQAABBBBAAAEEEEAAAQQQQAABBCIRIHgeCSOZIIAAAggggAACCCCAAAIIIIAAAggggAACCCCAAAIIIIAAAghkswDB82y+epQdAQQQQAABBBBAAAEEEEAAAbC/JhAAACAASURBVAQQQAABBBBAAAEEEEAAAQQQQCASAYLnkTCSCQIIIIAAAggggAACCCCAAAIIIIAAAggggAACCCCAAAIIIIBANgsQPM/mq0fZEUAAAQQQQAABBBBAAAEEEEAAAQQQQAABBBBAAAEEEEAAAQQiESB4HgkjmSCAAAIIIIAAAggggAACCCCAAAIIIIAAAggggAACCCCAAAIIZLMAwfNsvnqUHQEEEEAAAQQQQAABBBBAAAEEEEAAAQQQQAABBBBAAAEEEEAgEgGC55EwkgkCCCCAAAIIIIAAAggggAACCCCAAAIIIIAAAggggAACCCCAQDYLEDzP5qtH2RFAAAEEEEAAAQQQQAABBBBAAAEEEEAAAQQQQAABBBBAAAEEIhEgeB4JI5kggAACCCCAAAIIIIAAAggggAACCCCAAAIIIIAAAggggAACCGSzAMHzbL56lB0BBBBAAAEEEEAAAQQQQAABBBBAAAEEEEAAAQQQQAABBBBAIBIBgueRMJIJAggggAACCCCAAAIIIIAAAggggAACCCCAAAIIIIAAAggggEA2CxA8z+arR9kRQAABBBBAAAEEEEAAAQQQQAABBBBAAAEEEEAAAQQQQAABBCIRIHgeCSOZIIAAAggggAACCCCAAAIIIIAAAggggAACCCCAAAIIIIAAAghks0ABubzJP9lcAcqOAAIIIIAAAggggAACCCCAAAIIIIAAAggggAACCCCAAAIIIIBAWAGC52EFSY8AAggggAACCCCAAAIIIIAAAggggAACCCCAAAIIIIAAAgggkPUCBM+z/hJSAQQQQAABBBBAAAEEEEAAAQQQQAABBBBAAAEEEEAAAQQQQACBsAIEz8MKkh4BBBBAAAEEEEAAAQQQQAABBBBAAAEEEEAAAQQQQAABBBBAIOsFCJ5n/SWkAggggAACCCCAAAIIIIAAAggggAACCCCAAAIIIIAAAggggAACYQUInocVJD0CCCCAAAIIIIAAAggggAACCCCAAAIIIIAAAggggAACCCCAQNYLEDzP+ktIBRBAAAEEEEAAAQQQQAABBBBAAAEEEEAAAQQQQAABBBBAAAEEwgoQPA8rSHoEEEAAAQQQQAABBBBAAAEEEEAAAQQQQAABBBBAAAEEEEAAgawXIHie9ZeQCiCAAAIIIIAAAggggAACCCCAAAIIIIAAAggggAACCCCAAAIIhBUgeB5WkPQIIIAAAggggAACCCCAAAIIIIAAAggggAACCCCAAAIIIIAAAlkvQPA86y8hFUAAAQQQQAABBBBAAAEEEEAAAQQQQAABBBBAAAEEEEAAAQQQCCtA8DysIOkRQAABBBBAAAEEEEAAAQQQQAABBBBAAAEEEEAAAQQQQAABBLJegOB51l9CKoAAAggggAACCCCAAAIIIIAAAggggAACCCCAAAIIIIAAAgggEFaA4HlYQdIjgAACCCCAAAIIIIAAAggggAACCCCAAAIIIIAAAggggAACCGS9AMHzrL+EVAABBBBAAAEEEEAAAQQQQAABBBBAAAEEEEAAAQQQQAABBBBAIKxAgdNvv+2fsJmQHgEEEEAAAQQQQAABBBBAAAEEEEAAAQQQQAABBBBAAAEEEEAAgWwWKCBXNCV4ns1XkLIjgAACCCCAAAIIIIAAAggggAACCCCAAAIIIIAAAggggAACCIQWIHgempAMEEAAAQQQQAABBBBAAAEEEEAAAQQQQAABBBBAAAEEEEAAAQSyXYDgebZfQcqPAAIIIIAAAggggAACCCCAAAIIIIAAAggggAACCCCAAAIIIBBagOB5aEIyQAABBBBAAAEEEEAAAQQQQAABBBBAAAEEEEAAAQQQQAABBBDIdgGC59l+BSk/AggggAACCCCAAAIIIIAAAggggAACCCCAAAIIIIAAAggggEBoAYLnoQnJAAEEEEAAAQQQQAABBBBAAAEEEEAAAQQQQAABBBBAAAEEEEAg2wUInmf7FaT8CCCAAAIIIIAAAggggAACCCCAAAIIIIAAAggggAACCCCAAAKhBQiehyYkAwQQQAABBBBAAAEEEEAAAQQQQAABBBBAAAEEEEAAAQQQQACBbBcgeJ7tV5DyI4AAAggggAACCCCAAAIIIIAAAggggAACCCCAAAIIIIAAAgiEFiB4HpqQDBBAAAEEEEAAAQQQQAABBBBAAAEEEEAAAQQQQAABBBBAAAEEsl2A4Hm2X0HKjwACCCCAAAIIIIAAAggggAACCCCAAAIIIIAAAggggAACCCAQWoDgeWhCMkAAAQQQQAABBBBAAAEEEEAAAQQQQAABBBBAAAEEEEAAAQQQyHYBgufZfgUpPwIIIIAAAggggAACCCCAAAIIIIAAAggggAACCCCAAAIIIIBAaAGC56EJyQABBBBAAAEEEEAAAQQQQAABBBBAAAEEEEAAAQQQQAABBBBAINsFCpx+x23/ZHslKD8CCCCAAAIIIIAAAggggAACCCCAAAIIIIAAAggggAACCCCAAAJhBArIlVcQPA8jSFoEEEAAAQQQQAABBBBAAAEEEEAAAQQQQAABBBBAAAEEEEAAgawXIHie9ZeQCiCAAAIIIIAAAggggAACCCCAAAIIIIAAAggggAACCCCAAAIIhBUgeB5WkPQIIIAAAggggAACCCCAAAIIIIAAAggggAACCCCAAAIIIIAAAlkvQPA86y8hFUAAAQQQQAABBBBAAAEEEEAAAQQQQAABBBBAAAEEEEAAAQQQCCtA8DysIOkRQAABBBBAAAEEEEAAAQQQQAABBBBAAAEEEEAAAQQQQAABBLJegOB51l9CKoAAAggggAACCCCAAAIIIIAAAggggAACCCCAAAIIIIAAAgggEFaA4HlYQdIjgAACCCCAAAIIIIAAAggggAACCCCAAAIIIIAAAggggAACCGS9AMHzrL+EVAABBBBAAAEEEEAAAQQQQAABBBBAAAEEEEAAAQQQQAABBBBAIKwAwfOwgqRHAAEEEEAAAQQQQAABBBBAAAEEEEAAAQQQQAABBBBAAAEEEMh6AYLnWX8JqQACCCCAAAIIIIAAAggggAACCCCAAAIIIIAAAggggAACCCCAQFgBgudhBUmPAAIIIIAAAggggAACCCCAAAIIIIAAAggggAACCCCAAAIIIJD1AgTPs/4SUgEEEEAAAQQQQAABBBBAAAEEEEAAAQQQQAABBBBAAAEEEEAAgbACBM/DCpIeAQQQQAABBBBAAAEEEEAAAQQQQAABBBBAAAEEEEAAAQQQQCDrBQieZ/0lpAIIIIAAAggggAACCCCAAAIIIIAAAggggAACCCCAAAIIIIAAAmEFCJ6HFSQ9AggggAACCCCAAAIIIIAAAggggAACCCCAAAIIIIAAAggggEDWCxQ4vfsd/2R9LagAAggggAACCCCAAAIIIIAAAggggAACCCCAAAIIIIAAAggggAACIQQKyNVXEjwPAUhSBBBAAAEEEEAAAQQQQAABBBBAAAEEEEAAAQQQQAABBBBAAIHsFyB4nv3XMGNr8Er3HlK+7OEZUb5de3bLmHlvyYg5czKiPGEKYee69PN1csuop8Nkm9VpOzRoIK3rXSiFC+2XU48/d+6Uh16ZKjOXL8/quuX3wl965plyzxVXyf5Fi+ZUNTfv1/x4P1UvX176XXe9lClZMi3NZ+svv8hXP2yTd9d9JrNXrpRN27en5Txkmp0Cpvb3yntL5YGpU7KzUpQaAQQQQAABBBBAAAEEEEAAAQQQQAABBPYZAYLn+8ylzv2Krhn0hFQ6+pjcP7HNGf/evVsGTHtV+rw0OSPKE6YQdq5vrV4tFz34QJhsszpt32uulZ5NL5ci+/0bPP/tr7+k05hnZMKiRVldt/xe+Btq1ZJhrdvKgcWL51Q1N+/X/Hg/1Tv1VHmucxc5qnTptDefPXv3yjc//CBTlr4rT/53JoH0tItn/glM7U8HsLUZOSLzK0AJEUAAAQQQQAABBBBAAAEEEEAAAQQQQGCfFiB4vk9f/vRWnuB5enzzY7AvrBTB87CCeZee4Hn09rkZPI8vvc5IHzTjdRnw2rToK0WOWSNA8DxrLhUFRQABBBBAAAEEEEAAAQQQQAABBBBAAAEbAYLnNIu0CRA8Tw8twfNUV4Ln6WlruZErwfPolfMqeK410Znob6xcIdcNfkJ+27Ej+sqRY8YLEDzP+EtEARFAAAEEEEAAAQQQQAABBBBAAAEEEEDAQYDgOc0jbQIEz9NDS/Cc4Hl6Wlbe5BomeF6z4inyTPv2cuTBicuTP7dwoXQeO9pThfLj/ZSXwXNF/+eff2T2RyulYb+HPV0DDspfAgTP89f1pDYIIIAAAggggAACCCCAAAIIIIAAAgjsawIEz/e1K56L9X2lew8pX/bwQGc8/rDD5KD9909Iu3fvXtm4dav8sXOn7zx37dktut/qiDlzfKfNtAT5MdgX1piZ52EF8y59mOB5FEG6/Hg/mVx27d4t67//XnRP+aCfYoULyxEHHywlihWTAgUKGLPZ8fff1hLud096MeipSJelAlHcl1ladYqNAAIIIIAAAggggAACCCCAAAIIIIAAAvlAgOB5PriI+bEKdgEtDfgMmPaq9Hlpcn6ssuc65cdgn+fKGw4keB5WMO/SEzyP3t4UvPztr7+k05hnZMKiRaFPenmNGtLtkkZyXoUKsl+hQrb56WCn5kOekKWffx76fGSQPQIEz7PnWlFSBBBAAAEEEEAAAQQQQAABBBBAAAEEEEgVIHhOq8hIAYLn5stC8DzVhuB5Rt7GaS9UFEG6/Hg/5UbwPHZx+ze/XrpccqkUL1Ik5XrrTHedfd5r4gtpbwucIHMEorgvM6c2lAQBBBBAAAEEEEAAAQQQQAABBBBAAAEE9jUBguf72hXPkvoSPCd47qepEjz3o5V/jo0iSEfwPHx7GNO+o7SsU0cKFSyYktniTz6RWvfdG/4k5JA1AlHcl1lTWQqKAAIIIIAAAggggAACCCCAAAIIIIAAAvlOgOB5vruk+aNCBM8JnvtpyQTP/Wjln2OjCNIRPA/fHiodfbRM69FTTjriiJTMvty6Va554nH5YP368Ccih6wQiOK+zIqKUkgEEEAAAQQQQAABBBBAAAEEEEAAAQQQyJcCBM/z5WXN/koRPCd47qcVEzz3o5V/jo0iSEfwPJr2MKnbbXLteeenZLb999+l/ainZcrSd6M5EblkvEAU92XGV5ICIoAAAggggAACCCCAAAIIIIAAAggggEC+FSB4nm8vbXZXjOA5wXM/LZjguR+t/HNsFEE6gufRtAe7e1Bz/u2vv6TTmGdkwqJF0ZyIXDJeIIr7MuMrSQERQAABBBBAAAEEEEAAAQQQQAABBBBAIN8KEDzPt5c2uyuWm8Hz5hdcIPWrnianHHW0HFC0qBxeqpTs2LVLdMbkr3/9Kcs2bJDpH34g8z7+OCNQ/QT7qpcvL9fXrCXVypWTg4rvL2VLlpQi++0nW37+yaqf1u2FxYvStqSyLufc+Kzqcn6FCnLsoYdJiWLF5JADD5Tvf/5Zft+xQ9Zu2iRvrl4lr7y3VH7bsSOwb7qD5wcWKyYtatWSeqdWkRMPP9yy1Lby/S+/5LSRdDoGhsnnCaMI0mXT/eT1cppc0hnIvqFWLRnWuq0cWLx4QjHTeU6vHsnHxfeLpfY/QMqWKiU//f67/Pn3Tvniu+9k3ser5flFi0L1SU5l036xQdXT5PyKFa3+ZL+ChazvncL77Wf1jfr9s/WXX2TNpm/S/t2jFk2r15AaJ54kZUqWlNIlSkjhQoUS+ja/339R3JdBr62XdJnm37J2XTmrfHk5sHgxObzUwfLDr79a348rvtwoLy9dKrNWrvBSrUiO0Wun39nxzwyFChaU737+WX7+84+0Pw8dXbq0XF7jbKlVqZJ1b+jzyhGlDpY9e/daZfhj50755NtNMnfVRzLx7bcjqTOZIIAAAggggAACCCCAAAIIIIAAAgggkCxQ4PTu3f+BBYFME3i5e3cpV7ZsQrF27dkj4+bPlxGzZ4cubpVjjxUN9pxboYIV0HX7/PPPP/LTH3/IgjVr5Om5c63ARl597Gze+/xzaT9qVE6RmtaoIdfXrCknlCkj+uLb6aN1++bHHy3bae+/H0m19PzXnneelD/8cCsQ4/bZ8fff8uGGDfLsggXyYYC9kTtcfLG0qls34Vz6kv2RV16RmcuX256+db160qJ27YQ0uj9ziyefzDleg0ldLrlE6lSubAXL3Rz15f5L774r4+fPd6tyJH/X8g1p1UqOOfTQhPzUc+ScOTJ16VLP57HziCWet3q19Jk82XNe1U88Ue658kproET8R8s19I03EtrZxaefLndcdpnsH+er9/rzCxfKmHnzEtL3atpUGp11Vs6/FRCRooULp7RxDT5qsCX+k3xtY3/LhvvJM/z/H6j+DzVrZgVD4z9u94Tf88Qff+mZZ8pdV1yRcp+k85zx53++Sxc5vkyZnH+ya0PaL7WoWdP6bilQQFuP+WP1SevXy6g335TVX38dhsZKq+375nr1pOHpp1vBerd+OXZC7Z91YNF769ZZs/ejKIvmrd9/6nHcYYe5lkXL8OPvv8sbK1bIiDlz5M+dOx09TO3v1fffl75TpviybFmnjjVwqXiRIgnptEyfbd4svSdO9PR9nGn+N9WtK9ece641aMKpLWo9N23fLhMXL5ZJS5bkGCT3hfoHba/dxo3z5Rtrmx0aNJCLqla1Bti53Rux56HZK1fK+AULPPm7FeqKs88W/e/kI4/09Myg+Wk7fHfdOuu5Iar7wq2c/B0BBBBAAAEEEEAAAQQQQAABBBBAYN8QKCDXXEXwfN+41llVyzWPPyE6Oyz+8/fu3TLgtWnS5yXvQbzkSusM4oebNZeb6tRJmSHpFeinP36XQTNmyEOvvOw1SaTH2dm8tXq1XPRQX9H6Db6plbSoWcuaseXns3vPHtHgRuuRwwPPuDznpJNkcMtWUuPEE11fwNuVbceuv2Xa+x9Ij+efswIGXj/WzPMmTRPq/L8Zr6NlwmL75aLt0uhM+Mp33GadtkP9BtLnqqut4IafjwYWdMbgHc89JwvWrvGTNNCxk7p2S9lrWsvwzFtvyi3P/Dugwi1zu3xiaZZv3CDVevV0yyLn750v/o/0v/56OaBo4sCUL7dtlWueGJSw0sENNXXGcpuE+9F0r4++pb20rneh53LEHxh/beP/PZPvp0AVFZF6lU+V5zrfKkeVLp2Qhds9EfR8mu7munVlyE03pwxG+uXPP6Xj6Gdk4pL0zhJNvo7xbUhns45q117qV60q+3kYzBPvoOXXgUW3PTc+MI/2JTqYRGfQugUmnU6iZRn6xiy5Z/KkwGWpU6myPH7jjXLG8ScEKosOEOo7dYqMmDvHWAZT+xsz7y1p8/RIz2W/s3ET6X35FVJy//0T0mj/9sH69dJq+DBZ++0m1/wyyT/od6R+P7+xcqU0f3Kw9f1s1xfGngNcQeIOCPo9F8tCBxIOmvm6DHjtNT+nzTk2qEfyPRr2vghUeBIhgAACCCCAAAIIIIAAAggggAACCORbAYLn+fbSZnfF0hE8r3TU0TK8TVupdcopgYIG8aI6q3XaB+9bL+/DLDce5CqZgn2XD3xUpt7e3QoQBQ3QaFBi7qpVctWggb7rpcGzR667PmW2q986ahk00Nl57BjPweeog+cPXtPMmg2dPNvRT100qHDXiy/I2DTPQtcA0/1XX5NS1nc++0zO73OP5yKveuxx0RUZ7D5alzZPj5DXly3zlN+Y9h2kVZ26Ke1w5vJl0mhA/4Q8MjV4ntf3kydow0F5ETx/6Npm0qNxk5RBO5t+/NEK+C3+9NMwVXJNawqe62zdiV27StVjjwvcL2p//8bKFXLdkP8FLv18ht7cWnRVh2KFE2dO+8kj/lgNor7w9mK5afgw31looFT7iuQVCfxmpIOcdFUI7aPtPlEEz6MKnGeSv656MOD6FnLkwYmDWrz6xw8auL1Ro5SBRH6D58+0ay831q7te6BdcnmDDrxTD31mOPqQQ7wSGI/TwTLPLVwobUd5H5wR+qRkgAACCCCAAAIIIIAAAggggAACCCCQbwUInufbS5vdFYs6eK6B85Ft28kFFSsGDqAki4YJqIS5OnY2ukfv7j17jYHzv/7+21rGWoPBbssFa2BEZ5HdP+Ulz8VsX7++9RK81AEHeE7jduBX27ZJh9HPeNrvNcrg+eh5b8p9V12TMtvRrbx2f9d95e+eNFFGzp0bJLmnNKZA1bfbt8uNQ5+SeWs+ds3nsmrVZPQtHYxBtZ27dkm/V1+Rvi9Pdc1LD1jS9yE5r0KFhGNNs8kzMXie1/eTJ2SHg/IieG5aucDvII6gdbcLng+a8bqce3KFSAZMBRlY9HCz60SDnFEFzmM22p/r7O/+r03zzBV1H63fE7oCy92TXkwpQ9jgeVSB80zyb3j6GTKq3S2hA8XaDt/6eLV8/cMPcnPdegn2foLnz3bsbG3t4vY84LWB+b0/tI2M79RJjjkkccsRr+ezO+6PnTuk94sT5clZs8JkQ1oEEEAAAQQQQAABBBBAAAEEEEAAAQSE4DmNICMFog6eT+52m1x9zrm2gXN96bvt11+tWc7z13wsW376WfYrVFAOO+gg0RfetStVNgZSNSA9cu4c4wy8dODa2ejszrKlSkrhQv8u1f7Db7/K6x8ukxFzZycsk33l2WdL67oXSt1TKxuDOrqXbONH+8u6LVtcq+AWFNB9SXWJ3dkfrZSNW7eKLj18xMGl5LyTK8hFVarKsYceahzQsOqrr6zZnm5L80YVPNfy6R7tyTPh9Dqv//47WfzJJ/LOus9k1+49cuhBB4ougaxB4kNKHGisw+dbtkjTxx51rYMrtMMBdsFqDbDpAIhHp7svp2uavR5/ysnvLJFmQwa7FtMUODPNXvcTPL+pdh2pd+qpOWXQ/c51pYWDDyiRUK6ln68TdY//bPpxu/SeNDGl/Jl2P7kCezggt4PnuvTypK63Wftnx3927dltBVh7TXzBQ6nDHWIXPF+xcaOcVb58SoBQ+yDdikBX2dC+Uz9nn3SSNbjqlKOONs7E1fo8NWuW3DHhOdfCmq5BLGFyGT7d/K2UOaiklC5RQqqVK2eVR2fL617ddh+tW+37+3iaCe/WR2tZFq5dYw1U+uaH/3mcfOQRUq9yFal5yinG77+f//jDWl0jeXBQmOB5VIHzTPLXwXsvdu0mVY87zvZaJn9HajvTperrVj5VGlQ9zXoWiV9NRr+P1m3ZbLXV+I/X4LnToALT85B+T7u1By3XC4sXS8vhQ13vj+l39pRGZ1az/d5Uj1VffyXzPv5YPv32W/n1r7/kgKJFrWcctzL4uS9cC8kBCCCAAAIIIIAAAggggAACCCCAAAL7rADB83320md2xaMMnvdq0tTau9puCW7dA3j8ggXW7GDTcry6j/gjza+3ZnnZ5aGzi3Vv7UnvLMkVVDub+BPrC+zpH34gXcaNddw3/OLTTrP2J6941FEp5f59xw7p+cLzMnzObMc6qc28PvdbAarkj840fuW991z3L+92yaXWfuV2e4vri/wpS9+Vawc/4ViOqILndifZ8P331qzrMfPn2ZZBDR5u1txa/jZ5b15N4LUOYRqPLk3coUEDKVigYE42et5xC+ZL65EjXLN22u88lnj1119L1R53uOZlCsSb9k33EzxPPnmYIF0sr0y6n1xxPR6Q28Hz5zt3kesuOD+h/WlRc2PgiNfrqMd56ZO0X+x3XXPjnuA6CKT9M6Pk1Q/ed7wapq0LdInr6R9+KF3HO/fPmrkOStBlvmtWTN1q5Ne//pSu48bJ+IULXPvoWb3vlvMrVAzUR+t+8Y+1uFGuOPts20EFSz77VBr2ezjh+zPofRlV4Fwrmin+WhbT/aF99OJPP7G+a5d+/rnx+8Xp+SM+kZfgebPzzpdhrdtYgzSSPzrgbuDr0x33L9f28OC1zaTZ+efbDr7zMvu7+fkXyNDWrVMGPXnx0DJrGcZ17CQXnlolJfiu5+/1wgsydPYbHntLDkMAAQQQQAABBBBAAAEEEEAAAQQQQCBVgOA5rSIjBaIKnp98xBHWPuB2ezn73ZPa9GJfAXVGcq37++SKpVOwz8/MLy2sBmcmdukmJ5Qpk1D2vf/slRFz3GfUP37DjXJrw4YJM941Ix2U8PiM1+WBqVM8mWg5dFl9u32JvQxOSEfwPH5/WbeZ71rJJmdVFw1i2+3f6qUOnqAMB+mqCuqXHBAxBayTs1nWf4CceUI5xyJ43ffcLmjl1J4yOXie2/dTmDYQnza3gucaxHqy1c3S+KzqKbO7TbOSo6pjcj5ugyD89Ek6IGZEm3ZWgDB5WWvtF2YsXyaNHx1grIqmf/ehflL5mGNS+tUX314iLYY+6ZlB87ILfmsQfsh//yvdn3eeBa97nPds0iQl0Om07Lpd4cZ37CTXX1BT9itUKOHPdgOtggTPowycZ5K/KVitfcu0D96XVsOHeVo9wOn5I3ZB3ILnprak6XWgS9fx4zxtk6LHd2nY0NrexC4I/+H69VKv7/3GepkGNuh2GbpKi2kgY3zDcxq453WVFM83IQcigAACCCCAAAIIIIAAAggggAACCOxzAgTP97lLnh0Vjip4bhdUVQEvs6PspPo1ay53XHZZygy8n/74XTqPGSMTl7yddmCnIJGfl8+xgg5scaN0veSSlKDImHlvSZunRxrrowMTpt/ZSyoceWTCMTq78/HXX7ddItsJR5e2fem221MCTppm5vJl0mhAf2PydATPg8yaddpX2K0OYRqOKVjkJeBdv0pVebZTZzni4INziqBLvmvQsMh+/24D4HXfc7tAvNMs2UwOnufm/RTm+ienTXfwXJcBb37BBfKf00+XQw88KKXofgOzUdTdqV/0s9x6rCx6T73SvYft7Fa3/t7untJ8GPCSOAAAIABJREFUv9q2TZoNecI4y9jk0Pni/0j/66+XA4oWSzjErY/WOiy8v6+cccIJCen8DgrRxKbAq90KF36D506B87c//dSa6e9lAFOskpnir+WZ0bOXXHpmtZRLazdj3+0+MA1Wi6VzC553bHCxtZJBiWKJ7WjzT9ulzciRngPnsfN1qN/AWpUnecUVvf/7Tp0qj0x71bZKdtuMeF1JIT5Dv6ucuPnydwQQQAABBBBAAAEEEEAAAQQQQAABBGICBM9pCxkpEFXwfNH9fa09W+M/YZbRdgog6LLtzZ8cknZPU5DILaBjKphp1rJbYOauppdLn6uuSpnRGCQoECubzmbTJZOTg0Tfbt8uNw59Suat+di2GlEHz4MOrtDC6ezz9vUbpMxYdatD2IZjt/S6l4C3XQBCl2g/sHgxOf6wxBUJ3Gb0mYJWX3z3nVzav5+sS9qHXOucqcHz3L6fwl7/+PSm4KX2fX/+vVP27v0n0Ol032XduiJ5NnZ8Zrp/9hMzZ3hedSJQQWwSOQXPg/ZJppU53LZEsGvTWmTdTqPJY4/6rrLfYHTsBKZgaZCBQZqnKb/kFS78lDfqwLmpT8kLfx1kMq5jRylbslTCNQ+6EolpMEQsc7fguV0gP8jAkvjKTO52m+gzRPye7Pp3p7LY3atO3xGmG8b0fbN20yapfMdtvu8zEiCAAAIIIIAAAggggAACCCCAAAIIIBATIHhOW8hIgSiC55dVqyajb+kgZUqWTKij1z1rTTCmAG+Ql79B8E1BoqBLx/sJdMSX125ggte90p3qbZevzoS+f8pL8uj012yTRh08Dxps08LpDPppPe6Uk444IqGsOiN/wGvTpM9Lk4Ncdtc0pll4bgFvXY65Ze06CflrGp1RfGGVKgn/7rbveZAyZGrwPLfvJ9cL7OMA0z3tIwvfh2pAecWXG6X3ixNl9kcf+U4fNoGpXwwzEEbLZJrtu+abb+Tce3rbLjFtN1Pc6zLrdg5B++jXetxpLakf/9Fg6aAZM6TXxBd8k5tWuPhy21a55olB8sH69VaeXsubjsC5nj9T/Ps3v15ub9QoZVuTMKuQmPLUejsFrE2B/M82b5bGj/a3HdjkpYGY8k1uE/F52d2rTsebyqGr3+iAjuSl4zf9uN33yjde6soxCCCAAAIIIIAAAggggAACCCCAAAL7jgDB833nWmdVTaMInpuWbHebneUGZQogBFl21O1cdn+PwiY+X6+BDi9pVmzcKLXv7+Npz1JT3U0z2p9duEBuGj7MNlmUwXO3JWe9XLMRbdpKu4sukoIFCiYcHnTmqZdz6izZSV1vk+MOOyzhcKcgnx6YvMx6bKBCmYNKpizn77YMvN3sd7eBD5kYPA8z0CHI/eTl+vo5JreD5xqQfXbBQrn9ufGh7n0/dUw+1hQ8D9snme4rnT2sy4lPWfpumGJ7ShukTWlgcWav3nLi4YcnnOP7X36WVsOH+16iO5aJ3T2e3C94KW+6AueeQH0e5KU+dlm+eU+flAFIOpij1wsvyNDZb/gsxf8ON7VH/ZvTs43dd+Tef/bKqDfflA6jnwlUllgiuxntOpCu6/ixMnb+/JS87e7VsINcQlWAxAgggAACCCCAAAIIIIAAAggggAACCCQJEDynSWSkQBQBYruX/GFm/8VDpTNvtwtiZ+MW1HTKM0hgwG5mn9tSxm71iv3dtGLA/DUfS72+D9hmE2XwPIrl1Zuff4EMbd1aDj6gREJ5P/32W6nRu1faAox2wRqnIJ/dtY+1pUNKHChDWrWSg4rvn1MHt6Cy3X7nbp6ZGDzP7fvJ673h9bjcDp5rufT+37D1e3nk1VdlzPx5Xosa2XF2/WJUfZJdcFDvhcemvyb3TJ4UWR1MGd1Uu07KvajHOm2toX3Q8DZtU/ajfuezz+T8PvcELnP18uWl4pFHJaTftWePvP3pJ7Jp+3br392+U0yBc02rfeT1Tw2R5Rs3Bi5j1AmD+KvTS7fdnrL1RRQr1Mzrc5/UrXxqSjWdgud2zyxRDfgb2OLGlIFWTveHqfyffLtJOo4eLQvWron6EpIfAggggAACCCCAAAIIIIAAAggggAACvgQInvvi4uDcEogieL6k70NyXoUKCUWOarZgnyuvkt6XXyFFCxdOyN9tiewo/KLaLzRWFrdAh12ZdV/vDg0aJMysdpth7LXuOrP//X79peJRiQEap31Mowyehw0uaT1Nsz63/PSTtBw2VOauXuWVw9dxfoMYpv3Oq/a4w1gHUxs3DXpwW/48E4PnYQJcQe4nXxfZw8F5ETyPFUuDZs8tXChtR430UNLoDjHNZg0zyzdWOrv7Sv/mtBpGVDXTmcaj2rWXKscem5KlU/Dcrk/UwQTPvPWm3PLMqKiKZ5uP0z2wbssW67uz5P7/DsqJz0S/R/pOnSL9X5uW1jJ6zTyov+4DPrJtu5QlxZ0GgXkt09Nt20nbCy/ytc+43cCmIEul25Xx5rp1ZchNN0uJYsUS/mxqn6b7SRP/8uef8sp770mflyblDMbw6sJxCCCAAAIIIIAAAggggAACCCCAAAIIRCVA8DwqSfKJVCBs8NwUgI3qZbFpVl/YJeG9INrZOAWW3fIMEuyz20v3t7/+kk5jRsuExYvcTun6d797okYZPI9qAITdLPAojewQTQEb03LxY9p3kFZ16iYEYeLrP7v3PdLgtNMSTmVaBt4uEO9lpYdMDJ7n9v3kekP4PMB0T+uWBG+sXCnaDoN+iuy3n1Q59jgpV7aMFCtcxDYbPY/uq333pBeDnsZ3uqhX5IgvgF0b1b+nq7+/9IwzrYFf9U49Vaoee5zsX7SorYdT8Hz0Le2ldb0LE9K5rRzhG92QwNT+NHB85gnljIHzWHafb9kiTR97VNZ+uymqIvnKJwp/0wA7p2vmtZCmvE3t0TQLPkw/5+X+MH3v6ICEiV26yQllyhirrG1VZ6K//emnVjB93pqPvfJwHAIIIIAAAggggAACCCCAAAIIIIAAAqEFCJ6HJiSDdAiEDZ6bXt5H9bI43fk7mdrZLN+4Qar16hnoUgQJntsFhvfs3Ss6a1BnN4b9FC9SRPYrVCghG6flv6MKnusesCPmzJHOY8eErYLYBa+imp1vKpwOGnn3oX5S+ZhjEg4xzaROXp1h565d0u/VV6Tvy1Ot9HYzBE1LmtstC+xlpYdMDJ7n9v0UurElZWC6p6McvHF06dLyWIsbpWmN6rZBdLfl+qOus98BN37Ob/IM2k70PtVBKTUrniLHHnqolC97uBxZ+mDZv0hR0b6vQIECnornFIhN9wAnpwKGXflA++EX314iLYY+6cnB70G54f/Qtc2kR+MmooNNYp+oBi/4Hcxhuh7a32uZwn4KFixgtd3kdus0uOThZtfJ7Y0aGQfgJJfpz5075ctt2+TddZ/JrJUr5OX33gtbbNIjgAACCCCAAAIIIIAAAggggAACCCBgFCB4TuPISIF0Bc+jWDJVwUzLckcVnHe6KHY2YWZABgme25Uh3Q0pN4LnUQU31CKvZn7azSbXpXA7jn5GJi55O+cyOe13/vqyZdZxdjPZTUarHns8ZWlp0yz1+LaSicHz3L6for53ciN4HiuzKQgW5UAULz5Rr8gRf84oBktdXr2GtK/fQKqVKyelDjhAChUs6KVajsc4Bc/zYuWLWGG9Bs91MMfGrVutfiM58PrTH79L9wnPydj580M7aQa57Z/O/t/vyjemYHsksA6ZuPWj9111tdzR6DI5sHhx30XR1S0+27xZ/rt8hQyf8wZLvPsWJAECCCCAAAIIIIAAAggggAACCCCAgJNAgdPv7B5+mijGCEQs8PLt3aVc2bIJue7as0fGLZgvI+bMdj1b9fInis78KlOyZMKx733xubSPaL9XuzJu+P57uXLQQNfyhTnA7rxh6mWyevWD9629Z+0+dmUIUycvaXUW8wNTp8iiT9amHN6hwcXW8uOF42ar/7Fzpzwy7RWZuXy5bfZ2afy0Mbcypzt/0/mvPe986drwEmsGa+yze+9emfj2Ynli5oycf7M7bv3338mNw4aKzvLTjy4X/XznLinL687+aKX0mvhCTl61TqkkGggpXaJEzr/pCgSvffiBdc2cPpeeeabc1fQKOSBuaWqv1yFI200uSybcT25tye/fTS5u94Tf88SO172dzz7xpJTkH331pdw0fFjQbH2lS3d/HDT/ptVrWH3TMYcc4nlGeXLF9/7/ah4Fk2akO/XRdtdEV424Z/Ik+WD9F75s/R5san/x+WhbnLBooSzfuFF05ZDDS5VKOc2aTZuk3aiROf2R33Lo8Xnl3+eqq62AffzHa7/mVk+/zzd2fazbOaL4u5f7/9yTT5Zb/3OJNSAx6IASDaQvWLvW+n7TNs4HAQQQQAABBBBAAAEEEEAAAQQQQACBsAIF5NqrCZ6HVSR95AJrBg6SSkcfnZBvzozXKS+5ns+a+dapsxxVunTCsW99vFoueuhB1/ReDrArozXzvPvtXpIHPsbuvGHqZbIaM2+etBk10racdmUIXCGPCa0lp8eOsd1Tve/V10jPJk0Tlsh1Ol5PaZfGTxtzK3a68zedv3q58vLSbbfJ8Ycl7ieb3EaebttO2ta7MGm/83ek2ZODE7J+rfud0vissxL+zZpRfu/d8tuOHda/29X1j507pNfEiTJ09huOVNasyJtbJ8w+9HodgrTd5MJkwv3k1pb8/t3k4nZP+D1P7PjOF/9H+jdvLgcULZaQhbVdwIBHZN2WLUGz9pwu3f2x3/x1aXBdBUIDqMlbUHiplC6pve3XX+WD9etlzqqP5J4rrkz5PnPqo9+851658NQqCaeyVu8YNjTt+0eb2l+sMNoOH5/xujzw/9tD9Gt2nTUDOX6Jcz12157d8tQbb8gdE57zQpZwTF77j26ne87XC/wM41Rhv883dn2sb9AACfw8D/1vZYD61iCckvvvH+BsYgXOB0x/TQbFDRILlBGJEEAAAQQQQAABBBBAAAEEEEAAAQT2eQGC5/t8E8hMgHQFz609au/qFbrS1rLtPe+SEw8/PCEvPy+LgxYiE4J9dmXQZXbnrlolO3eF30PVzuavXX/LuPnzZekXn6f8OROD5+kMnri1HbvA2Zfbtso1TzwhH2xYbyVf0vdBOe/kCjlZmQLWdrbWXuajR8mUpUut9JO6dJNrzzsvoVjJ5zOVmeC529X0//fcDp6bBmxs+eknaTl8mMxdvcp/JXym8Bvc9pO9ydOpv3/1ju7S5KzqjrPNdXUGnYG9+aft8vUPP8hX236QDzesl2UbNuTcp1rOIINE7PqA5PvWj4GfY52C57qFRL9XX5FHX5+ek6UGumfd1VvOr1Ax5TRq0+bpkTJr5Uo/RZC89k9n/28t2966TUqQ2TSIzhQ8//Tbb63BGen6bNr+o/Se9KLv7LV+Tc46ywqk6wBIP4NP/vr7b2tgxr0vTfZ9XhIggAACCCCAAAIIIIAAAggggAACCCAQEyB4TlvISIGwwfOaFSvKxFu7ytGHHJJQv6iC20GCKVFBZ0LwfN69faRu5VMTqpRbsxrtHKMKnmveTrM5/VzD8R06SsvadRKS6GzSftNelb7/P+PST35+ju1/XXO5vVEjKVxov5xkv+/YIV3Hj5OxC+aL3f1hCqxdfc45MrJNu4Ql2eMD7Rr4evfBh6XyMcckFFGXy2/0aH/XYhM8dyXyfUBuB8+1gKseHZiy5326Zrrbgdj1i1H1SfWrVJVnO3aSIw4+OOHUq7/+Wqre2T2lOPdfdbX0bNJEihX+d+uE2EEaMNdA+cvvvyeTlixJCJKbLnSQ4Pns3ndLg6qnJWSZW9fDVF67wHmsgM3OO0+G3dwmoZ/Rv6mXDr64uN/Dnu+DTPAf2OIGa/uM+MDv7j17ZMis/0r35yd4rovdgaZguCl4bmq/YVasCVUBH4n1++WKGmfLJWecIWeeUM7a/qBo4cKOOQQdcOGjWByKAAIIIIAAAggggAACCCCAAAIIIJDPBQie5/MLnK3VCxs813qnM5jid+ZXlNchE4LndoEZXTJVZwi+vnxZlNX1lFeUwfPpH34oTQY+6um8TgfZDTDIreDVZWdWk9G3tJcyJUvmFHHvP3tlxJw50nncWLFbZjt5KfZYQlNwPOZkdy6vy67rOQieh25qKRnkRfDcbqZzbrV3U38f1Uzrm+vUlSE3tZISxRKXpbcLPuqqJNN79JQKRx6Zcl20j3xk2qsyeNZ/fV30IMFzu5nPuTV4x1TeZxcukJtGDDfWfcwt7a0BR8l7X+tsYh1w1P+1aa5umeJv952khXczcK2giPS58irp3fTylCCyKRhuGkz4zrrP5Pw+93o5ZcYco99HLWrWkhY1a8qZJ5xgHKAy6Z0l0vypJzOm3BQEAQQQQAABBBBAAAEEEEAAAQQQQCC7BAieZ9f12mdKG0Xw3C54GT/7Ngym6cX45HdS94wOcx67tJkQPLfbLzsq2yBeUQbPTbNJ/ZTLtKx/bi5jveyR/tZMvfhPLFgytNXN0qFBAylYoGDOn50GDdgtyx4Ltve4rHHKfvN+BlIQPPfTsrwdS/D8f05RBYvtZhFr/naBUNP+72FmwwYJnj90bTPRezN+H3Gdxf3MvLfklmdGeWtINkcdXbq0XFCxYsKqFnqYtQT4/28JEaS8mkelo46Wl7rdlrKKhf7t8y1bpOnAx2Ttt5scy54p/qbZ4VEErO2+fxXFaSa53coQes1q3H2X/LZjR+D2kJcJdWn3gS1uTNk+R8v0xXffyaUDHpF1W7bkZRE5NwIIIIAAAggggAACCCCAAAIIIIBAlgoQPM/SC5ffix1F8Nxu2ez42bdhDF/rfqc0PuushCx0tu1jr0+XeyZPCpO1a9pMCJ7feVljuf/qa6R4kX+XJY5qSVpXAJsDogyeRzFbtWP9BjLg+hYpM1VzM1ihszhb1ambsOdybBnrB6+9NmW/c6e267TveYsLaqXcC8s3bpBqd/XydCkJnnti8nVQpgTPc3NAjV2/qGhRrCSx6P4HpGbFUzz193aBTf3eGfXmm9JhzGhf1zF2cJBgtGm2fNjgrV1wOvl7NUh5Y3Xt8p+G0u+66+SAoomz/PUcLy5ZIi2GPuVomCn+ptneX23bJs2GDJalX3weqC1ooiV9H0zov2MZOQXP7Z5Z/AxyClzYNCe8vHoNGdmmbcIqK3pK3SKg45jRMnHJ22kuAdkjgAACCCCAAAIIIIAAAggggAACCORHAYLn+fGq5oM6RRE8twvwKs2KjRul9gP3BZ5tdc6JJ8mkrt3kuMMOS5COIujq5dJlQvDcFBwJG5jR+tvt1+02gzTK4HnYQJfWYeKtXaTZeecnBK7136MI5HlpI3qMXZDrj5075MGXX5b29evL8YeVycnKre2almZ/dPprosGL+P3O/Q5QIXju9Yp6Py5Tgud+lu/3Xjv7I03B87DByoanny7jOnSUsiVLeerv7ZavDzuIwLRn9Zh586TNqJG2INXLlZeXbrst4T7XA7//5WdpNWK4zFq5MhD5iNZtpN1FFyWsWpHcP4cJnlv9ZI87pdGZ1VL6z5/++F26T5ggYxfMN5Y9U/y1gHZB7h27/pa+U6fKIx6WoLerpKk96rFOwXO778ioBrzZDS7Z9OOP0vypIbL4008TqqHXtk6lygn/pvfH7ROelUnvvBOoTeblFimBCkwiBBBAAAEEEEAAAQQQQAABBBBAAIGMFyB4nvGXaN8sYBTBc1OQW1/U9nzheRk+d04gXLvgrmZk2jM60EkcEmVC8FyLZ/fCPKyt7me68L4H5IwTTkgQcJshF2XwXE/82ebN0vixAYGWfDUFjsIGTfy2I7ul43XZ5lkrV0itUyolzIr3MiPebtnfhWvXSpVjj5XSJUrkFO/Xv/6UruPHy/iFCzwVmeC5JyZfBxE8/5dr157dMmjGDOn14kRfhrGDdQWTG2rVSggW699Mg7Dsgrc//PartBs1Sl794P1AZbirSVPpc9VVKfs7OwXP9UQz7uwll555ZsI5wwwOMvXPyYNvwgbPNf34jh3lmEMOTfH6cMN6qdf3AePgt0zyt9seQyu0+NNPpNb99wVqC3aDF2IZOQXPTUH3MN91et7m518gQ2++WQ4+4N/vAP1300C62b3vlgZVT0uoe9hVe+xWGfrtr7+k09gxMmHxokDOJEIAAQQQQAABBBBAAAEEEEAAAQQQ2LcFCJ7v29c/Y2sfRfDcFDzQf1/y2afS8JF+vmefa0B+YpeuckKZf2ftan5hAhJ+L0KmBM9NgwhWffWVXPfkENe9ae3qff9VV0vPJk1SgkRuy4BHHTzfs3evjJw7RzqPG+v38hhnTYadAeu7ICJit1SvDnDYv2gRz/udx85rt++55qV7Ksfvq+x3r1mC50GurHMagueJPhu3bpXmTw7xvVR2s/POk2E3t0kYHOLW39sFb8ME8nQQjO4Dftpxx6dcdLfguSno/s2PP8hNw4fLvDUf+2p8piXVkweO/V97dwJt53juAfzdMdRwUdUKiYqLXjNB0Vs1xTwUl5bErDGEGlrj1WtupcZoULMO1xBDzYkpitZwtUGLIiWUEGNRbQVVzl3vvvdknZO99zl7f+8JZ7/f76zVtbrie779Pb/n3Xufdf7fkBqex4MaPXxEOHSrr3f7bIn/Hk+GOPu228Khl/533WPvT/717tgRDzreAeR748aFs267tSX/Rr9/dO6kp/A8blPvhLf4XXf5ffeG3c/9cUvH0rlxDMPjnREqlcqM+p7uPnLxPqPCyGHDal4r5a4s9a487+1uKoWaVUSAAAECBAgQIECAAAECBAgQIFAaAeF5aUbdXo32VXje6NnTRf5gHK+6u+7Qw8KGK65UczvZ1FvhtjKd/hKeN/pDfrS98oH7w34XX9TSyQnxyrgL9943LLbQQt04mrlytK/D83gAf3n33XDUuCvC+XdObHo8J+04PByy1VY14X+84jua7HT2WU3vqy82rOcy836bveqv0WMQZt7fVQ88EIaf9aOmD1943jRV0xv2l/A8rvuL7vpl2PeiC5s+9qIbNrpte9xfPI4YLG53xulNfyYtP3ixMO6gg8PKQ4bUHFJPn/f1TjIpenvs+J3zi0MOrQknOw+ot/A8Bu83HX5kWGbQoG499KVHvRPH+iI8j73fetT3wtrLLFvj//Lbb4W9Lji/7q3n+5N/PPB6V//Hf3/mlVfCtqef1vRJZj39/tEJ1Ft4/p/xDgbbfyPMPeec3Uzjd91x11zdcpjf6Puup/dHo++RaW+9FXb78Tktn9DR6Jnnz7/xetjhzDPDpOeeLfqRoo4AAQIECBAgQIAAAQIECBAgQKDEAsLzEg+/P7feV+F5T3+Aj7fRPuvWW8ORV1zeK0XcT3zu7bZrrBlmGzCg2/YxPBh3//1hl3PO7nU/fbFBfwnPYy9n7LpbOHCzzcIcs83erbUYoN8w6bfVZ+v+7f33e207Budjd98zfGnRRWu2bSZkmBXheTyQGNIcefnl4bL77u21h3gl/kGbb1ETTMTCosFAry/aywaNrnzsWtbsFXqNnrvcdV/v/eMf4fhrrg6n3nxT04cuPG+aqukN+0t4Hg+41ZMpmm5ypg17Cs/jpq18JsUTg87fe++w8uJDak6Uip/3l/7612GP886te6g/2HF4OPzrW9dcMR2vzt7hR2c2HZbGYzhtl13D2sssU3MMnS/cW3get2t0Ak0rHj2F+PGRGqMuvqjbLen7IjyPx/6t9TcIp++6a80twWP4P/Hxx8Kmo0+qmUF/82/UQzzwx6dODftceEGvd0SI/ufttXcY/tW1a37/6ArQW3je0+9D70yfHkZff13Tn93Hbf+N6p0B5pt77m4ziLO55sH/CTuOrX8CVaO1Eevu++PkMOqii1p6j1y4z77VR4fM/DPhkUfCVqeeXPTjRB0BAgQIECBAgAABAgQIECBAgEDJBYTnJV8A/bX9vgrPY3+Nbr0b/1sMEOKzOU+67rpw+2OP1uUYucGwcNS224YlFx5YN8Qoekvgovb9KTzv6ZbC8Y/h0ebcO24PZ0wYX7fdxT73uRCvhttlnXXDAvPMU7NNPMHhlBtvDMf/4poeuWZVeB5fNB7DDZMmhcMvuzS89NZbNcex6cqrhBN32DGsvuSSdYONlFvAF10jXese/uHJYbV/XbLhrlq5zXpv+ypyksCsCM8bPW+3HkJ/ej/1xbzjPj6N8LzR7ZgbPRu8r3rt3E9v4XncLn4mPff6a+GHN9wQLrn7rppDiOHiCd/cIey+3vo1t2rv3Li3z/tGz5aOr/37558Ph1z683DPk082bL/zGOJz1j8/3/w9MjWzznsKTOMxTX55Wjhj/Pi6HvHF4+fbyTvtHFYZUnsiQaOgtK/C8/j6lx1wYBix9to1z5yPJ+qceO0vwsk33tDNqL/5x4O76uDvhG9+5d/r/v4QTz44+7Zbw9hbb6l7oln0Hz1iRFh1iX+dUR/vZNAROmpOWustPI/H0lOYH/cb19To669v+PvQ+ssvH47Z7hth3eWWC7PPNlvN+mzmkQCNrsaPO3vpzTfDBXdObOgRt4lr+uDNtwgHbrZ5WHiBBWqOIV5Jf8Tll1XveuGHAAECBAgQIECAAAECBAgQIECAQBEB4XkRNTWzXKAvw/N4sI1uL9rZSAw4X3n77WqQ8Mrbf6n+c3yueQyHvzD//A2v/Ctya+9UvP4W9jW63XpnnzFg+cv0d0MMaZ955dXqCQvxGdnxarElBy5cc4vzrnWNri6c2bCvwvN4VemH//wofGaOOWrGFEP0qX/+c3j6lVfC239/t6n1UeT2yKnrY+b6c/b8Vthvk01qwqfO7Vp51uwl+44Ke66/QcP3w72TnwrrHn9cSy3MivA83or+xocmhZsffnjGsSw477x1b0vc395PLeE12PjTCM9P32XXaqA1c6D2SQVZjb4z4p1CZr4HtHVoAAAgAElEQVRbSHxfvvHXv4Y/vfF6ePbV16p3i1hu8OCwxMJfaPh5FKmb/by/6fAjwlarrV73fTL9gw/CY1NfCHf94Q9h8ssvz5jgsoMGhWErrhhW/OLi4V/mmqvbZOPxftzRUdNHXOdX3HdfOObqK+ue2NO5k2Y+o6NH/GyLJwfEnwX/Zd4wdMgSYdEFF2x4tXOjq+n7MjyPt8+/4bDDW7orSX/z7+kRANG63ndkI//4HRU/s9dYaukw+HOf67ZOfv6rexreEaHrhkV+H2pmPTR7sltPJzR2Huff338/xFuvx98Z4v+PP/F90dv7tLcr3/vi89U+CBAgQIAAAQIECBAgQIAAAQIE8hcQnuc/47bssK/D84jw8/2/HXb+2jo93va0Fax45dsZ428Ox1x9VStlydv2x7Bv1EYbh5OGj2h4tWarTcc/gN/9xBNh93PP6TEU6txvX4XnMYyKt5n++uqrh8/OO2+rh12z/WMvvBBGnDW26dvQJr9gnR3ssd76Yewee4T55669sr/VZzH39NzzVvfVeagp4Xk8uWXCkUeFpRdZpFe6J196Kaxw2CE12/XH91OvzfSywacRnscrWsfusWdN8BsP9ZN4H9Sb41PTXqo+MmHDFVdqeMJHs9YxGBwzfnz4r6uu7LWkt7C61x102SC+r6584P7qFbabrLxKj6U93ca9rz+je3qkRV+G57HhRs/qbvTIlP7oH4/pvJF7hyFf+EIr4++2bef34unjbwoX7TOqJjxv5jb+nTv82X77V38fqnf1eJEDbOUxOHH/o4ePqN72PZ5I11c/0WfSs89WHxfz5LSX+mq39kOAAAECBAgQIECAAAECBAgQIFBCgcrQIw/rKGHfWu7nAtd+97Cw5MCB3Y7yw48+Cj+95+5w3sTbCx/9EVtvE/5jjbXCXHWuLG5lp/H5oPHWouMeuK+Vsj7Ztp7Nb6Y8E0ZdfGGh/ccr2OJzYheev/vtT6+f9Ntw4rU93y696wtusepq4aDNtggD69xGtZUD++fHH4cHn3k6fP/aX4TX//pOU6X7bbxp9YroObrcRvbdDz4IP7zhujDhd4/U3Ue9ms41Fq8w3XejjeveSr6ZA4p/xH/ipRfDcddcFZ77/ys5m6mbFdss/vnPh7P3HBkWX+jzNbuPV/SNvuG6cOvvf9fUSzdaK7E4vidOuv7a6rOIW/nZctXVwlHbbhfm/cxnZpS18l4fPXynsNkqQ3sNR5977bWw/Zmn1xxaf30/tWI487aN5tTbeyLlNVdYbLFw6s67hkELdr8aNu4zvh/++MrL4cgrLqvevWFW/NSbY5z5fpdcFE7YYcew1lJL97pGGh1XdLv0178KF/xyYtOH/o21vhIO2HTzwp8h8YX++t574dJ7fxUuvuuX1c/WeKJJT2Fnb5/ZffUZ/do774Szbrsl3NLgs7WvvlO6Yp87cu8QnwNfqVS6zSAajZlwc/VOE11/+qP/l5dcqnoiQKNHwPS0uLp+pyw03/x98p3dV78Pxe+ReILHj++4ren3R9zwxG/uGDZfdbUw+4ABLdXV2zj6PPKnP4XRN1z7qX/nJjdjBwQIECBAgAABAgQIECBAgAABAp+6QCUM30F4/qmPwQHMLPDEaWeE5RdbrNs/x6uCT7npxnDsNVcnge3ytXXCsdtvH5YeuEjLYUq8CjA+rzZebf7glGeSjqNocT2b6rNOT/pBoV0OW2GF8N/7H1B7Fdvdd4W9LrygpX3GZ5iftvMuYds11mz5BIX4x+8Yyvzo1luqc27lp3rl+dbbdLuK7W/vvRe+/dNLwqX33lt3V/Vquq6x6rNmh8dnzS7R0jqJrzvugfvDYZddWvcZtq301Vfb3njY4WHr1b9cs7v/e975yeHpV19p+qXuP+HE8NV/W6Zm+3iywL8fc3TLPe+6zjrhx3uODPPNPfeMfbbyXt98laHVK+u/tMiiPfZQvfL88ENrj7vOZ01/eT81PZSZNmz0nu7tPVH09Trrxh9xZIgnQ9T7iVeA73buOeGuJ55IfZm69fU+FztnHp+RHG9Vvdu667UUZsfPpD+8+GL18/7Ghx9q+bi3Wf3L4bRddmn5u6be98zygweHcQcdHFZefEjD44jPce/tMzt+Rp+/195h45VWbvmq32a///ryO6Wz2fg+v3jfUWHQggvW9P/Qc8+GYd8/seazp7/6t/odGd3jiREjLzi/2mO9z8y4VuMzvve9+KKW1mnR77n4IvERLI++8EL43pXjGj4jvbeDOWSLLavf3fWeXd5bbed/j8+NH3PLhJZ/b2h2/7YjQIAAAQIECBAgQIAAAQIECBAon4DwvHwz1/H/C+w9bMMQ/xevmJyny1WvMwP93/NIp4dJz04JYyZMKPxH4jLBxysED9588xBv39vTM+OjyQcffhimvPZqNeQ+947bWw5fi7r2Fp537vfQLbcKe66/flhm0UENr/rsDP7jVe5jJowPT06bVvSw1BUQiOvt+zvsGNZdbrmGgWCj8LzAyynphwI9heedhxvXySFbbhk2Wmnl8Nl55ml4Usz7H34YHp86tRpGxv+l/MTgPj4LPl41vtTAgQ0fG9L5PXPv5KfCuXfcUfd7JgbIY3bbrfpZNPMV2K2Gp+svv3w4YJPNqs9Z78mi6/ff+XdODNdP6n6Fd4rNJ1HbX/0712K8Ff8C89Q+UiPaxND88RenhjNvmdDtJLDUE47qucd9xlv7x5Mz4rPFG/3E9RAD/N9OmRLOnXh7n6yHOKP9N9m0elJAPKnxM03cGWj6Bx+EZ159tXqi2if5e8MnsWa9BgECBAgQIECAAAECBAgQIECAwKcvIDz/9GfgCPqBQLxSbpUhS4SVF198RrgRr3596LnnwsPPPRcmPfdsPzjK9jyEeMXkmksvHdZYcqluVxe/+Oab4YGn/xgm/K65W4b3dffNhuedrxuv2NxghRWqtw7uvEo6Xnn32NSp4b7Jk62Rvh5Qgf3FtRbDqFWGDJnxPn7r738Pv312Svj98887qaGAabuUNBOed+0lfuavtfSXwnKDB8/457hW7p08Odzx2KOz5CSenj5DHn3h+aavyt9+zbVCPP7Oz6Gnpk0Ldz7+eOHPoPjZ/LVll+32/ZfjZ1t/9Y+z3HDFlcIXF1qouhbj7x7/8/TT1RMoXnrrrZq3YL3vrnjr9IN//rPwk3vuTn7L1vt96JNcD/Vev9PF72TJ47UDAgQIECBAgAABAgQIECBAgACBJgSE500g2YQAgfwEWg3P8xPQEYF8BFoNz/PpXCdlE7hgr72rd83peveBeOvyeMv+mx95uGwc+iVAgAABAgQIECBAgAABAgQIECDQ5wLC8z4ntUMCBNpBQHjeDlNyjASaExCeN+dkq09OIF7Rv+zgQd1e8MN/fhTu++PkuleUN3tkdx19bPUuKF1/prz6atjylJPD06++0uxubEeAAAECBAgQIECAAAECBAgQIECAQAMB4bmlQYBAKQWE56Ucu6YzFRCeZzrYNm6r0XfMaTffFI6++qpCncXn3v90v/3DwAUW6FZ/08MPhW1OP63QPhURIECAAAECBAgQIECAAAECBAgQINBdQHhuRRAgUEoB4Xkpx67pTAWE55kOto3b2mO99cLY3fcM8889d7cuJvzukbDVqacU6uxn++0fdl1n3TCgUplRH5+RfspNN4Zjr7m60D4VESBAgAABAgQIECBAgAABAgQIECDQXUB4bkUQIFBKAeF5Kceu6UwFhOeZDraN2/q3RRYNNx1+RFhmUPdbt78zfXo4atwV4bw7J7bU3aiNNg4/HD4ifHbeebvVvfDnN8LwsWPDg1OeaWl/NiZAgAABAgQIECBAgAABAgQIECBAoL6A8NzKIECglALC81KOXdOZCgjPMx1sm7d13si9wj4bbtTtSvHY0tvvvhvGTBgffnD9dU11ePR/bBcO2XKrsOBMwflHH38czr9zYjjgpz9paj82IkCAAAECBAgQIECAAAECBAgQIECgdwHhee9GtiBAIEMB4XmGQ9VSaQWE56Udfb9ufPnBg8MNhx0evrTIojXH2dHRESa//HIY98D94drfPBienDat2zaxdvu1vhJGfHXtsOygQaHS5VbtnRs+NvWFMOKssTW1/RrFwREgQIAAAQIECBAgQIAAAQIECBDo5wLC834+IIdHgMCsERCezxpXeyXwaQgIzz8Nda/ZjECj2613rY1B+vR//CN8/PHH1X8eMGBAmGfOOesG5p11b/7tb+GIKy4PP7nn7mYOwzYECBAgQIAAAQIECBAgQIAAAQIECDQpIDxvEspmBAjkJSA8z2ueuim3gPC83PPv790f8fWtw39us23NbdeLHvfr77wTjrpynOC8KKA6AgQIECBAgAABAgQIECBAgAABAj0ICM8tDwIESikgPC/l2DWdqYDwPNPBZtTWpiuvEkYPHxFWXWKJHq8o76nlf370UbjnySfDMVdfFR6c8kxGOlohQIAAAQIECBAgQIAAAQIECBAg0H8EhOf9ZxaOhACBT1BAeP4JYnspArNYQHg+i4Htvs8E9t94k7DXsGFhhcW+GOacffam9vvO9OnhN1OeCWMmTAi3P/ZoUzU2IkCAAAECBAgQIECAAAECBAgQIECgmIDwvJibKgIE2lxgv402DiM3GBbmmH22GZ18+M+PwiV33xXOu3Nim3fn8AmUS+C6Qw4NSw0c2K3pZ197LWw35oxyQei2bQTmm2uusN2aa4V1ll02LLPooDD/PHPPOPaPP+4If3rj9fDUtGnhl394PNz1xBNt05cDJUCAAAECBAgQIECAAAECBAgQINDuApWw044d7d6E4ydAgAABAgQIECBAgAABAgQIECBAgAABAgQIECBAgAABAikCwvMUPbUECBAgQIAAAQIECBAgQIAAAQIECBAgQIAAAQIECBAgkIWA8DyLMWqCAAECBAgQIECAAAECBAgQIECAAAECBAgQIECAAAECBFIEhOcpemoJECBAgAABAgQIECBAgAABAgQIECBAgAABAgQIECBAIAsB4XkWY9QEAQIECBAgQIAAAQIECBAgQIAAAQIECBAgQIAAAQIECKQICM9T9NQSIECAAAECBAgQIECAAAECBAgQIECAAAECBAgQIECAQBYCwvMsxqgJAgQIECBAgAABAgQIECBAgAABAgQIECBAgAABAgQIEEgREJ6n6KklQIAAAQIECBAgQIAAAQIECBAgQIAAAQIECBAgQIAAgSwEhOdZjFETBAgQIECAAAECBAgQIECAAAECBAgQIECAAAECBAgQIJAiIDxP0VNLgAABAgQIECBAgAABAgQIECBAgAABAgQIECBAgAABAlkICM+zGKMmCBAgQIAAAQIECBAgQIAAAQIECBAgQIAAAQIECBAgQCBFQHieoqeWAAECBAgQIECAAAECBAgQIECAAAECBAgQIECAAAECBLIQEJ5nMUZNECBAgAABAgQIECBAgAABAgQIECBAgAABAgQIECBAgECKgPA8RU8tAQIECBAgQIAAAQIECBAgQIAAAQIECBAgQIAAAQIECGQhIDzPYoyaIECAAAECBAgQIECAAAECBAgQIECAAAECBAgQIECAAIEUgcp6Jx7fkbIDtQQIECBAgAABAgQIECBAgAABAgQIECBAgAABAgQIECBAoN0FKmHnEcLzdp+i4ydAgAABAgQIECBAgAABAgQIECBAgAABAgQIECBAgACBJAHheRKfYgIECBAgQIAAAQIECBAgQIAAAQIECBAgQIAAAQIECBDIQUB4nsMU9UCAAAECBAgQIECAAAECBAgQIECAAAECBAgQIECAAAECSQLC8yQ+xQQIECBAgAABAgQIECBAgAABAgQIECBAgAABAgQIECCQg4DwPIcp6oEAAQIECBAgQIAAAQIECBAgQIAAAQIECBAgQIAAAQIEkgSE50l8igkQIECAAAECBAgQIECAAAECBAgQIECAAAECBAgQIEAgBwHheQ5T1AMBAgQIECBAgAABAgQIECBAgAABAgQIECBAgAABAgQIJAkIz5P4FBMgQIAAAQIECBAgQIAAAQIECBAgQIAAAQIECBAgQIBADgLC8xymqAcCBAgQIECAAAECBAgQIECAAAECBAgQIECAAAECBAgQSBIQnifxKSZAgAABAgQIECBAgAABAgQIECBAgAABAgQIECBAgACBHASE5zlMUQ8ECBAgQIAAAQIECBAgQIAAAQIECBAgQIAAAQIECBAgkCQgPE/iU0yAAAECBAgQIECAAAECBAgQIECAAAECBAgQIECAAAECOQgIz3OYoh4IECBAgAABAgQIECBAgAABAgQIECBAgAABAgQIECBAIElAeJ7Ep5gAAQIECBAgQIAAAQIECBAgQIAAAQIECBAgQIAAAQIEchAQnucwRT0QIECAAAECBAgQIECAAAECBAgQIECAAAECBAgQIECAQJJAJeyyU0fSHhQTIECAAAECBAgQIECAAAECBAgQIECAAAECBAgQIECAAIE2FxCet/kAHT4BAgQIECBAgAABAgQIECBAgAABAgQIECBAgAABAgQIpAsIz9MN7YEAAQIECBAgQIAAAQIECBAgQIAAAQIECBAgQIAAAQIE2lxAeN7mA3T4BAgQIECAAAECBAgQIECAAAECBAgQIECAAAECBAgQIJAuIDxPN7QHAgQIECBAgAABAgQIECBAgAABAgQIECBAgAABAgQIEGhzAeF5mw/Q4RMgQIAAAQIECBAgQIAAAQIECBAgQIAAAQIECBAgQIBAuoDwPN3QHggQIECAAAECBAgQIECAAAECBAgQIECAAAECBAgQIECgzQWE520+QIdPgAABAgQIECBAgAABAgQIECBAgAABAgQIECBAgAABAukCwvN0Q3sgQIAAAQIECBAgQIAAAQIECBAgQIAAAQIECBAgQIAAgTYXEJ63+QAdPgECBAgQIECAAAECBAgQIECAAAECBAgQIECAAAECBAikCwjP0w3tgQABAgQIECBAgAABAgQIECBAgAABAgQIECBAgAABAgTaXEB43uYDdPgECBAgQIAAAQIECBAgQIAAAQIECBAgQIAAAQIECBAgkC4gPE83tAcCBAgQIECAAAECBAgQIECAAAECBAgQIECAAAECBAgQaHMB4XmbD9DhEyBAgAABAgQIECBAgAABAgQIECBAgAABAgQIECBAgEC6gPA83dAeCBAgQIAAAQIECBAgQIAAAQIECBAgQIAAAQIECBAgQKDNBSrr/eDEjjbvweETIECAAAECBAgQIECAAAECBAgQIECAAAECBAgQIECAAIEkgUrYdWfheRKhYgIECBAgQIAAAQIECBAgQIAAAQIECBAgQIAAAQIECBBodwHhebtP0PETIECAAAECBAgQIECAAAECBAgQIECAAAECBAgQIECAQLKA8DyZ0A4IECBAgAABAgQIECBAgAABAgQIECBAgAABAgQIECBAoN0FhOftPkHHT4AAAQIECBAgQIAAAQIECBAgQIAAAQIECBAgQIAAAQLJAsLzZEI7IECAAAECBAgQIECAAAECBAgQIECAAAECBAgQIECAAIF2FxCet/sEHT8BAgQIECBAgAABAgQIECBAgAABAgQIECBAgAABAgQIJAsIz5MJ7YAAAQIECBAgQIAAAQIECBAgQIAAAQIECBAgQIAAAQIE2l1AeN7uE3T8BAgQIECAAAECBAgQIECAAAECBAgQIECAAAECBAgQIJAsIDxPJrQDAgQIECBAgAABAgQIECBAgAABAgQIECBAgAABAgQIEGh3AeF5u0/Q8RMgQIAAAQIECBAgQIAAAQIECBAgQIAAAQIECBAgQIBAsoDwPJnQDggQIECAAAECBAgQIECAAAECBAgQIECAAAECBAgQIECg3QWE5+0+QcdPgAABAgQIECBAgAABAgQIECBAgAABAgQIECBAgAABAskCwvNkQjsgQIAAAQIECBAgQIAAAQIECBAgQIAAAQIECBAgQIAAgXYXEJ63+wQdPwECBAgQIECAAAECBAgQIECAAAECBAgQIECAAAECBAgkCwjPkwntgAABAgQIECBAgAABAgQIECBAgAABAgQIECBAgAABAgTaXaASdtulo92bcPwECBAgQIAAAQIECBAgQIAAAQIECBAgQIAAAQIECBAgQCBFQHieoqeWAAECBAgQIECAAAECBAgQIECAAAECBAgQIECAAAECBLIQEJ5nMUZNECBAgAABAgQIECBAgAABAgQIECBAgAABAgQIECBAgECKgPA8RU8tAQIECBAgQIAAAQIECBAgQIAAAQIECBAgQIAAAQIECGQhIDzPYoyaIECAAAECBAgQIECAAAECBAgQIECAAAECBAgQIECAAIEUAeF5ip5aAgQIECBAgAABAgQIECBAgAABAgQIECBAgAABAgQIEMhCQHiexRg1QYAAAQIECBAgQIAAAQIECBAgQIAAAQIECBAgQIAAAQIpAsLzFD21BAgQIECAAAECBAgQIECAAAECBAgQIECAAAECBAgQIJCFgPA8izFqggABAgQIECBAgAABAgQIECBAgAABAgQIECBAgAABAgRSBITnKXpqCRAgQIAAAQIECBAgQIAAAQIECBAgQIAAAQIECBAgQCALAeF5FmPUBAECBAgQIECAAAECBAgQIECAAAECBAgQIECAAAECBAikCAjPU/TUEiBAgAABAgQIECBAgAABAgQIECBAgAABAgQIECBAgEAWAsLzLMaoCQIECBAgQIAAAQIECBAgQIAAAQIECBAgQIAAAQIECBBIERCep+ipJUCAAAECBAgQIECAAAECBAgQIECAAAECBAgQIECAAIEsBITnWYxREwQIECBAgAABAgQIECBAgAABAgQIECBAgAABAgQIECCQIlAZesx/daTsQC0BAgQIECBAgAABAgQIECBAgAABAgQIECBAgAABAgQIEGh3gUrYfVfhebtP0fETIECAAAECBAgQIECAAAECBAgQIECAAAECBAgQIECAQJKA8DyJTzEBAgQIECBAgAABAgQIECBAgAABAgQIECBAgAABAgQI5CAgPM9hinogQIAAAQIECBAgQIAAAQIECBAgQIAAAQIECBAgQIAAgSQB4XkSn2ICBAgQIECAAAECBAgQIECAAAECBAgQIECAAAECBAgQyEFAeJ7DFPVAgAABAgQIECBAgAABAgQIECBAgAABAgQIECBAgAABAkkCwvMkPsUECBAgQIAAAQIECBAgQIAAAQIECBAgQIAAAQIECBAgkIOA8DyHKeqBAAECBAgQIECAAAECBAgQIECAAAECBAgQIECAAAECBJIEhOdJfIoJECBAgAABAgQIECBAgAABAgQIECBAgAABAgQIECBAIAcB4XkOU9QDAQIECBAgQIAAAQIECBAgQIAAAQIECBAgQIAAAQIECCQJCM+T+BQTIECAAAECBAgQIECAAAECBAgQIECAAAECBAgQIECAQA4CwvMcpqgHAgQIECBAgAABAgQIECBAgAABAgQIECBAgAABAgQIEEgSEJ4n8SkmQIAAAQIECBAgQIAAAQIECBAgQIAAAQIECBAgQIAAgRwEhOc5TFEPBAgQIECAAAECBAgQIECAAAECBAgQIECAAAECBAgQIJAkIDxP4lNMgAABAgQIECBAgAABAgQIECBAgAABAgQIECBAgAABAjkIVIYec3RHDo3ogQABAgQIECBAgAABAgQIECBAgAABAgQIECBAgAABAgQIFBWohD13F54X1VNHgAABAgQIECBAgAABAgQIECBAgAABAgQIECBAgAABAlkICM+zGKMmCBAgQIAAAQIECBAgQIAAAQIECBAgQIAAAQIECBAgQCBFQHieoqeWAAECBAgQIECAAAECBAgQIECAAAECBAgQIECAAAECBLIQEJ5nMUZNECBAgAABAgQIECBAgAABAgQIECBAgAABAgQIECBAgECKgPA8RU8tAQIECBAgQIAAAQIECBAgQIAAAQIECBAgQIAAAQIECGQhIDzPYoyaIECAAAECBAgQIECAAAECBAgQIECAAAECBAgQIECAAIEUAeF5ip5aAgQIECBAgAABAgQIECBAgAABAgQIECBAgAABAgQIEMhCQHiexRg1QYAAAQIECBAgQIAAAQIECBAgQIAAAQIECBAgQIAAAQIpAsLzFD21BAgQIECAAAECBAgQIECAAAECBAgQIECAAAECBAgQIJCFgPA8izFqggABAgQIECBAgAABAgQIECBAgAABAgQIECBAgAABAgRSBITnKXpqCRAgQIAAAQIECBAgQIAAAQIECBAgQIAAAQIECBAgQCALAeF5FmPUBAECBAgQIECAAAECBAgQIECAAAECBAgQIECAAAECBAikCAjPU/TUEiBAgAABAgQIECBAgAABAgQIECBAgAABAgQIECBAgEAWAsLzLMaoCQIECBAgQIAAAQIECBAgQIAAAQIECBAgQIAAAQIECBBIERCep+ipJUCAAAECBAgQIECAAAECBAgQIECAAAECBAgQIECAAIEsBCpDjzu2I4tONEGAAAECBAgQIECAAAECBAgQIECAAAECBAgQIECAAAECBAoKVMK39hCeF8RTRoAAAQIECBAgQIAAAQIECBAgQIAAAQIECBAgQIAAAQJ5CAjP85ijLggQIECAAAECBAgQIECAAAECBAgQIECAAAECBAgQIEAgQUB4noCnlAABAgQIECBAgAABAgQIECBAgAABAgQIECBAgAABAgTyEBCe5zFHXRAgQIAAAQIECBAgQIAAAQIECBAgQIAAAQIECBAgQIBAgoDwPAFPKQECBAgQIECAAAECBAgQIECAAAECBAgQIECAAAECBAjkISA8z2OOuiBAgAABAgQIECBAgAABAgQIECBAgAABAgQIECBAgACBBAHheQKeUgIECBAgQIAAAQIECBAgQIAAAWtAhGoAACAASURBVAIECBAgQIAAAQIECBDIQ0B4nsccdUGAAAECBAgQIECAAAECBAgQIECAAAECBAgQIECAAAECCQLC8wQ8pQQIECBAgAABAgQIECBAgAABAgQIECBAgAABAgQIECCQh4DwPI856oIAAQIECBAgQIAAAQIECBAgQIAAAQIECBAgQIAAAQIEEgSE5wl4SgkQIECAAAECBAgQIECAAAECBAgQIECAAAECBAgQIEAgDwHheR5z1AUBAgQIECBAgAABAgQIECBAgAABAgQIECBAgAABAgQIJAgIzxPwlBIgQIAAAQIECBAgQIAAAQIECBAgQIAAAQIECBAgQIBAHgLC8zzmqAsCBAgQIECAAAECBAgQIECAAAECBAgQIECAAAECBAgQSBCoDD3+2I6EeqUECBAgQIAAAQIECBAgQIAAAQIECBAgQIAAAQIECBAgQKDtBSph5J7C87YfowYIECBAgAABAgQIECBAgAABAgQIECBAgAABAgQIECBAIEVAeJ6ip5YAAQIECBAgQIAAAQIECBAgQIAAAQIECBAgQIAAAQIEshAQnmcxRk0QIECAAAECBAgQIECAAAECBAgQIECAAAECBAgQIECAQIqA8DxFTy0BAgQIECBAgAABAgQIECBAgAABAgQIECBAgAABAgQIZCEgPM9ijJogQIAAAQIECBAgQIAAAQIECBAgQIAAAQIECBAgQIAAgRQB4XmKnloCBAgQIECAAAECBAgQIECAAAECBAgQIECAAAECBAgQyEJAeJ7FGDVBgAABAgQIECBAgAABAgQIECBAgAABAgQIECBAgAABAikCwvMUPbUECBAgQIAAAQIECBAgQIAAAQIECBAgQIAAAQIECBAgkIWA8DyLMWqCAAECBAgQIECAAAECBAgQIECAAAECBAgQIECAAAECBFIEhOcpemoJECBAgAABAgQIECBAgAABAgQIECBAgAABAgQIECBAIAsB4XkWY9QEAQIECBAgQIAAAQIECBAgQIAAAQIECBAgQIAAAQIECKQICM9T9NQSIECAAAECBAgQIECAAAECBAgQIECAAAECBAgQIECAQBYCwvMsxqgJAgQIECBAgAABAgQIECBAgAABAgQIECBAgAABAgQIEEgREJ6n6KklQIAAAQIECBAgQIAAAQIECBAgQIAAAQIECBAgQIAAgSwEhOdZjFETBAgQIECAAAECBAgQIECAAAECBAgQIECAAAECBAgQIJAiUBl6wnEdKTtQS4AAAQIECBAgQIAAAQIECBAgQIAAAQIECBAgQIAAAQIE2l2gEvb6lvC83afo+AkQIECAAAECBAgQIECAAAECBAgQIECAAAECBAgQIEAgSUB4nsSnmAABAgQIECBAgAABAgQIECBAgAABAgQIECBAgAABAgRyEBCe5zBFPRAgQIAAAQIECBAgQIAAAQIECBAgQIAAAQIECBAgQIBAkoDwPIlPMQECBAgQIECAAAECBAgQIECAAAECBAgQIECAAAECBAjkICA8z2GKeiBAgAABAgQIECBAgAABAgQIECBAgAABAgQIECBAgACBJAHheRKfYgIECBAgQIAAAQIECBAgQIAAAQIECBAgQIAAAQIECBDIQUB4nsMU9UCAAAECBAgQIECAAAECBAgQIECAAAECBAgQIECAAAECSQLC8yQ+xQQIECBAgAABAgQIECBAgAABAgQIECBAgAABAgQIECCQg4DwPIcp6oEAAQIECBAgQIAAAQIECBAgQIAAAQIECBAgQIAAAQIEkgSE50l8igkQIECAAAECBAgQIECAAAECBAgQIECAAAECBAgQIEAgBwHheQ5T1AMBAgQIECBAgAABAgQIECBAgAABAgQIECBAgAABAgQIJAkIz5P4FBMgQIAAAQIECBAgQIAAAQIECBAgQIAAAQIECBAgQIBADgLC8xymqAcCBAgQIECAAAECBAgQIECAAAECBAgQIECAAAECBAgQSBIQnifxKSZAgAABAgQIECBAgAABAgQIECBAgAABAgQIECBAgACBHAQqQ084viOHRvRAgAABAgQIECBAgAABAgQIECBAgAABAgQIECBAgAABAgSKClTCPiOF50X11BEgQIAAAQIECBAgQIAAAQIECBAgQIAAAQIECBAgQIBAFgLC8yzGqAkCBAgQIECAAAECBAgQIECAAAECBAgQIECAAAECBAgQSBEQnqfoqSVAgAABAgQIECBAgAABAgQIECBAgAABAgQIECBAgACBLASE51mMURMECBAgQIAAAQIECBAgQIAAAQIECBAgQIAAAQIECBAgkCIgPE/RU0uAAAECBAgQIECAAAECBAgQIECAAAECBAgQIECAAAECWQgIz7MYoyYIECBAgAABAgQIECBAgAABAgQIECBAgAABAgQIECBAIEVAeJ6ip5YAAQIECBAgQIAAAQIECBAgQIAAAQIECBAgQIAAAQIEshAQnmcxRk0QIECAAAECBAgQIECAAAECBAgQIECAAAECBAgQIECAQIqA8DxFTy0BAgQIECBAgAABAgQIECBAgAABAgQIECBAgAABAgQIZCEgPM9ijJogQIAAAQIECBAgQIAAAQIECBAgQIAAAQIECBAgQIAAgRQB4XmKnloCBAgQIECAAAECBAgQIECAAAECBAgQIECAAAECBAgQyEJAeJ7FGDVBgAABAgQIECBAgAABAgQIECBAgAABAgQIECBAgAABAikCwvMUPbUECBAgQIAAAQIECBAgQIAAAQIECBAgQIAAAQIECBAgkIWA8DyLMWqCAAECBAgQIECAAAECBAgQIECAAAECBAgQIECAAAECBFIEhOcpemoJECBAgAABAgQIECBAgAABAgQIECBAgAABAgQIECBAIAuBSth3r44sOtEEAQIECBAgQIAAAQIECBAgQIAAAQIECBAgQIAAAQIECBAoKCA8LwinjAABAgQIECBAgAABAgQIECBAgAABAgQIECBAgAABAgTyERCe5zNLnRAgQIAAAQIECBAgQIAAAQIECBAgQIAAAQIECBAgQIBAQQHheUE4ZQQIECBAgAABAgQIECBAgAABAgQIECBAgAABAgQIECCQj4DwPJ9Z6oQAAQIECBAgQIAAAQIECBAgQIAAAQIECBAgQIAAAQIECgoIzwvCKSNAgAABAgQIECBAgAABAgQIECBAgAABAgQIECBAgACBfASE5/nMUicECBAgQIAAAQIECBAgQIAAAQIECBAgQIAAAQIECBAgUFBAeF4QThkBAgQIECBAgAABAgQIECBAgAABAgQIECBAgAABAgQI5CMgPM9nljohQIAAAQIECBAgQIAAAQIECBAgQIAAAQIECBAgQIAAgYICwvOCcMoIECBAgAABAgQIECBAgAABAgQIECBAgAABAgQIECBAIB8B4Xk+s9QJAQIECBAgQIAAAQIECBAgQIAAAQIECBAgQIAAAQIECBQUEJ4XhFNGgAABAgQIECBAgAABAgQIECBAgAABAgQIECBAgAABAvkICM/zmaVOCBAgQIAAAQIECBAgQIAAAQIECBAgQIAAAQIECBAgQKCggPC8IJwyAgQIECBAgAABAgQIECBAgAABAgQIECBAgAABAgQIEMhHQHiezyx1QoAAAQIECBAgQIAAAQIECBAgQIAAAQIECBAgQIAAAQIFBSrrnX5aR8FaZQQIECBAgAABAgQIECBAgAABAgQIECBAgAABAgQIECBAIAuBShi1j/A8i1FqggABAgQIECBAgAABAgQIECBAgAABAgQIECBAgAABAgSKCgjPi8qpI0CAAAECBAgQIECAAAECBAgQIECAAAECBAgQIECAAIFsBITn2YxSIwQIECBAgAABAgQIECBAgAABAgQIECBAgAABAgQIECBQVEB4XlROHQECBAgQIECAAAECBAgQIECAAAECBAgQIECAAAECBAhkIyA8z2aUGiFAgAABAgQIECBAgAABAgQIECBAgAABAgQIECBAgACBogLC86Jy6ggQIECAAAECBAgQIECAAAECBAgQIECAAAECBAgQIEAgGwHheTaj1AgBAgQIECBAgAABAgQIECBAgAABAgQIECBAgAABAgQIFBUQnheVU0eAAAECBAgQIECAAAECBAgQIECAAAECBAgQIECAAAEC2QgIz7MZpUYIECBAgAABAgQIECBAgAABAgQIECBAgAABAgQIECBAoKiA8LyonDoCBAgQIECAAAECBAgQIECAAAECBAgQIECAAAECBAgQyEZAeJ7NKDVCgAABAgQIECBAgAABAgQIECBAgAABAgQIECBAgAABAkUFhOdF5dQRIECAAAECBAgQIECAAAECBAgQIECAAAECBAgQIECAQDYCwvNsRqkRAgQIECBAgAABAgQIECBAgAABAgQIECBAgAABAgQIECgqIDwvKqeOAAECBAgQIECAAAECBAgQIECAAAECBAgQIECAAAECBLIREJ5nM0qNECBAgAABAgQIECBAgAABAgQIECBAgAABAgQIECBAgEBRgUrYb9+OosXqCBAgQIAAAQIECBAgQIAAAQIECBAgQIAAAQIECBAgQIBADgLC8xymqAcCBAgQIECAAAECBAgQIECAAAECBAgQIECAAAECBAgQSBIQnifxKSZAgAABAgQIECBAgAABAgQIECBAgAABAgQIECBAgACBHASE5zlMUQ8ECBAgQIAAAQIECBAgQIAAAQIECBAgQIAAAQIECBAgkCQgPE/iU0yAAAECBAgQIECAAAECBAgQIECAAAECBAgQIECAAAECOQgIz3OYoh4IECBAgAABAgQIECBAgAABAgQIECBAgAABAgQIECBAIElAeJ7Ep5gAAQIECBAgQIAAAQIECBAgQIAAAQIECBAgQIAAAQIEchAQnucwRT0QIECAAAECBAgQIECAAAECBAgQIECAAAECBAgQIECAQJKA8DyJTzEBAgQIECBAgAABAgQIECBAgAABAgQIECBAgAABAgQI5CAgPM9hinogQIAAAQIECBAgQIAAAQIECBAgQIAAAQIECBAgQIAAgSQB4XkSn2ICBAgQIECAAAECBAgQIECAAAECBAgQIECAAAECBAgQyEFAeJ7DFPVAgAABAgQIECBAgAABAgQIECBAgAABAgQIECBAgAABAkkCwvMkPsUECBAgQIAAAQIECBAgQIAAAQIECBAgQIAAAQIECBAgkIOA8DyHKeqBAAECBAgQIECAAAECBAgQIECAAAECBAgQIECAAAECBJIEhOdJfIoJECBAgAABAgQIECBAgAABAgQIECBAgAABAgQIECBAIAeBynpjTu/IoRE9ECBAgAABAgQIECBAgAABAgQIECBAgAABAgQIECBAgACBogKVsP8o4XlRPXUECBAgQIAAAQIECBAgQIAAAQIECBAgQIAAAQIECBAgkIWA8DyLMWqCAAECBAgQIECAAAECBAgQIECAAAECBAgQIECAAAECBFIEhOcpemoJECBAgAABAgQIECBAgAABAgQIECBAgAABAgQIECBAIAsB4XkWY9QEAQIECBAgQIAAAQIECBAgQIAAAQIECBAgQIAAAQIECKQICM9T9NQSIECAAAECBAgQIECAAAECBAgQIECAAAECBAgQIECAQBYCwvMsxqgJAgQIECBAgAABAgQIECBAgAABAgQIECBAgAABAgQIEEgREJ6n6KklQIAAAQIECBAgQIAAAQIECBAgQIAAAQIECBAgQIAAgSwEhOdZjFETBAgQIECAAAECBAgQIECAAAECBAgQIECAAAECBAgQIJAiIDxP0VNLgAABAgQIECBAgAABAgQIECBAgAABAgQIECBAgAABAlkICM+zGKMmCBAgQIAAAQIECBAgQIAAAQIECBAgQIAAAQIECBAgQCBFQHieoqeWAAECBAgQIECAAAECBAgQIECAAAECBAgQIECAAAECBLIQEJ5nMUZNECBAgAABAgQIECBAgAABAgQIECBAgAABAgQIECBAgECKgPA8RU8tAQIECBAgQIAAAQIECBAgQIAAAQIECBAgQIAAAQIECGQhIDzPYoyaIECAAAECBAgQIECAAAECBAgQIECAAAECBAgQIECAAIEUAeF5ip5aAgQIECBAgAABAgQIECBAgAABAgQIECBAgAABAgQIEMhCoBK+vV9HFp1oggABAgQIECBAgAABAgQIECBAgAABAgQIECBAgAABAgQIFBQQnheEU0aAAAECBAgQIECAAAECBAgQIECAAAECBAgQIECAAAEC+QgIz/OZpU4IECBAgAABAgQIECBAgAABAgQIECBAgAABAgQIECBAoKCA8LwgnDICBAgQIECAAAECBAgQIECAAAECBAgQIECAAAECBAgQyEdAeJ7PLHVCgAABAgQIECBAgAABAgQIECBAgAABAgQIECBAgAABAgUFhOcF4ZQRIECAAAECBAgQIECAAAECBAgQIECAAAECBAgQIECAQD4CwvN8ZqkTAgQIECBAgAABAgQIECBAgAABAgQIECBAgAABAgQIECgoIDwvCKeMAAECBAgQIECAAAECBAgQIECAAAECBAgQIECAAAECBPIREJ7nM0udECBAgAABAgQIECBAgAABAgQIECBAgAABAgQIECBAgEBBAeF5QThlBAgQIECAAAECBAgQIECAAAECBAgQIECAAAECBAgQIJCPgPA8n1nqhAABAgQIECBAgAABAgQIECBAgAABAgQIECBAgAABAgQKCgjPC8IpI0CAAAECBAgQIECAAAECBAgQIECAAAECBAgQIECAAIF8BITn+cxSJwQIECBAgAABAgQIECBAgAABAgQIECBAgAABAgQIECBQUEB4XhBOGQECBAgQIECAAAECBAgQIECAAAECBAgQIECAAAECBAjkIyA8z2eWOiFAgAABAgQIECBAgAABAgQIECBAgAABAgQIECBAgACBggKVoSef1FGwVhkBAgQIECBAgAABAgQIECBAgAABAgQIECBAgAABAgQIEMhCoBIO3F94nsUoNUGAAAECBAgQIECAAAECBAgQIECAAAECBAgQIECAAAECRQWE50Xl1BEgQIAAAQIECBAgQIAAAQIECBAgQIAAAQIECBAgQIBANgLC82xGqRECBAgQIECAAAECBAgQIECAAAECBAgQIECAAAECBAgQKCogPC8qp44AAQIECBAgQIAAAQIECBAgQIAAAQIECBAgQIAAAQIEshEQnmczSo0QIECAAAECBAgQIECAAAECBAgQIECAAAECBAgQIECAQFEB4XlROXUECBAgQIAAAQIECBAgQIAAAQIECBAgQIAAAQIECBAgkI2A8DybUWqEAAECBAgQIECAAAECBAgQIECAAAECBAgQIECAAAECBIoKCM+LyqkjQIAAAQIECBAgQIAAAQIECBAgQIAAAQIECBAgQIAAgWwEhOfZjFIjBAgQIECAAAECBAgQIECAAAECBAgQIECAAAECBAgQIFBUQHheVE4dAQIECBAgQIAAAQIECBAgQIAAAQIECBAgQIAAAQIECGQjIDzPZpQaIUCAAAECBAgQIECAAAECBAgQIECAAAECBAgQIECAAIGiAsLzonLqCBAgQIAAAQIECBAgQIAAAQIECBAgQIAAAQIECBAgQCAbAeF5NqPUCAECBAgQIECAAAECBAgQIECAAAECBAgQIECAAAECBAgUFRCeF5VTR4AAAQIECBAgQIAAAQIECBAgQIAAAQIECBAgQIAAAQLZCFSGnjy6I5tuNEKAAAECBAgQIECAAAECBAgQIECAAAECBAgQIECAAAECBAoIVMJB3xaeF4BTQoAAAQIECBAgQIAAAQIECBAgQIAAAQIECBAgQIAAAQL5CAjP85mlTggQIECAAAECBAgQIECAAAECBAgQIECAAAECBAgQIECgoIDwvCCcMgIECBAgQIAAAQIECBAgQIAAAQIECBAgQIAAAQIECBDIR0B4ns8sdUKAAAECBAgQIECAAAECBAgQIECAAAECBAgQIECAAAECBQWE5wXhlBEgQIAAAQIECBAgQIAAAQIECBAgQIAAAQIECBAgQIBAPgLC83xmqRMCBAgQIECAAAECBAgQIECAAAECBAgQIECAAAECBAgQKCggPC8Ip4wAAQIECBAgQIAAAQIECBAgQIAAAQIECBAgQIAAAQIE8hEQnuczS50QIECAAAECBAgQIECAAAECBAgQIECAAAECBAgQIECAQEEB4XlBOGUECBAgQIAAAQIECBAgQIAAAQIECBAgQIAAAQIECBAgkI+A8DyfWeqEAAECBAgQIECAAAECBAgQIECAAAECBAgQIECAAAECBAoKCM8LwikjQIAAAQIECBAgQIAAAQIECBAgQIAAAQIECBAgQIAAgXwEhOf5zFInBAgQIECAAAECBAgQIECAAAECBAgQIECAAAECBAgQIFBQQHheEE4ZAQIECBAgQIAAAQIECBAgQIAAAQIECBAgQIAAAQIECOQjIDzPZ5Y6IUCAAAECBAgQIECAAAECBAgQIECAAAECBAgQIECAAIGCAsLzgnDKCBAgQIAAAQIECBAgQIAAAQIECBAgQIAAAQIECBAgQCAfgcrQU0/uyKcdnRAgQIAAAQIECBAgQIAAAQIECBAgQIAAAQIECBAgQIAAgdYFKuHgA4XnrbupIECAAAECBAgQIECAAAECBAgQIECAAAECBAgQIECAAIGMBITnGQ1TKwQIECBAgAABAgQIECBAgAABAgQIECBAgAABAgQIECBQTEB4XsxNFQECBAgQIECAAAECBAgQIECAAAECBAgQIECAAAECBAhkJCA8z2iYWiFAgAABAgQIECBAgAABAgQIECBAgAABAgQIECBAgACBYgLC82JuqggQIECAAAECBAgQIECAAAECBAgQIECAAAECBAgQIEAgIwHheUbD1AoBAgQIECBAgAABAgQIECBAgAABAgQIECBAgAABAgQIFBMQnhdzU0WAAAECBAgQIECAAAECBAgQIECAAAECBAgQIECAAAECGQkIzzMaplYIECBAgAABAgQIECBAgAABAgQIECBAgAABAgQIECBAoJiA8LyYmyoCBAgQIECAAAECBAgQIECAAAECBAgQIECAAAECBAgQyEhAeJ7RMLVCgAABAgQIECBAgAABAgQIECBAgAABAgQIECBAgAABAsUEhOfF3FQRIECAAAECBAgQIECAAAECBAgQIECAAAECBAgQIECAQEYCwvOMhqkVAgQIECBAgAABAgQIECBAgAABAgQIECBAgAABAgQIECgmIDwv5qaKAAECBAgQIECAAAECBAgQIECAAAECBAgQIECAAAECBDISEJ5nNEytECBAgAABAgQIECBAgAABAgQIECBAgAABAgQIECBAgEAxgcrQU0/uKFaqikB9gUoI4ZHDj8RDgAABAgQIECBAgAABAgQIECBAgAABAgQIECBAYJYJrHraKbNs33ZcToFK+M5BwvNyzn6WdT2gUgkfjfnRLNu/HRMgQIAAAQIECBAgQIAAAQIECBAgQIAAAQIECBAY8N2Dg6DTOuhLAeF5X2ra1wyB4zfbnAYBAgQIECBAgAABAgQIECBAgAABAgQIECBAgACBWSZw/G23zrJ923E5BYTn5Zy7rgkQIECAAAECBAgQIECAAAECBAgQIECAAAECBAgQIECgi4Dw3HIgQIAAAQIECBAgQIAAAQIECBAgQIAAAQIECBAgQIAAgdILCM9LvwQAECBAgAABAgQIECBAgAABAgQIECBAgAABAgQIECBAgIDw3BogQIAAAQIECBAgQIAAAQIECBAgQIAAAQIECBAgQIAAgdILCM9LvwQAECBAgAABAgQIECBAgAABAgQIECBAgAABAgQIECBAgIDw3BogQIAAAQIECBAgQIAAAQIECBAgQIAAAQIECBAgQIAAgdILCM9LvwQAECBAgAABAgQIECBAgAABAgQIECBAgAABAgQIECBAgIDw3BogQIAAAQIECBAgQIAAAQIECBAgQIAAAQIECBAgQIAAgdILCM9LvwQAECBAgAABAgQIECBAgAABAgQIECBAgAABAgQIECBAgIDw3BogQIAAAQIECBAgQIAAAQIECBAgQIAAAQIECBAgQIAAgdILCM9LvwQAECBAgAABAgQIECBAgAABAgQIECBAgAABAgQIECBAgIDw3BogQIAAAQIECBAgQIAAAQIECBAgQIAAAQIECBAgQIAAgdILCM9LvwQAECBAgAABAgQIECBAgAABAgQIECBAgAABAgQIECBAgEBl6GmndmAgQIAAAQIECBAgQIAAAQIECBAgQIAAAQIECBAgQIAAAQJlFqiE7x4sPC/zCtA7AQIECBAgQIAAAQIECBAgQIAAAQIECBAgQIAAAQIECAThuUVAgAABAgQIECBAgAABAgQIECBAgAABAgQIECBAgAABAqUXEJ6XfgkAIECAAAECBAgQIECAAAECBAgQIECAAAECBAgQIECAAAHhuTVAgAABAgQIECBAgAABAgQIECBAgAABAgQIECBAgAABAqUXEJ6XfgkAIECAAAECBAgQIECAAAECBAgQIECAAAECBAgQIECAAAHhuTVAgAABAgQIECBAgAABAgQIECBAgAABAgQIECBAgAABAqUXEJ6XfgkAIECAAAECBAgQIECAAAECBAgQIECAAAECBAgQIECAAAHhuTVAgAABAgQIECBAgAABAgQIECBAgAABAgQIECBAgAABAqUXEJ6XfgkAIECAAAECBAgQIECAAAECBAgQIECAAAECBAgQIECAAAHhuTVAgAABAgQIECBAgAABAgQIECBAgAABAgQIECBAgAABAqUXEJ6XfgkAIECAAAECBAgQIECAAAECBAgQIECAAAECBAgQIECAAAHhuTVAgAABAgQIECBAgAABAgQIECBAgAABAgQIECBAgAABAqUXEJ6XP1wuzQAACXxJREFUfgkAIECAAAECBAgQIECAAAECBAgQIECAAAECBAgQIECAAAHhuTVAgAABAgQIECBAgAABAgQIECBAgAABAgQIECBAgAABAqUXqAw9/dSO0isAIECAAAECBAgQIECAAAECBAgQIECAAAECBAgQIECAAIFSC1TCod8Rnpd6CWieAAECBAgQIECAAAECBAgQIECAAAECBAgQIECAAAECBITn1gABAgQIECBAgAABAgQIECBAgAABAgQIECBAgAABAgQIlF5AeF76JQCAAAECBAgQIECAAAECBAgQIECAAAECBAgQIECAAAECBITn1gABAgQIECBAgAABAgQIECBAgAABAgQIECBAgAABAgQIlF5AeF76JQCAAAECBAgQIECAAAECBAgQIECAAAECBAgQIECAAAECBITn1gABAgQIECBAgAABAgQIECBAgAABAgQIECBAgAABAgQIlF5AeF76JQCAAAECBAgQIECAAAECBAgQIECAAAECBAgQIECAAAECBITn1gABAgQIECBAgAABAgQIECBAgAABAgQIECBAgAABAgQIlF5AeF76JQCAAAECBAgQIECAAAECBAgQIECAAAECBAgQIECAAAECBITn1gABAgQIECBAgAABAgQIECBAgAABAgQIECBAgAABAgQIlF5AeF76JQCAAAECBAgQIECAAAECBAgQIECAAAECBAgQIECAAAECBITn1gABAgQIECBAgAABAgQIECBAgAABAgQIECBAgAABAgQIlF5AeF76JQCAAAECBAgQIECAAAECBAgQIECAAAECBAgQIECAAAECBITn1gABAgQIECBAgAABAgQIECBAgAABAgQIECBAgAABAgQIlF5AeF76JQCAAAECBAgQIECAAAECBAgQIECAAAECBAgQIECAAAECBCrhsO92YCBAgAABAgQIECBAgAABAgQIECBAgAABAgQIECBAgAABAmUWEJ6Xefp6J0CAAAECBAgQIECAAAECBAgQIECAAAECBAgQIECAAIGqgPDcQiBAgAABAgQIECBAgAABAgQIECBAgAABAgQIECBAgACB0gsIz0u/BAAQIECAAAECBAgQIECAAAECBAgQIECAAAECBAgQIECAgPDcGiBAgAABAgQIECBAgAABAgQIECBAgAABAgQIECBAgACB0gsIz0u/BAAQIECAAAECBAgQIECAAAECBAgQIECAAAECBAgQIECAgPDcGiBAgAABAgQIECBAgAABAgQIECBAgAABAgQIECBAgACB0gsIz0u/BAAQIECAAAECBAgQIECAAAECBAgQIECAAAECBAgQIECAgPDcGiBAgAABAgQIECBAgAABAgQIECBAgAABAgQIECBAgACB0gsIz0u/BAAQIECAAAECBAgQIECAAAECBAgQIECAAAECBAgQIECAgPDcGiBAgAABAgQIECBAgAABAgQIECBAgAABAgQIECBAgACB0gsIz0u/BAAQIECAAAECBAgQIECAAAECBAgQIECAAAECBAgQIECAgPDcGiBAgAABAgQIECBAgAABAgQIECBAgAABAgQIECBAgACB0gsIz0u/BAAQIECAAAECBAgQIECAAAECBAgQIECAAAECBAgQIECAgPDcGiBAgAABAgQIECBAgAABAgQIECBAgAABAgQIECBAgACB0gtUhpz0/Y7SKwAgQIAAAQIECBAgQIAAAQIECBAgQIAAAQIECBAgQIAAgVILVMIRhwnPS70ENE+AAAECBAgQIECAAAECBAgQIECAAAECBAgQIECAAAECwnNrgAABAgQIECBAgAABAgQIECBAgAABAgQIECBAgAABAgRKLyA8L/0SAECAAAECBAgQIECAAAECBAgQIECAAAECBAgQIECAAAECwnNrgAABAgQIECBAgAABAgQIECBAgAABAgQIECBAgAABAgRKLyA8L/0SAECAAAECBAgQIECAAAECBAgQIECAAAECBAgQIECAAAECwnNrgAABAgQIECBAgAABAgQIECBAgAABAgQIECBAgAABAgRKLyA8L/0SAECAAAECBAgQIECAAAECBAgQIECAAAECBAgQIECAAAECwnNrgAABAgQIECBAgAABAgQIECBAgAABAgQIECBAgAABAgRKLyA8L/0SAECAAAECBAgQIECAAAECBAgQIECAAAECBAgQIECAAAECwnNrgAABAgQIECBAgAABAgQIECBAgAABAgQIECBAgAABAgRKLyA8L/0SAECAAAECBAgQIECAAAECBAgQIECAAAECBAgQIECAAAECwnNrgAABAgQIECBAgAABAgQIECBAgAABAgQIECBAgAABAgRKLyA8L/0SAECAAAECBAgQIECAAAECBAgQIECAAAECBAgQIECAAAECwnNrgAABAgQIECBAgAABAgQIECBAgAABAgQIECBAgAABAgRKLyA8L/0SAECAAAECBAgQIECAAAECBAgQIECAAAECBAgQIECAAAECwnNrgAABAgQIECBAgAABAgQIECBAgAABAgQIECBAgAABAgRKLyA8L/0SAECAAAECBAgQIECAAAECBAgQIECAAAECBAgQIECAAAECwnNrgAABAgQIECBAgAABAgQIECBAgAABAgQIECBAgAABAgRKLyA8L/0SAECAAAECBAgQIECAAAECBAgQIECAAAECBAgQIECAAAECwnNrgAABAgQIECBAgAABAgQIECBAgAABAgQIECBAgAABAgRKLyA8L/0SAECAAAECBAgQIECAAAECBAgQIECAAAECBAgQIECAAAECwnNrgAABAgQIECBAgAABAgQIECBAgAABAgQIECBAgAABAgRKLyA8L/0SAECAAAECBAgQIECAAAECBAgQIECAAAECBAgQIECAAAECwnNrgAABAgQIECBAgAABAgQIECBAgAABAgQIECBAgAABAgRKLyA8L/0SAECAAAECBAgQIECAAAECBAgQIECAAAECBAgQIECAAAECwnNrgAABAgQIECBAgAABAgQIECBAgAABAgQIECBAgAABAgRKLyA8L/0SAECAAAECBAgQIECAAAECBAgQIECAAAECBAgQIECAAAECwnNrgAABAgQIECBAgAABAgQIECBAgAABAgQIECBAgAABAgRKLyA8L/0SAECAAAECBAgQIECAAAECBAgQIECAAAECBAgQIECAAAECwnNrgAABAgQIECBAgAABAgQIECBAgAABAgQIECBAgAABAgRKL/C/YtDqoMBmPzQ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12179908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2"/>
          <a:srcRect l="17269" t="30351" r="67040" b="31754"/>
          <a:stretch/>
        </p:blipFill>
        <p:spPr>
          <a:xfrm>
            <a:off x="2033337" y="681105"/>
            <a:ext cx="7880685" cy="5352916"/>
          </a:xfrm>
          <a:prstGeom prst="rect">
            <a:avLst/>
          </a:prstGeom>
        </p:spPr>
      </p:pic>
    </p:spTree>
    <p:extLst>
      <p:ext uri="{BB962C8B-B14F-4D97-AF65-F5344CB8AC3E}">
        <p14:creationId xmlns:p14="http://schemas.microsoft.com/office/powerpoint/2010/main" val="17099260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975" y="2032000"/>
            <a:ext cx="2891589" cy="1325563"/>
          </a:xfrm>
        </p:spPr>
        <p:txBody>
          <a:bodyPr>
            <a:normAutofit/>
          </a:bodyPr>
          <a:lstStyle/>
          <a:p>
            <a:r>
              <a:rPr lang="en-GB" dirty="0" smtClean="0">
                <a:latin typeface="Cooper Black" panose="0208090404030B020404" pitchFamily="18" charset="0"/>
              </a:rPr>
              <a:t>Intro to Git</a:t>
            </a:r>
            <a:endParaRPr lang="en-GB" dirty="0">
              <a:solidFill>
                <a:schemeClr val="bg1"/>
              </a:solidFill>
              <a:latin typeface="Cooper Black" panose="0208090404030B020404" pitchFamily="18" charset="0"/>
            </a:endParaRPr>
          </a:p>
        </p:txBody>
      </p:sp>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929889" y="160338"/>
            <a:ext cx="8524175" cy="6588220"/>
          </a:xfrm>
        </p:spPr>
      </p:pic>
      <p:sp>
        <p:nvSpPr>
          <p:cNvPr id="5" name="AutoShape 2" descr="data:image/png;base64,iVBORw0KGgoAAAANSUhEUgAAB88AAAYJCAYAAADf21hPAAAgAElEQVR4XuzdB5RURbrA8W9gBmZgyDAwMOQoKgaMuCYMPJ9pTYCIgbigBBclqghIGgkKgiASFRGMCy66JkxrRn3iikoOQ0by5GHmnWq3sRm6u6puh+me/s85e/YcqXtv3V9V375dX9VXcSJSJPwhgAACCCCAAAIIIIAAAggggAACCCCAAAIIIIAAAggggAACCCAQwwJxBM9juPW5dQQQQAABBBBAAAEEEEAAAQQQQAABBBBAAAEEEEAAAQQQQAABlwDBczoCAggggAACCCCAAAIIIIAAAggggAACCCCAAAIIIIAAAggggEDMCxA8j/kuAAACCCCAAAIIIIAAAggggAACCCCAAAIIIIAAAggggAACCCCAAMFz+gACCCCAAAIIIIAAAggggAACCCCAAAIIIIAAAggggAACCCCAQMwLEDyP+S4AAAIIIIAAAggggAACCCCAAAIIIIAAAggggAACCCCAAAIIIIAAwXP6AAIIIIAAAggggAACCCCAAAIIIIAAAggggAACCCCAAAIIIIBAzAsQPI/5LgAAAggggAACCCCAAAIIIIAAAggggAACCCCAAAIIIIAAAggggADBc/oAAggggAACCCCAAAIIIIAAAggggAACCCCAAAIIIIAAAggggEDMCxA8j/kuAAACCCCAAAIIIIAAAggggAACCCCAAAIIIIAAAggggAACCCCAAMFz+gACCCCAAAIIIIAAAggggAACCCCAAAIIIIAAAggggAACCCCAQMwLEDyP+S4AAAIIIIAAAggggAACCCCAAAIIIIAAAggggAACCCCAAAIIIIAAwXP6AAIIIIAAAggggAACCCCAAAIIIIAAAggggAACCCCAAAIIIIBAzAsQPI/5LgAAAggggAACCCCAAAIIIIAAAggggAACCCCAAAIIIIAAAggggADBc/oAAggggAACCCCAAAIIIIAAAggggAACCCCAAAIIIIAAAggggEDMC8RdfvnlRTGvAAACCCCAAAIIIIAAAggggAACCCCAAAIIIIAAAggggAACCCCAQEwLxElcHMHzmO4C3DwCCCCAAAIIIIAAAggggAACCCCAAAIIIIAAAggggAACCCCAAMFz+gACCCCAAAIIIIAAAggggAACCCCAAAIIIIAAAggggAACCCCAQMwLEDyP+S4AAAIIIIAAAggggAACCCCAAAIIIIAAAggggAACCCCAAAIIIIAAwXP6AAIIIIAAAggggAACCCCAAAIIIIAAAggggAACCCCAAAIIIIBAzAsQPI/5LgAAAggggAACCCCAAAIIIIAAAggggAACCCCAAAIIIIAAAggggADBc/oAAggggAACCCCAAAIIIIAAAggggAACCCCAAAIIIIAAAggggEDMCxA8j/kuAAACCCCAAAIIIIAAAggggAACCCCAAAIIIIAAAggggAACCCCAAMFz+gACCCCAAAIIIIAAAggggAACCCCAAAIIIIAAAggggAACCCCAQMwLEDyP+S4AAAIIIIAAAggggAACCCCAAAIIIIAAAggggAACCCCAAAIIIIAAwXP6AAIIIIAAAggggAACCCCAAAIIIIAAAggggAACCCCAAAIIIIBAzAsQPI/5LgAAAggggAACCCCAAAIIIIAAAggggAACCCCAAAIIIIAAAggggADBc/oAAggggAACCCCAAAIIIIAAAggggAACCCCAAAIIIIAAAggggEDMCxA8j/kuAAACCCCAAAIIIIAAAggggAACCCCAAAIIIIAAAggggAACCCCAAMFz+gACCCCAAAIIIIAAAggggAACCCCAAAIIIIAAAggggAACCCCAQMwLEDyP+S4AAAIIIIAAAggggAACCCCAAAIIIIAAAggggAACCCCAAAIIIIBAnJQpUwQDAggggAACCCCAAAIIIIAAAggggAACCCCAAAIIIIAAAggggAACsSxA8DyWW597RwABBBBAAAEEEEAAAQQQQAABBBBAAAEEEEAAAQQQQAABBBBwCRA8pyMggAACCCCAAAIIIIAAAggggAACCCCAAAIIIIAAAggggAACCMS8AMHzmO8CACCAAAIIIIAAAggggAACCCCAAAIIIIAAAggggAACCCCAAAIIEDynDyCAAAIIIIAAAggggAACCCCAAAIIIIAAAggggAACCCCAAAIIxLwAwfOY7wIAIIAAAggggAACCCCAAAIIIIAAAggggAACCCCAAAIIIIAAAggQPKcPIIAAAggggAACCCCAAAIIIIAAAggggAACCCCAAAIIIIAAAgjEvADB85jvAgAggAACCCCAAAIIIIAAAggggAACCCCAAAIIIIAAAggggAACCBA8pw8ggAACCCCAAAIIIIAAAggggAACCCCAAAIIIIAAAggggAACCMS8AMHzmO8CACCAAAIIIIAAAggggAACCCCAAAIIIIAAAggggAACCCCAAAIIEDynDyCAAAIIIIAAAggggAACCCCAAAIIIIAAAggggAACCCCAAAIIxLwAwfOY7wIAIIAAAggggAACCCCAAAIIIIAAAggggAACCCCAAAIIIIAAAggQPKcPIIAAAggggAACCCCAAAIIIIAAAggggAACCCCAAAIIIIAAAgjEvADB85jvAgAggAACCCCAAAIIIIAAAggggAACCCCAAAIIIIAAAggggAACCBA8pw8ggAACCCCAAAIIIIAAAggggAACCCCAAAIIIIAAAggggAACCMS8QNzZ555bFPMKACCAAAIIIIAAAggggAACCCCAAAIIIIAAAggggAACCCCAAAIIxLRAnJQtS/A8prsAN48AAggggAACCCCAAAIIIIAAAggggAACCCCAAAIIIIAAAgggQPCcPoAAAggggAACCCCAAAIIIIAAAggggAACCCCAAAIIIIAAAgggEPMCBM9jvgsAgAACCCCAAAIIIIAAAggggAACCCCAAAIIIIAAAggggAACCCBA8Jw+gAACCCCAAAIIIIAAAggggAACCCCAAAIIIIAAAggggAACCCAQ8wIEz2O+CwCAAAIIIIAAAggggAACCCCAAAIIIIAAAggggAACCCCAAAIIIEDwnD6AAAIIIIAAAggggAACCCCAAAIIIIAAAggggAACCCCAAAIIIBDzAgTPY74LAIAAAggggAACCCCAAAIIIIAAAggggAACCCCAAAIIIIAAAgggQPCcPoAAAggggAACCCCAAAIIIIAAAggggAACCCCAAAIIIIAAAgggEPMCBM9jvgsAgAACCCCAAAIIIIAAAggggAACCCCAAAIIIIAAAggggAACCCBA8Jw+gAACCCCAAAIIIIAAAggggAACCCCAAAIIIIAAAggggAACCCAQ8wIEz2O+CwCAAAIIIIAAAggggAACCCCAAAIIIIAAAggggAACCCCAAAIIIEDwnD6AAAIIIIAAAggggAACCCCAAAIIIIAAAggggAACCCCAAAIIIBDzAgTPY74LAIAAAggggAACCCCAAAIIIIAAAggggAACCCCAAAIIIIAAAgggQPCcPoAAAggggAACCCCAAAIIIIAAAggggAACCCCAAAIIIIAAAgggEPMCcWe3bVsU8woAIIAAAggggAACCCCAAAIIIIAAAggggAACCCCAAAIIIIAAAgjEtECcxMcTPI/pLsDNI4AAAggggAACCCCAAAIIIIAAAggggAACCCCAAAIIIIAAAggQPKcPIIAAAggggAACCCCAAAIIIIAAAggggAACCCCAAAIIIIAAAgjEvADB85jvAgAggAACCCCAAAIIIIAAAggggAACCCCAAAIIIIAAAggggAACCBA8pw8ggAACCCCAAAIIIIAAAggggAACCCCAAAIIIIAAAggggAACCMS8AMHzmO8CACCAAAIIIIAAAggggAACCCCAAAIIIIAAAggggAACCCAQfIErLr9c7rrzTiksLJQFixbJV19/rb1I+yuukKvat5f69eu7yq795RdZ8dZbrv/nD4FQCxA8D7Uw50cAAQQQQAABBBBAAAEEEEAAAQQQQAABBBBAAAEEEEAgxgQqJSfLqvffl/POO0+OHj0qD/TvLy++9JJPhaGDB8uDAwZI7dq1JS4u7qRyBQUFsnr1ahn+6KPy8SefxJgktxtOAYLn4dTmWggggAACCCCAAAIIIIAAAggggAACCCCAAAIIIIAAAgjEgMCi+fPlri5dpGzZstrg+cJ581xl4+Pj/cocOHBAHnnsMZk9Z04MCHKLJSFA8Lwk1LkmAggggAACCCCAAAIIIIAAAggggAACCCCAAAIIIIAAAqVUoE/v3jJh3DipWrWq6w79rTwf0K+fjB87VipWrChFRUXyww8/yNjx4+XN5cslrV496dG9u9zfp4+kpKS4zrV582bpcvfdRingSykvtxVCAYLnIcTl1AgggAACCCCAAAIIIIAAAggggAACCCCAAAIIIIAAAgjEksBFF14oS158URo3bnzitv0Fzz9dtUouvfRSV+D8w1Wr5Nbbb5ejx46dRHZdhw4yZ/ZsSUtLc+2fPuf556Vvv36xxMq9hkmA4HmYoLkMAggggAACCCCAAAIIIIAAAggggAACCCCAAAIIIIAAAqVZQO1z/sZrr8lV7dtLTk6O63/VqlXzufL8xuuvl7lz5rhWlR88eFD6DRggS5Yu9Uo0OT1dBg4Y4Ert/v3330vbCy8szZTcWwkJEDwvIXguiwACCCCAAAIIIIAAAggggAACCCCAAAIIIIAAAggggEBpEhg3ZowM+vvfpVy5cvLy0qVyztlnS+vWrX0Gz7vfd59Me+opSU5OlrVr18rpZ53lk+Puu+6Smc88I5UqVZJff/1VLrj44lNWqJcmS+6lZAQInpeMO1dFAAEEEEAAAQQQQAABBBBAAAEEEEAAAQQQQAABBBBAoNQIdO7Y0RXcrl69uqxZs0bu7NpVXl261G/wfMzjj8vQIUNcwXaVsv3qDh18etgE2ksNKjcSdgGC52En54IIIIAAAggggAACCCCAAAIIIIAAAggggAACCCCAAAIIlB6B1qedJi8vXixt2rRxpV9/eMgQmb9wofz8449+g+c2ArNmzJDevXpJmTJltIF2m/NSFgFPAYLn9AcEEEAAAQQQQAABBBBAAAEEEEAAAQQQQAABBBBAAAEEEHAssGj+fLmrSxcpLCyUZ2bMkIeGDHGdK1jB8+s6dHDtjV63bl3Jy8uT9CeflJGjRzuuLwci4EuA4Dl9AwEEEEAAAQQQQAABBBBAAAEEEEAAAQQQQAABBBBAAAEEHAkMGzJERj76qCQmJrpWhN96++0n9iIPRvC8R7duMmrkSElLS3PVb/Xq1dL+mmvY79xRa3GQTiDu7LZti3SF+HcEEEAAAQQQQAABBBBAAAEEEEAAAQQQQAABBBBAAAEEEEDAU+CSdu3ksUcekdq1a8uePXvkiXHj5PMvvjhR5PVXXpEmTZpIZmamTEhPl5Vvv20MeOYZZ8j9ffvKeW3bSnx8vOu4TZs3y4SJE2X1d98Zn4eCCNgIxElCAsFzGzHKIoAAAggggAACCCCAAAIIIIAAAggggAACCCCAAAIIIBDjApWSk+WNV1+Vq9q3l5ycHBkzdqxMnDTpJJWf/+///tzzfMAAefGll7RqafXqiVrN3rVLF6lSpYqrfFFRkXz62Wdyf//+svaXX7TnoAACTgUInjuV4zgEEEAAAQQQQAABBBBAAAEEEEAAAQQQQAABBBBAAAEEYlRgxrRp0qd3b4mLi5OXly6Vrvfdd4qEbfDclaL9scdOpGhXQfOMjAyZOWuWpE+eHKPS3HY4BQieh1ObayGAAAIIIIAAAggggAACCCCAAAIIIIAAAggggAACCCBQCgTcgXG16nzTpk1SUFBwyl01atRIKleuLPn5+bJx40bJy8uT/IICmTd/vsyaM+dEebWK/ekpU6TrXXdJuXLlXP997969Mm/BAle696PHjpUCMW4hGgQInkdDK1FHBBBAAAEEEEAAAQQQQAABBBBAAAEEEEAAAQQQQAABBCJIwB08t62SCqCnT5okI0ePPnHoonnz5K4uXaRs2bKuAPsbb74pg4cNk4wdO2xPT3kEAhIgeB4QHwcjgAACCCCAAAIIIIAAAggggAACCCCAAAIIIIAAAgggEHsC33zxhbRq2dLvjSclJUl8fLxrz/KsrCwpLCx0BcenPv20jE9Pdx2r0rQPHTxYEhMT5dChQ/L46NEyfebM2APljiNCgOB5RDQDlUAAAQQQQAABBBBAAAEEEEAAAQQQQAABBBBAAAEEEECgdAno9jxv0by5rHjjDWnZsqVkZ2fLmLFjZeKkSaULgbuJKgGC51HVXFQWAQQQQAABBBBAAAEEEEAAAQQQQAABBBBAAAEEEEAAgegQ0AXPhzz0kIwaOVLUCvUvvvxSLrn88ui4MWpZagUInpfapuXGEEAAAQQQQAABBBBAAAEEEEAAAQQQQAABBBBAAAEEECg5AV3wfO7s2dKje3dXBbdv3y4HDx40quzGTZvk1o4djcpSCAEbAYLnNlqURQABBBBAAAEEEEAAAQQQQAABBBBAAAEEEEAAAQQQQAABIwFd8PyDf/1Lrmrf3uhcnoXWrl0rp599tvVxHICAToDguU6If0cAAQQQQAABBBBAAAEEEEAAAQQQQAABBBBAAAEEEEAAAWsBXfB8zXffyZlnnml9XoLn1mQcYChA8NwQimIIIIAAAggggAACCCCAAAIIIIAAAggggAACCCCAAAIIIIAAAqVXgOB56W1b7gwBBBBAAAEEEEAAAQQQQAABBBBAAAEEEEAAAQQQQAABBBBAwFCA4LkhFMUQQAABBBBAAAEEEEAAAQQQQAABBBBAAAEEEEAAAQQQQAABBEqvAMHz0tu23BkCCCCAAAIIIIAAAggggAACCCCAAAIIIIAAAggggAACCCCAgKFA3Nlt2xYZlqUYAggggAACCCCAAAIIIIAAAggggAACCCCAAAIIIIAAAggggAACpVIgTsqXJ3heKpuWm0IAAQQQQAABBBBAAAEEEEAAAQQQQAABBBBAAAEEEEAAAQQQMBUgeG4qRTkEEEAAAQQQQAABBBBAAAEEEEAAAQQQQAABBBBAAAEEEEAAgVIrQPC81DYtN4YAAggggAACCCCAAAIIIIAAAggggAACCCCAAAIIIIAAAgggYCpA8NxUinIIIIAAAggggAACCCCAAAIIIIAAAggggAACCCCAAAIIIIAAAqVWgOB5qW1abgwBBBBAAAEEEEAAAQQQQAABBBBAAAEEEEAAAQQQQAABBBBAwFSA4LmpFOWsBEY9+qhVeQojgAACCCCAAAIIIIAAAggggAACCCCAAAIIIIAAAgggYCMwauxYm+KURUArQPBcS0QBW4EycXFyPDvb9jDKI4AAAggggAACCCCAAAIIIIAAAggggAACCCCAAAIIIGAsUCYxUYqMS1MQAb0AwXO9ESUsBQieW4JRHAEEEEAAAQQQQAABBBBAAAEEEEAAAQQQQAABBBBAwFqA4Lk1GQdoBAie00UQQAABBBBAAAEEEEAAAQQQQAABBBBAAAEEEEAAAQQQQAABBGJegOB5zHcBABBAAAEEEEAAAQQQQAABBBBAAAEEEEAAAQQQQAABBBBAAAEECJ7TBxBAAAEEEEAAAQQQQAABBBBAAAEEEEAAAQQQQAABBBBAAAEEYl6A4HnMdwEAEEAAAQQQQAABBBBAAAEEEEAAAQQQQAABBBBAAAEEEEAAAQQIntMHEEAAAQQQQAABBBBAAAEEEEAAAQQQQAABBBBAAAEEEEAAAQRiXoDgecx3AQAQQAABBBBAAAEEEEAAAQQQQAABBBBAAAEEEEAAAQQQQAABBAie0wcQQAABBBBAAAEEEEAAAQQQQAABBBBAAAEEEEAAAQQQQAABBGJeIO7sCy4oinkFABBAAAEEEEAAAQQQQAABBBBAAAEEEEAAAQQQQAABBBBAAAEEYlogThITCZ7HdBfg5hFAAAEEEEAAAQQQQAABBBBAAAEEEEAAAQQQQAABBBBAAAEECJ7TBxBAAAEEEEAAAQQQQAABBBBAAAEEEEAAAQQQQAABBBBAAAEEYl6A4HnMdwEAEEAAAQQQQAABBBBAAAEEEEAAAQQQQAABBBBAAAEEEEAAAQQIntMHEEAAAQQQQAABBBBAAAEEEEAAAQQQQAABBBBAAAEEEEAAAQRiXoDgecx3AQAQQAABBBBAAAEEEEAAAQQQQAABBBBAAAEEEEAAAQQQQAABBAie0wcQQAABBBBAAAEEEEAAAQQQQAABBBBAAAEEEEAAAQQQQAABBGJegOB5zHcBABBAAAEEEEAAAQQQQAABBBBAAAEEEEAAAQQQQAABBBBAAAEECJ7TBxBAAAEEEEAAAQQQQAABBBBAAAEEEEAAAQQQQAABBBBAAAEEYl6A4HnMdwEAEEAAAQQQQAABBBBAAAEEEEAAAQQQQAABBBBAAAEEEEAAAQQIntMHEEAAAQQQQAABBBBAAAEEEEAAAQQQQAABBBBAAAEEEEAAAQRiXoDgecx3AQAQQAABBBBAAAEEEEAAAQQQQAABBBBAAAEEEEAAAQQQQAABBAie0wcQQAABBBBAAAEEEEAAAQQQQAABBBBAAAEEEEAAAQQQQAABBGJegOB5zHcBABBAAAEEEEAAAQQQQAABBBBAAAEEEEAAAQQQQAABBBBAAAEECJ7TBxBAAAEEEEAAAQQQQAABBBBAAAEEEEAAAQQQQAABBBBAAAEEYl4g7uwLLyyKeQUAEEAAAQQQCJPA+W1EzmxZVlo0EmlQN07Klo2TColFUq1qnKsGxwuKZP9BkYLjcZKZXSQ7dhfJ5gyRr//vuPy8PkyV5DIIIIAAAggggAACCCAQdAH1W+DCs8pI47Q4qVcnThLiRWpWEykb/8dvgWOZIoePiut3wJaMIlnza6F88X2h7P39j3/nDwEESo/AJW3j5Kp2ZaRVkzhJqREnSYki5cuJa4zANTZwvEhy80SOZors3Fskv2wokrc/Zlyg9PQA7gQBBBBAIJIF4iQpieB5JLcQdUMAAQQQiGqBtNQEuefWGtLxhmrSvFGiVKhQ1vH9ZGUdl/VbcuTtj47Isy/ulYxd+Y7PxYGhE+jRqYaMe7ieVKhQxugiWVmFMurpXTL7pX1G5b0VmvJomvToVFPKGFwyP79Ipi3YK2Om7XJ8vUE9U2RY3zqSmGhwQddAcKEMemK7LH3r4EnX7HxjNZn6WH1Jrqg/z68bcuSCm391XGcODFxgxpj6cs9tNYxO5KvNjQ72UWjEA3VkUM/aUq6cPoCQl1ckU+fukfEzdwdySY4tIYF5TzaUO66vZnT1YDzT/F3I9nm3ctURubP/JqO6UyhyBWyeNx9/eVRu6rkxcm+GmpWoQKWKZeT+u2vJnTdXd/xbQAXQ9v+eL598c0wWvrpf3vn4SIneExdHoDQIlNTvkIvOrSj3d60lHS6rLLVqJkhcnP691tO7qKhIdu3Jk5eWH5TpC/YwJlAaOiP3gAACCCAQkQIEzyOyWagUAggggEC0C6gfxYN715b/ubxKQAFzXw55eYXy5ffHZMLM3fLupwygRVJ/Of+sCvLKzKbSqH55o2oVFhbJrBf3Sr+R243Keyv07ovN5drLqhgfv+ytA9K5n/PgznPjG0ivLrWMB3u2bM+Vjg9slG9/zDqpjnffUl1mjm0glZLjtXVfuy5LTr9mrbYcBUInMDe9ofToXMvoAkePFcgDj26TF988YFTepNCYQXVlaN86Uq6cfrKFekamz9otI6fuNDk1ZSJMoN+9tWTi0DSpWNFswtmK9w7Kzb1CE7xcOqOJdLqxupFQTk6hjJm2UyY8y6QNI7AILmTzvPnw30fk6rvWRfDdULWSEGjdPFEe6ZcqN15dxeg9x7SOKnC2aVuu691xyvN7TQ+jHAIIFBMI9+8QNZFmxhMN5JYOVYP2TDh8pEBeeP13eWTSDjmaWUgbI4AAAggggEAQBQieBxGTUyGAAAIIIKB+FM8a19D1oziQVeamkgUFRfLxl0fksak75avvM00Po1yIBT54qYVc9ZfKxld579PD0uFuZ3n5VZ/7ZsVp0qpZkvH1vv8pU9re8Itx+eIFbYP1vgIL4R60cnzDHOgSIHhORwiXQIvG5WXlwubSrFGi0SV9TdAxOthPIfV8/fLNVnJ6ywpGpwpVPYwuTqGgChA8DypnTJ1MPTdUVp0uN1cP6W8BdxB9wsxdMm/Z7zFlzM0iEAyBcP4OUavMpz6WJqc1TzKefGx6j+5nwaindsriIE5aNb0+5RBAAAEEECitAgTPS2vLcl8IIIAAAmEXuOKiZJkxpoG0bhH8H8W6m9m9N8+VhnvWYuepv3XX4N/NBSY/kiYDu9eW+P/uX6k78tcN2XLBTb84WjGgVjTNndhQUmqV013mxL9n7MqTLv03ymff2k+4sA3Wqwke0+bvkYfHZZxSv3AOWhnjUNCnAMFzOkc4BZZMbyydb6puNMicmXlchqVnyIxFwf0O7HJzNdf3erWqCUa3HsoV8EYVoFDQBAieB40ypk7U9ZbqMurvdaVJg/JGz65g4Kj3rBXvH5SBo7eTvjkYoJwjZgTC9Tuke8caMmFIPavfak4aQa1CHz9jlzz53B4nh3MMAggggAACCBQTIHhOl0AAAQQQQCAIAjdfW1Wmj6ovDeqZpeoOwiVPOUV29nGZvnCvDJu4IxSn55wWAmqv3tnjGkj1amYBl7378qTnsK3y1geHLa7yR9Ehf6vtGqhNSjJLb6yOOZZ5XAaO2ibzX7FfqWQbrD9wMF/6PLJNXl158n7nqh7hGrSyRuUArwIEz+kY4RRQewSnD0+TZIPU7WrV1YJX9kuPIVuDWsUZY+pL37tTpEwZ/X6k6jtYrfpi0DqoTVBiJyN4XmL0UXvhsQ/XlQHdUoKWjtkGQj0D167Lln4jt8nHXx2zOZSyJSSwYm5TueLiShIwfAEAACAASURBVNqr5+UVydS5e2T8TLYD0WJZFgjH75DrrqgscyY2krRU80nOlrdxUnH1LjLl+T3y2BS2LQrEkWMRQAABBBBQAgTP6QcIIIAAAggEKBDuH8X+qqv2W506d7c8MokfzAE2a0CH26b6DSToYrv/uLoxf6vBdTduG6z/+bcsufiWX72uqg/HoJXufvh3cwGC5+ZWlAxcQKVuXzGvmbRsarYlxQ//yZTLO/7mKIOHr9p+/noraXdestHNbNiSI9fft17Wbc41Kk+hyBYgeB7Z7RNptXt+YkO557YaUq5cmRKt2taMXOn7yFZ55+MjJVoPLq4XMN3iKS+vUNJn7ZaRU/ltp1e1KxHq3yGtmyfKy9ObSJvWZlu/2NXed+lDhwtkePoOmf1ScLPxBKt+nAcBBBBAAIFoESB4Hi0tRT0RQAABBCJSQAVJ33mhuVxynn7lQLhugB/M4ZL2f52lM5pIpxurG1VGrRh6fsk++duIbUblPQutermFXNnOfH9197FO91m3DdYve+uAdO63yet9hXrQyhqTA/wKEDyng4RbwCZ1u78sF07q3b5dsrwwtbHUSzXLKOPvWefk+hxTsgIEz0vWP5qurjJU9OhUSxITSzZw7jZTW/P0HraFAHqEdyKC5yXfQKH+HfLui83lmksrh20LB0/RzdtypcvATfLV9/ZbdJV8y1ADBBBAAAEEIkOA4HlktAO1QAABBBCIUoEpj6ZJ//tSJCEhMgbM3IxqtW/HBzbJ2vU5USob/dW2XaH90RdHpP2d66xuXK3MXLmwuTRrlGh1nCrsdJ91NRB07WVVjK6nW1Ef6kEro0pSyFiA4LkxFQWDJGCTuj2QjBreqmvzDA/VnutBYuQ0DgQInjtAi8FDxg2uK4N61omYwLm7CdaszZI7B/A7IJK7JMHzkm+dUP4OUVs4jB9cTyoabD0TCgk1MVttmdXpAe8TmENxTc6JAAIIIIBAaRMgeF7aWpT7QQABBBAIm8BF51aUJdOaSOMGZqvSPCumftBmZhXKzj15cvBQgWzcluf656YNykml5LJSr045qVyprOOZ6sePF8nsxXul38jtYfPgQicLqP6x9Jkm0jDNrH84Sflru7e6Zw2d7LOuMi18s+I0adXMLI3yjl25cs+gzbLqC+/7b4Zy0Ir+GHwBgufBN+WM/gVsU7d/9s1RueyO34LCapM95LeN2XJTjw2kbA+KfGSchOB5ZLRDJNcikrZtKu5UWFgkLy8/IF0f3BzJhDFdN4LnJd/8ofodon4vqcxg551ltu2LW0JNAly7Llte/9dBWbcpR/ILRBrUKyc3XlVFLjy7olSoUNYKTWXkeeCxbbL0rYNWx1EYAQQQQAABBP4QIHhOT0AAAQQQQMChwMRh9WRQz9pWq87VvnVffn9Mps3fK2++e8jvldU+ad3uqOlK/Z2WmmAdSHcSjHVIwWE+BEwHxtThTlIOjxyYKiMeSJXy5e0zH+hWhXu7pRuvriJzJzaUlFrljNr8i9XH5JLbfvVZNlSDVkaVo5C1AMFzazIOCIKATep23YQd0+rYZPVQk+GWrjggXQYQpDL1jYZyIx6o43rHK1cuTlvdj788Kjf13KgtR4HSIxCMbZuOZR6X//yWLV//cEy++ylLduzJk937CuTs1knSsF55ad+ukpzduoLUqB5v/RtASauMGCMm7ZDpC/aWHvhSdCemvxHY8zx0jR6q3yE2WXPcd7dpa46Mn7lL5i373esNq0nZ6cPS5NILko2fB7yfhK7vcGYEEEAAgdgQIHgeG+3MXSKAAAIIhEDg01dbyqUXmO91rvYgHJ6eIYvfPGBdm6ceS5MenWtKpeR442OdBEeNT05BI4HJj6TJwO61JT5eP/iem1voGjQZM22X0blVIZtgZvGTOtln3SaNsVr1NOtF/9kPQjVoZQxIQSsBm/529FiBPPDoNnnRwfPOV6VsVoIy2GzVtBFd2GYQOljfe/fdXkOmjaovlSvpv3NVAGzohAx59sV9Ee1I5RBAIHgC44fUk4d6qckV9pMXVeafZxbtdU2kPZpZqK2UegYO6lVbmjQobxw0c5909Y/HXFsCmVxHWxEKBFWA4HlQOR2dLFS/Q2wm/amK//RLlvQesVW7P7matLNgciP5a4dqUras/relOjeT6R11DQ5CAAEEEEDAJUDwnI6AAAIIIICAA4H27ZLlhamNpV6qWUpuFTjvPWyLvPPxEQdX++OQPnfVErW3YvVqCcbnWPbWAencj73OjMGCXNA2rfqi1/bLfQ9tMa6FSgl4ZbvKxuWLF7TdZ33GmPrS9+4UKVNGP2Bz5GiBDBy1XRa+5n0FhapLqAatHINwoF8Bgud0kJIQsE3dHozvPZtnHSnbS6JXcE0ESk7A6bZNKiXz+58dlt7Dt0rGrnyrG1BBs6cfry9db6lhFbBnco8Vc1gLEzwPK7fXi4Xqd8iaf7WWM0+rYHSDO3fnSs+hW43HCNQ70SvPNpGzWlc0Or/KQDEsPUNmLGKCnxEYhRBAAAEEEPAQIHhOd0AAAQQQQMCBQPeOalVaA0muqN97LJgrIFXwfFDPOpKYaLbSRc1kb/M/ax3cIYcEQ0ANdn75Zis5vaXZAIouzblnnWzSCvu6ly3bc6XjAxvl2x+zjG733Reby7WXVTEqa7LSIVSDVkYVpJC1AMFzazIOCJLAvCcbSreONY1WXZo8e3TV+vz1VtLuPP1epSqDx4JX9kuPIVt1p+TfEUCglAioyTV9uqYYr/xUt61+C7zw+u/Sa1hgzwp17R6dahn/DlDXXvnhIbmh+4ZSol96boPgecm3ZSh+h9hscXX8eJHMXuw/S5c3pQHdUmT84HpS0WAcwiQTWMm3BDVAAAEEEEAgMgUInkdmu1ArBBBAAIEIF7BJH2wboPR367Z7LKoV7136b5TPvs0Miej5Z1WQVk0SXedue2YF12SC1WuyJDPruBw4fFxWrjockutG00mXzmji2rfe5M+mr5isav9lfba0apboM+B0+EiB3P/oVlmy/KC2eqrvfbPiNGnVLElbVhVY8d5BubmX/z1ggz1o5e6Paanl5LRmifLLhhzZuiNX/m9ttqxdn2NUbwr5FiB4LpKWmiB/OS9ZEuLjXJ+t+qnl5MChAtd+tepP7Vm76otjEdGNrm9fRapXKSvuz8P2XXny64acqHw226RRN8l64a+BrruisiyY1Ehqp5TTtmOg1yp+gWhvM/U9oSZYnXtGkuuzsfqnrID3W3Y/1xMS4lzvGZUqlnU929X7zfHCoph4vpemdy33M7RCUhlXe6o/9fzMyi6Uf68+Zr0iW/shDXIB20wY6vIqQPbSP36XeweZZxbyV+1lM5uIegeMi9NnAVLnsXm3tOWib9qK/Vk+moLnqp3bnlFRzmtTQXJyC2XxPw5oU4ybyLi/MyokxknNGgnSplWS7Nzzx7tKOJ7vwf4dou7ZZoL91oxc6dx/k7WlcvvklZZyzhlmq8/f+/SwdLh7vUmTUAYBBBBAAAEEPAQIntMdEEAAAQQQcCBgE0SyWU1sUhWbwL3aV7HnsK3y1gfBCWLf0qGqK9X2+WcnS51aCdq9vNWqvIOHCmTj1lz5x3uH5IU3fo/4gVGTNrApY7NPuE0we+TAVBnxQKqUL+89C4HaQ12Z33R1FUlK8p4hQa2EmvTcbnl08k7tLdmspDDNthCMQated9aU+26vKW1OS/KZCUL1w0OHC+TbNVkye/E+efPdQ9r7VQXUYKFa2ZFSw2yrhMPHjsuop3YEFDxVJv3vS5HyBvuoHs06Lk9M2yXvfup8OwgjiP8WsnnulZY9z1Uf6H5HTbnswmRpUK+8VKxQRhuwUKl5fz+QLz/9li3vfHxYnn95f1j2m1WfhY7XV5Nzz6gg1arG+62nCubs/z1fvvjumGtfetPPhE1/CWZZmywega6ysvmO/fm3LLn4ll8dt28ktNlz4xvIRefoV9nnFxTKvGW/y6zFp6Z+fahXinS7o6a0bJp00nvB2nVZcvo1dtlvutxcTW6/rprrPaNW9Xif33Ge/Uvtdb9jT758/58sWboiOP25b9da0qNTDUmI12f6+eqHY/K3EduC1uUj6V3L5ntw7+/5MmLSjlOy2aj76dO1lpzfpoJUreL72eR+Z1STLmy+q4MGb3Ci4ffXkZED61qt/P589VG57p71jp8TxatlmzZepW4fOGqbzH/F9zY6BrfuKkLfDF7fDGXwXE3EerR/qlQwyFS2cWuO3Nrn1C2+VD8b1LO2XH1JpZM+t6bv+N76lJo8c//dKXLtpZWkeeNEqZRcVvtOpX7P7Nid55qMtfDV/cbpzU36dDB+hxS/js07hMlEY1/3YZOR5/ufMqXtDb+YkFAGAQQQQAABBDwE4qRChSJEEEAAAQQQQMBOYO7EBtKjcy2jg1z7SncJ3mzvG6+qLHMnNpSUWvpVca4A1mPbXcERp39pdeJlQLfarqB57VoJ2kEOf9fJyjruCtZMfn5v2AJ+Tu87WMe1b5csL0xtLPXq6NvrRDB7yi7t5RdObij33l7TZ7kDB/Nl7IzdMqxPbb99xbU/cP/N2uu5JgE8mOozEO95ghOTNj70H9R1DVo9UV8qJcdrr+8Kwlz758BP11uqy8gBqdKsUXmrPqkG53/4T5aMmLTTqA9+/lpLo/TN6gZODCg+pW8/n4Nh6Q2M01O7Ane3/ha0AXldI9g894Lx7ClenzF/T5WhfesY7fcaaFuovvn3HinS5rQKVql5vRmq594nXx+VJ5/bIx9/FdxV6SqoPPrvdeWum6tJrZrOns/qM7FtR57MXbZfps3fG7b+pOtvxf99nsVnwzVQfOOvtpdwlV/+fFO56Zqq2mNVkH7Okv3S91G7oGmktdkHi5vLVX+prL1fb5+pDpdVlvGD68o5Z1Tw+hwu/tz2dRFlooKS3e6oEfB7hurP+/bny7KVh+TJ2bskY3eB9t68FbB53nz47yNyddfA3vMi9V3L5h1GBbjuGbT5xASyi86pIBOH1pO/nF/J+jmqJvj8uNb8u9pRIzs4yPTz4j61eh/q88g2efO94ExidZ931tgG0rtLTSlTRr/6XE3omjZ/jzw8foeDOxahb57M5qRvfrO8lbRqWv6kE5VLKGM0OUg907KzC10rsT3/jmUVyaAntsvSt07NHhXI+7V6Ho8bXE/uubW6VKl86vu5k/erW66tIgO7p8jF5yYbvcP56qju95Ulyw/IhGd3B/y+EoiTrzqavivb/OYL9DvK9LvY0QOCgxBAAAEEECjFAgTPS3HjcmsIIIAAAqETMP1hrGrw64ZsueBm5yvTit+Fa6/rBc2kWaM/0qX7+ws0gDW0T20Z1CPFKFCvq4vnv+fk/LEqevD47Y4Htm2uV9JlbQKwpsFs3TnVvr8qbfrrs5r4TbVuGmRS+2yqlXgmA7Wm53Q6aDV9VH3p2amGUSDfV9urPqgyIehWC04cWte18iYhQb/6UF0r0CDKd2+1knPP1KdhdBq4C+SzYPPcC/TZE+hAoZPBXXVNFex5YlBdueLiytrMGraWwX7uqVWxI+6vI00a6r8LTOqqBqU3bcuVUU/vksUBTLgyuZaTMq7U7Y+nSeVK+sk2phN4Avl+PXgoX/o9vt1o2wv3dSKxzUyDgcU/UwPuqyWPD0yV6tV8Z+YwGbBXJipw3qSB3UQokz6k+sHUeXslffYek+InlQln8DyS37WcBs/VhLthfWtLtapmmVt8NZDKyPPU/L0y+mnnk9KsG9/HATYW6hTqmaoyIXQZGJx07Z7VuuN/q8rscQ38fv48y5u+Wxa/dfqm795j0zd/fu80ad3ij20KgvXn7z3L6fu1miihti1RE6p8bQtg834Vqncq9/uKCqCrjChO/5w6+bue6btyoO/JNt9RJt/FTg05DgEEEEAAgdIsQPC8NLcu94YAAgggEDIB0x/GqgIqXfSQiTtcqXuj5U8NnsyZ0NC1d2nZsvpVLU7vS+1ZOvzJHREZqHF6T96OC3bg+fw2SfLKzKbSqP7Jq1g8r+3OeKBbRVl8pZiv+373hWau/qD7UwNaC17ZLz2G6ldjOhm0WjSlodz11xpB6Zcn9iF9aKvP23Ltf/xkQ6P9j9VJTuwtuiZbR3XKv9tklXASuLOuULEDbJ57gQ4KequrzUChzeCu+1oqm8GEIfVce4SH6k99Ptauy3YFXQNZhf78hAZyz201AlrB5eseVQrsuct+lwGjtoeKwdF5Xanb32gpp7fUByCctL+qlE2A/of/ZMrlndYZr3yL1DZzEjzv06WmTBhaz5XK19+fbsA+GBOhdJ1Jrbp9892D0mPIVuO2Uue0ed44nTQVDe9aNgFj9/vElRdVkod61Q5ogptnu6qJR1Pn7pZHJpdsAN0mA4+q/569edJtyNagppn2dDGdbKeOse2j9E3dk+WPfzftm9EQPFffsW/MbuI3cK7u2fT7te9dNV0Zq0wypZlpn1rK6fPdfSYnv0N0dTV9Vw70PdnmO0r3Xay7J/4dAQQQQACBWBUgeB6rLc99I4AAAggEJDB5RD0Z2L228crENWuz5M6Bm2Xt+pyArhuOg1s3T5Ql0xq50hX7WnUQzHqolRvjZ+52pTQurX82ARk1oaDLgE3y2beZPjnUnrDPPtHAazpFdZAK0KnJGmpVta6vZmYel2HpGTLjBd+TO9SAmivlZLMkbROZnM/poNUn3xyTHh1rBjVgaDLwaRpcUvelAo9q5a6T/mwzEGYbuNM2nEEB0wFBdapABwW9VcfGx3Rw130dFQwcN7iu8So+Ay6/RdTnvPdw+6CK+iyqdL2db6oelAkkviqpJpao7CDdHt5iFXAM1EV3vE3q9pUfHpIbemzUnfKkfzc9v03mh0hvM9Pnm/sz9eUPma7JdSaTTPwN2KutR9REqPj40E3Qczeu+k5UwUO1r+/RzEKjPmHzvLENTKoKRMu7lm3wfOYL+0QFmXUTK4wawaOQmog6PH2HzF5SchNRlz7TWDrdWN246p99c1Qu67jOuLxtQbXyXL0Pmvz9vC7Htc2LyR9900TpzzImfTMaguemk1NN3q+eGJQa1Ak0/lpEPd///e0x1/YItr+zQxE8N/1ODfQ9OdgTs+16PaURQAABBBCIDQGC57HRztwlAggggECQBWxXn6gf9r+sz5ZBY3cY7bMc5Ooan04NmL08rbG0aa1f2Wd8UoOCagBhytzISMtpUF3rIirV/oq5TaVlU33w+VjmcRk4ervMf8V3GsKxD6XK4L/53vvZM4DbvaNKdVxfkiuW9VpvFQSatXif9Bvpe5WpzYpom5XXNoNWagVX+fJlgj4gr1B27smTnkN9BzJVSmG1v3piolnqdqfpUXVZAtwNaNJm1p3U4IDSGjxXaUWXTGsijRv4zuRgwGNdxMmkKtPBbevKeDnAJDNDMK5jcw6biUg2zyJ3HUxXch44mO8aqH/17UPa6kd6m5kO9KuAyZOzd0u7tsnS/hL9HukKxlfwXKXzVs/UpCTv30taVAcFbPtzKIPn0fSuZRM8V58L5VyrZmiyd/y4NlM6PrBZ1m3OddADAj/E9PmgrpSfr1bL75Fh6TsDv3AYz0DfdIat65uRHjyfsWifK5uItz3Oi4vogufjHk6VQT3rGL8zOxM/+Sj1O/vbH7Ok2+AtVgF0m98hkbZ6+9NXWsilF1Qy4nvv08PS4Z4NRmUphAACCCCAAAJ/ChA8pzcggAACCCDgQMB2r0H3JVR6uR9+znKltV78jwPGK6AcVNH6ENN0fdYnNjxA7U2qghFvvnfY8IjoKma6Ykn1kWnz98jD43f4vEHduTz3+730/IqyZHoTv6sEdYMq/e6pKROHpklFHwF4z4rarMCzGbQKZWvr9iVVwdWlzzSRhmlmwdXfNmbLTT03Wg3wqwkWKxc0k2aN9PtX2wTugulWWoPnamLLDVdVCUumDc/2UP3u1ZUHpVO/zUbNVBID0iaZGYwqH6RC6nvqk2Ut5JwzKmrPaJMFQ53MZpLQ9z9lStsbf9XWIRrazCZ4vuKDQ3L9lVWMg97egg0lNVlFNZbqEyMm7ZDpC/dp2y5UwfNoe9eyCZ5rUQMsoAvaBXh6v4ebvEt5nsDzPSyU9QrmuembzjV1fTOSg+dqcndmdqGc10b/vaqE/N2r6ZYezqV9H2n7TqXOZPM7JJKC5yolvulkB89sZKFw55wIIIAAAgiUZgGC56W5dbk3BBBAAIGQCdgM4PuqhApKbNqWI19+n+naD/H1f+lXsIXshkRkyiP1pP99KZKQYLa6NhR10a3cCMU1w3VOm2wFK94/JDf38p1uWLf66dcN2XLBzb+emJxhW764iWlqQJPAv+e5bQatQt1OulWqpqvCVT2PHC2QgaMzZOFrvrMHFL8fmwkKX6w+JpfcbpZ+NZhupTF43vnGajJzTP2wpWsv3h5qIsQDI7fL0rcO+m0qFcBaOLmx1K8bmhWd/i5uWsdg9jV/51Jp63t3qSllyvhP962bFFP8GqbBUtPMD9HSZjbB86PHjkuN6gnGTe0t2KC+T/rcVSuk2w74q+DqNZnS/k79XvWm/UFdy2bSWLS9a0VS8FxZl9T3n267nOJ97uffslxp0k23CTD+UIWwIH0zMFx/fTOSg+cHD+VLUmJZ45XivoLnKmvBP+Y0leaN9ZNAA5P2fbT6bZ0+e7dr+ySTP5vfIZESPLfNDqEymg2dkCHPLi65LS9M2oIyCCCAAAIIRKIAwfNIbBXqhAACCCAQFQKmA/imN6MCj78fyJf1W3Plu5+y5LNvjsl7nx0Jy8DbLddWEbV3Ykotu8CMCk6ovf42bM2T9ZtzXOk6q1WNl7NbV5DUlATrwXF1/OyX/KcQN/WMtHI2A9A//ZIlba77xestmKx+Kr6S3GalureLvvtCM7n2sipaUtsV0TaDVv4unptbKHn5hVK2TJwkJZVxtIJYt1e5TXDbNLjmeU+mey3bTlDQNppFgdIYPF8yrZFr//C4OLN9l9Wg8S8bsuXfqzPl6x8yT+jVrB4v7dpWlAvPTpa01ATj85kGeG1Xxx8+UiBvf3RYXnzzgGtylvpTA663XVdN7ryxmrRqlmhcR3Xs56uPynX3bgjL95GuS6og1ozR9aVaVX0Q1yaA9c95TeX6q6rqLi+mK0qjpc1Mg+daGC8FigcbbLYwcZ9O9eXv/5Ml7//7qGTsyjtxlVZNy8vF5ybLuWdUMEo17D7QNJAQiuB5NL5r2by7+Osj6v0uO6dQ1DOvXEIZ1zYsTv5MP39Ozu3vGJsJkOo8uow+wa5foOejb4a2b44fXFfS6pz8nXX+WRWlVTP9dk7qve+Tr466thjy/MvOLZIFr+6Xr37IOqX5g/V+7a1f+QqeL5vRWO64vprVu4U6v7q/bTtyZe2GHDl4qMD127Fl00Rp2STR55ZT/vr75m250mXgJq8uxY+zcYqE4Ll6j1PvrW1Oq2Ds7CQbVqDPE45HAAEEEECgtAgQPC8tLcl9IIAAAgiEXSAcqUfVYKMKTm/anudK9/7Rl0dl5arDQQ9gOBnwUAOYz7ywT6bN3+u1Ph0uqyxqsOicM8x/4KtG3JqRK537mw16hL3RA7zg56+1lHbnJWvPsmtvvtw7aLMrWFD8z8ke5ro90lXwefyzu2XMtFNXaqgsC98sb2U0wGcTqFL3ZTNoVdzBW3BQlTm/TZJrr8Ubr6pilGbefV5dWkPboI9pWmf39XXZAdzl1N7v3Yb43p9d27kCKFDagueqb3/5Rks5vWUFI5UNW3Lk4XEZsvx9/1tL9OhUQ0Y9WNfvVgmeF1Tnvb7bBp9p/m1Wx6t+vHpNlgwYtc3vwPGj/evIoB4pRgFoVVebdNdGmAEUssn8YjqhRz03XpnZVBrV12/NYLLyNZraLJzBc5s969X7jwpA9h6+VTJ2F/jsMao/qPS13e+oYZxOftlbB6Rzf//bJYQieB6N71qBBM/VKtB/f3vUtU3RG/86dNK74nVXVJZenWvKdVdUMV7xqjqBv/eVAB4r2kN171HFTzBv6T7pOWyb9ryRUoC+WXiiKcLVN02fvbqU8N76UCDv17o+6a0+TiZfqKD5p18flSee2SUff3XslMuqZ/u4wfXknlurW02QUhNY5yzZL30f1X/+bJxKOnh+xUXJ8uwTDeS05voJF27M/PxCeWbhXnlonO+twHTtzb8jgAACCCAQywIEz2O59bl3BBBAAIGABUpiP1M1oLz/93z5+scs+eeqw/L8y4GlYVODRAuebCi1U8xXnauV0b1HbDWa1f/8hAZyz201pFw5s1VGNoMeATdgmE9gmv5crYwbOHq7zH/l1LTfk0fUk4Hda0t8vPeVst72+b3jf6u6MgtUr+Z7peai1/bLfQ9vPUXEZh9gk4CE5wVsBq3cx6ngoMrKMHRiht/+d/M1VWTGmAbGAUx1fl3qXZtVyjar42yMP/vmqFzWcV2Ye+4flyttwXMbd9WefR7ZJm++5z9w7m4Y9Vydm95Q6tbWP1fVRJD7H9smS5Z7T91u0+/WrM2SOwdulrXrc7R9pOst1SV9WD2jOqqTlWTfK34zpplfTDM1mGaWMD1fNLWZaQDHV4dS31ebtubKLxtzXHvhuv+SK5aV44VFcsf9fwapdd9fntewzXagJus91Ku20buGv+wu7joEO3gere9aToPnavuYB8dkyLuf/pH5wtefmhA4YXBdq8xHJRGYtvn+cxLs1D6wQ1iAvukdN9R90/TZ66Q/OXm/9lRQvzXVRF71OVb/7/lXr045ee3tgzLrpT9/f9p856lzqYk10xfukaETd2p7tuqf0x6vb5UO3nQito1TSQbP1fvahCH1rH7TKNjSvB2atuNQAAEEEEAAgSAIEDwPAiKnQAABBBCIbYFFUxrKXX+tYZ2iPFhqKvDywedHZcaivV5n7uuuYxqEcJ/HJjjjPsbWyHYFs+4eI+XfTVfd+QvQOoYpjwAAIABJREFU6Pbe9rZqXa2aXrmgmTRr5HsfQl+rKU2DSrq0597awGbQSh2vAucqwH1rn01G2Rf63lXTtSKxSuV4oy6gC6iYtp+6mFrtMXXuHhmWrh8YNA3S2JzT6IYtC9kED44eK5AHHtvuShserD9TJ3U9k8Fmm/5nstq4+H2aDib7q6vNimiVpWTIxB1WE6psAo6mq7iD1d7+zmOTut2k7Uy3TTDJ/BBtbWYawCneHrrsM97az/QZYjpJwfMaNtlBduzOk3sGbZZVX5y62tF9TpvnjW7ilTpntL5rOQme274n2lgrSxPvYD+HTPuuum5JrY53es/0Td9yoeybps9ek/eZ4ndg837jeaxuNbg3KZWJbekzTaRhmj5zizpeBc6nzt0tj0w225dcHaMC6HMmNDQOHpua2TiVVPBcbRkx4oE6xr9l3G2k9rJ/ePwOrxOxnT4rOA4BBBBAAIFYEyB4Hmstzv0igAACCARdQKWVe3pkmnS9xXx1ddAr8d/BiH99clj6P77Nb4pTz2vbpi1WwZnh6Ttk9hK71e7qOqtebiHntalodOume5IanSyCCpkEsd3VXfH+Ibm518ZTar/mndPkzNN8p5n2FQBetaS5XNmusk+NLdtzpeMDG+XbNdknlTFdLW8SjAh0cM9mH0P3tT59pYVcekElo16gGxizSRetLmg6wK+bEOGuvBNjoxs3LGQTPIiG4LnNoLiTCT2mE08Uv6+VlDb77DpZGW7Tp1VWkFmL90m/kdsNe0zoitnU2+RzY7ptgolxtLWZaQDH3ZpqEtO3P2ZJt8FbjDIcePYC02upayx4Zb/0GKpPu+t5/qXPNJZON1bXdjyT55PN80H3rI/mdy3b4LmaZPPAyO2y9C3vmTS8NY6tj85b2wEcFDD9nlanNulfDqoQkkNs7SPpd0C0903T56FpINizg9gEhd3HqX47Ze5eGf20eVBbHWvzrLSdBOt5T8P61paRA1KNt+cw+b62cdL9RgjFB/SJQamujCpJSWWtTq8m1o+fuVuefG6P1XEURgABBBBAAIGTBQie0yMQQAABBBAIkoBa5TpyYKrUsUh/HqRLn3Sa3XvzXHtXe6bT83Udk3Te7mPVgMc/PzwsN/U8NaBrch/3d60p6cPTRKVy1f05HTjXnTcS/t10ANZbEPyav1SSRVMbS2qK7/TrvoLuz41vIL3urClxcd7TvftKHf3uC83k2suqaOlMVncWP4nNoJXTdP42+5SaDIyZTiZQ92qSNtJmQkVJBAw82yyWg+dqpdSC1/bL0Ak7jLIeKLfr21eRR/vVkQqJ+i0r3njvkNcBa9NgoKrfmOm7ZMKzu7Wf1eIFbFJpf/TFEWnfZb31NUJxgOlqSV1WDNPvQdPMD9HWZqYBHHcbrt+cI3/tvdE6cK6Ot7nWzj15MnLqTpm37NTtS3z1p8cfTJVbr62q7W5ZOYUydsZuWbnK9zYMNgEh3bPZtI+pikfau5ZtgHLlh4fkhh7274kLJzeUe2+vqW07VeD7nzKl7Y2/GpUNViGbvhtNwXP6pr6HhKpvmvapcATPA9kb2/R3jZJ2MrnGs4VsJsSaTJyz+R1i8htB35vMSzjdGs7pJAjzmlESAQQQQACB2BEgeB47bc2dIoAAAgiEQSCtTrwM6ZMqd95YTWrW8B3gDHVVVLBgyvN75LGp/lcP2ARNVPq3fo9v97kvr+6ebFYKqnM5Ccbq6hAJ/246IO8t/bpuJau/VLe61ZDejlVt9s3yVtKqWZJfOqcrUm0GrZymjFZ7Vqq9Ek0mbZgMjNnsk60L2ilU01TwgQRHg9XvS1vwXPeZKO6mglr79ufLe58dlSUrDsg7H/vfyzdQd5sVgd6eF6bXVynQn32igVFKUF8ZKkyvFcxyNkEfX5OKVH1MvwdNUrZHY5uZBnCUlZMgjmeb2wRZ1HFq393fNmbLig8Ou7aAWLs+J5hdyO+5TL+r1Ul0wXPTPqbOFWnvWjbBc5PvPF/oNt4m39XB7ig2n5NoCp7TN/U9JVR907RPOXnu2rxfKwE1Yff2+zfJus25ehCPEjYTQNVhTifXuC85/P46rtXniQaTEjMzj8uw9AyZ8YLvbGk2TuF87qiJYA/1TJFKyWbbTrl91G+l0dN2yfSF+6zakcIIIIAAAggg4F2A4Dk9AwEEEEAAgRAIqAF0tcr3zpuqyxktkox+5Ae7GiapFW0GsoOx0sdmkC6SgjTBbBvT4Ku3QR/dqmeV7n7g6O1e97czuW7xAJPJSndlc+RogQwcnSELXzNfIaiOsxm02rAlR67vtsF6YM/mGqYDYzYrX5a9dUA699/sswuZ7rVssoo9mP3U27lKW/DcJmhc3EMF0tUz9rufsuSNfx2Sxf84YLwi3bSdTD9/7oHvNtf9Ynrqk8pden5FWTK9idFeok4nsTiqmMFBpunW/T0/TAMYugCpqm40tpnp/av7c/ocdjelLgOKvyZXgXS1kvDTr4+FZfKKTcBM1zei+V3LJngeyPPBxtv0u9rgEWJcxDQLjzphNAXP6Zv6LhCqvmn67A118NzfxFudjs0ktkAm17jrYROsN5nYG4rfCDoz3b93vrGazBxTX6pXM5+Er95JN2zJlcHjM2T5+74zquiuzb8jgAACCCCAwMkCcZdfe20RKAgggAACCCAQOoGkxCK57Pzj8pdzj0vTBoVSo2qRlC/vPXV2sGux9/c4mfBcvPyw1vvM9fnjc6RJA/2rgCuN6EfxMmV+uYCqeMUFBTKoe75UTtaf5liWyFMLE+TDL+xm3evPXPIl5jyRIy0a+3dXgz7LP4yXaYv+NJ80NFfOP7PQ5w3s+11kzLPl5KffTk2Nr/rhc2NypUFd39fdtC1Ouo9IPHH+W67Jl96dCiTpz//k9do79sTJ0EnlJGO3Pj215wmuvaRAHrwvTyok6T8PWzJE7hvmfwW8t8qF4hq9O+VJx+sKJD5eX2+djUlfUPf15Q9lZPiU8iXaeQf3zJPrrzhuVIes7CJ5emE5ee/z4H1+u9+WL3fekC8JCXr3/PwiefmfCTL/dd+Dj2l1CiV9cJ7Uq61/Bupu+vhxkR17RH5YW1be/rSs/LZJvz2F7pzXXV4gA+7O137+1Hm++08ZeWii8/6xcGK2NErT1UgkN7dIFryRIEtXmg/q6s/qvMTAe/Pk5qsKpEwZ/30iM1vkmRcS5F+fndwfWzY5LqP750udWv77gEl/UncRjW02ZViutD3D9/eKZ+t8+1MZGZzuvJ+ZfqeY9IjsHJHN2+Pk09Vl5cMvy8q+A3bfP7pr2DxvdJ+/aH7XOqd1gYzoky+19FvJy74DIuNnJ/h85/RnbuPt9H1A1+b+/t3m+0/1zekvJsg7nwTv+y+Quvs7lr6plw1V3zR99pp+/zh9vw7k99Y9t+RL15sKpJzBK4G/3yj6VvizxLi/58olbYPznRWK3wg291K8rHovHTUgT5oZ/DZ3H6veP1f/p4xMnpcQ9O/BQO6FYxFAAAEEECgNAnFSsWLgo0WlQYJ7QAABBBBAIIwCaiXPhWdVlHZtK0rrZomuPayTkgIPthS/BRX0fnXlQenUf8spd+eavT+/qTRrpImMiohrFfSTO/ymvjPhK4lrmtQr3GVmPVFfenepqQ34vPfZEelwzwZX9Vwp1P/R0m8K9e//k+V3H9Dlc5rITdf43g/Wlfr5oS3y/r+Puq45Y3Sa9O1aS1tP14r13pusGV0rPsakGaUldK0062C/x2koruFaiTelkdSro59McmJV/usHTvFxZQOY0EBSavk/z4nVOnP2WhsH8wDXyvNOZnvSulbejcxwpVoO1p9r9Vef2lKunD5I5lqpNXuPjHzK/9YVS55uKJ1vqi5xcfqAvOl9qOfuwUMFoj6Pb7x72PGqdJv7Na1boOVOrFCbsDPQUwXleNeqt7H6FVqqTRa8+rv0GLrtpOu6tsIYUk8qVvT//evaO/WhLbLqi2N+6x2NbfbBi83kqr9UNmqPecv2S89hJxsaHfjfQuodYMXzTaRlU/uJUP6uo/qlaqPPvvnvqvRP/vgOC+TPpi1dK8/v/uO7uvhfSbz3BPOaNt93pp8Tb0423k7fBwLpDzbff6bfP4HUJxjHBrOfmNYnmNeM9r5p+ux10p9s3n0D+dxOHl5XBnavbTSZ1LUd1x3rTLuKz3LBvKaNUzieO1NG1JX+96VIQoL+PVcBqW0+ps7bK2Nn7AnYlRMggAACCCCAwKkCBM/pFQgggAACCESIwPltkuTqSyoHPaC+Z1++dBu8Rd4pNphsM+i0d1+e9By+Td76MPA9fj9/tYW0O0+/9NzJYFGENKW2GvfdVl2mPZ4mlSv5X5X064ZsueCvv7nSQZsEWl0pwgecOlHCXSHdgFPxSRKuNKWX+g+qBNJO4Ri0CtU1/jmvqVzfvoq2rX0F7dSBpsEC1xYG/TbJt2uytdcLZQGb4EG0BM9d6TFHp1mlx7Q1VvvVb9qWIx9/fUxmvrjfeN/m58bVd23/EczAvm3dvZUPNIAajDp4nsOVuv2MCtrTeptctHR6I+l0o35J7cpVh+WGHhu114jGNgtlAMcbmJqU1eeuWlK2bPAmrHhex72lwi8bcuX1dw/J8y/vd7SlgunzWV3bX/A82t+1bOofSBDOxjscQazifVf3/uRZPtImGfl6cNm0bST+DrCpfyT2zVA+e0P17lu8L9m8F+p+o2i/YP9bwHTSmyque1aEy8nk3mwml6nvubXrsqXfqAz5+Cv/k/pMrk0ZBBBAAAEEEPAuQPCcnoEAAggggEAEC9z2P1Xlr9dUkasvrSy1a8Y7CqL4GsQL16BTcV7TwaITe9U9nhHBLeSsaqYrbzwHK4f0TpFRD6b6zFCggtiT5uyRR6f4Xmnb/Q4VtK8vyT5WWXqam6x0V3cfyIBqOAatQnWN4X1ry8gBqZKYqF8d4isjgC4TgLt3BWvA0Vlv/fMom0HSaAmeq7tT+87fe1uNkAXzPN3Vvs1rfs2Wp+bt1a7Kt/EOtG1tjneaacLmGjZlTTNkFH9WqWfcl6+3kNNb+g+8q8kPY6bvkgmz9Cu7orHNTL+TA5ko5dme6vvvlZmN5azT9BMebPqBr7JZWcflX58ecX0/fvVDlvEpbYK5wQqeBxLgC9W7VrjeFW28dQEx40a2KDhyQB0ZcX8dKV9e/52vThsp39v+bjFcbUvf9N4KoXz2hurdt/id2HznBWvinc296Saf2pwr1M8d3e88t70KnP/722PS59HtxpMxLR51FEUAAQQQQAABDwGC53QHBBBAAAEEokRA/cB/qFeKtGmVZB1E90z/7b5dmwED3eCDDWFJDLTY1C9cZU0Cp57punUrGg8fKZD7R26XJcsP+ryFS8+vKEumNZa0VN9pwt1BgGv+UkkWTWnk2lLA358uVby/Y236oNNBq1BdQ2WKeGVGE2lUX7//74GD+a5BrlffPnSCw3QCRbC2TAhGv7b57EZT8FwFUZ8dU9+Vvt1kH/tgWKpJTe//+4j0Hr5VMnYXeD2ljXcw6mR6Dn+BQtNzBLOcaer2/PxCV3rTYel/pJw3PW5rRq50HrDZKPAajW0WygCOr3a+6JwKMntcA0fvM077jvqOnPHCPr8TzDzPbRPM9feZsPkOisR3rXAFWG28nb4POO076jibdlTlg5WiOpA66461uSf6ptmWMTZ9M5TPXpu2talz8T5leg/BnBAdzGdSuJx0n0X176aZcH7+LUs69t9C4NwElTIIIIAAAggEKEDwPEBADkcAAQQQQCDcAtMfT5OenWpY7ZHumf7bXV+bAQNvxzu9b5vgQrBWKTitayiPMxkoVqsLVMrZvz2yXVa91EyubOc7hbrpwKYuxfGGLTlyffeNcu2llbR7AftLSW5iZ9MHnQ7uhfIapgNd3rI/mKbu/21jttzUa5Os25xrQhrSMjaf3WgKnrvRhv4tRR7sUdtxlg9bfPX5UavQuwz0Pghqsm2C7TWDUT7SgufqnnTPNfd9e9bdNA2zacp2dY1obDPT4EewVp672yKtTrxMGp4mN11dRSpU8L/nfDD6rTqHeha/tPyA3PfwVu0pTb6jvfWr4ie2+Q6KxHetYAaq/KHbeDt9H9A2up8CNg7qNKbvZIHUKdBj6ZtmgqHqm6F89tq0bSCfJ5t70GXHMmsNEZvPoi6bR7icTO7N5D3GJhOOyTUpgwACCCCAAAL+BQie00MQQAABBBCIQoHxg+vKQz1TpFw5s/SR3gYPTPbQdtPoBh9sCBdObuhKkWzyV5qD56b+H31xxLVqeeX8ptKsUaJPNtNVTrqAr3uV9OUXJkvfrrWkTBnf+9IGuio6HINWobzG/V1rSvqwej7T4Hs21mffHJXLOq0/8Z9mPVFfenep6ddXBVeXrjggXR7UB3pMPk+BlintwXPlo1ahq3ZV/aZl06SQr0RXbawCurf23XzKvsw2z8pA29bm+EgMnpsGwj0DWp8uay6XXlDJ7617Zv8wMYrGNrMJfqTP3iMjn/K9NYiJUfEyrZsnyqAeKXJ9+yphmbiigg9T5+2RRyb7vw+bgJm/z4Tpd71yicR3rWAGqvz1DxvvQIJ9Tvqo+5g1b7eSMw23GzhytEAGjs6Qha8fCOSSfo9VW1bcc2t1o/Pv3JMvvYZvk8++zTxRnr5pRCeh6puhfPaG8t3XU033m8KzbLB+05lmxjJ5pobLSdfTTLNZBbJVlq4O/DsCCCCAAAIInCpA8JxegQACCCCAQBQKqADPJ8tayDmnm+0Z6u3HdrgGRIvzmg4W+dqrPQqby2eVTVYZqJXgY6bvlqcfqyfVq/lOob7o9d+DspouN7dQxj+7Wy45L1muvdT3Snd1U4GurArHoFUor6FSr694vokryKr7Kx4UMWn7Y5nHZejEHfLs4v2604fl30s6eD72oVQZ3NssdWowVsmqoJ7qP9ddUVlOa5poPFnJtjFUOvFnFu6Vh8b/kU7c/WfjbXvNQMpHYvDcNAjknvCzdkOOvDClkdSr43sLCyfPuGhsM9Pv5GB8pnT97rrLK0mXm6rL5RdVkrTUBOstanTnd/+7eidSk9LefO+wz0NsAmbRvOe57l0rXO+KNt4lFTw32W7H3aECzcxj0pdt6pOxK0+6DNx8UvA8XG0bqt8B4ap/qPpmKJ+9oXz3dfqeEqzguc29ubNp+creZHOuUD53TPtyMLOTmDxjKIMAAggggECsCxA8j/UewP0jgAACCFgLqHTL7dv5X63mPumBQwWuwFcoUi6rFSe6lcHuenhLoWyy/7W/463h/nuA6cqdcAzUO72HYB03L72BdLujht8AgVoJvvSfB6VHx5pSvrz3TAPugLcKsuv+TPb5VYH4889MktYt/E/OCDSIFo5Bq1Bfw6QNVZt4plo0DfSpfQ0vvm3dKSuSdW0cqn+3CQyG4vNbktdXKaZVUO+WDlXljJZJRtkGbNrBW3p+m/t9deUBeevDIzaXdFx2x548WfXFMcfHh+rAz19tIe3OS9aeftlbB+T7/2TJqAdTtdufrHj/kNzce5P2nO4C0dhmoQzgGMN5KahW4nW/o6ZceXGyNG2YGNQsECZZPWwCZv6+C6P9Xcs0qKOaMJCV8zbeoQxi+euzNnVU5wnltitqEu2Xr7eQ01uaTaL1ZkbfNHtC2bS7Td8M5bM31O++brnnxtWXXnfWNJroFOhvBvc1Rw6oIyPur+PzN5Fnq+raI1xOup5m+pzV3Y/uOvw7AggggAACCNgJEDy386I0AggggAACYjNQEMr0av3uqandk9rdXL72H/753VbaAKk6hwqEBWOvOpuBOrXqduDo7TL/1dClvCzp7mzShiow/t1PWX6DQu5U66++fUh7S2q1tC4F/A8/Z0mdWgmSmuJ7pbtutZq2IiKuVb0zx6RJpeR4bXGnA0ahvkaXm6vJjFFpUq2qbyv3zbkDcSYDseFYtaZFL1bAJjAYrGeGZxVsUmKHInjvWZdenWtIx/+tKm3PrCBVq8QbDRz78/aW4tdmpX2wVnTZ9olIKm+aul1NSvl5fY50vMF/umPblO3KIhrbLJQBnGD1DzV55f67U+R/r6wsLRsnSmKi2ZY1/q6vm5xk8px2n18XFIrmdy3ToI6yKO3Bc9OJb+5+Ecr9iU0mQnr2//c+OyId7tlwykeCvql/Stk8C2zeVUP57A31u69bzcYmWKumbX6Hq62v2t91ar931z9cTrpeZvqctelfumvy7wgggAACCCCgFyB4rjeiBAIIIIAAAicJ2AwUOBl8N+W2+cHvK4i/6qVmcmU7/6m53fWxXYHn7T5MgsXu42wCwqZmkVbOdI87NZEguWJZn9XXpSUsfqCu3bOyjktCQpwkJPgOUASjfWz6sNMBo1Bfw2YLBXc7TRpeT266pqrf7njwUL70G5UhS5YfjJhua/PsU5VWK3w7D9gStPqbrixWF/Q1YSholfE4kTvV9NWXVna8Z3NhYZHMWrxP+j2eceLMQ3qnGK2ODoV1KJxCfU7TwJb6bB3LKpL6df2nbLd9rqr7i8Y2C2UAJxRtrp65Xf9aXVTw8PyzKjrOAqH7DrN53umC57rvXE+nSHvXMg3qqHso7cFzdY8230Oq/Oo1mdK+y/qgZ5CZ9UR96d2lppQpE6f9mKnJeM+/vF/+9sj2U8rSN7V87Hnuh6j7HdVl2uP1jZ7DumeuviX+KGHzGdQ9T0P9G8H0niiHAAIIIIAAApEpQPA8MtuFWiGAAAIIRLCAzUCBuo1gB5DcNDZp67ztdajOY7OSdGtGrnQesFm++iHLcessnd5IOt3of7Wf++ROAheOK1aCB5oGLvxVUbeyovixNqs2fF1Xt2rPhDQcg1bhuIbpFgpqv+WRT++SvnfVlGaNEv0SqdX/l3eKnJTtqrI2gUFVPhh9xI2kAtQLJjWS2rX0K/zVMaHM+uGv4dSEGLWdxvVXVJZaNe32bC7+XWGzstD2GWDy+YzGMjaD6rr7c/LdHY1tZvodFOpsDrr28PXvKvtHt9uqS7u2yVKhgu9JZsWPV8/jYU/ukBkv7Pd66mAGz6P5XYvg+cndY+LQujKoR4rfyYWeR6jPzZS5e2XEpJ1Ou/gpx110TgVZOr2xNEwrb3ROf32dvqkntHkW2Ez0DOWzNxzvvkrO5vmgJgnOWbJf+j526iQOfSv8UcJ0kpwqa5IhK1xOpvdHOQQQQAABBBCILAGC55HVHtQGAQQQQCAKBGxSj6vbCWQljj8Om0C0r8Ecm2BYfn6hTJ23V4alOxsAtB3s063kioKuYlRF24HY4if1t6LIVwVs2t3XOZwEloqfKxyDVuG4hulgnmqrtz86IuoZUrmS71T1wRhgNOp8loVM79N9WpV5Y8z0XTJx9l7LK51a3GaVnTo6EibfpA+rKwPuTTFOMV38mWeyxYJbKhLuN+BGDsIJTFO36y6lC6z6Oj4a2yyUARydczD/XaV2XzS5kVzZrpLRNgq6yQA2ATPd+4rNd26kvWvZBMcCed+18bYJUAazj6lz2b7LqmPUitsHHs+QpW8FJ5PMsmcayR3XVzPq5+r6W7bnSsd+m+TbNdmncNA39T0kVH0zlM/ecLz7uuW+e6uVnHtGBT2kiPy2MVtu6rVJ1m3ONSpfvJDNu6C37XBK4neIoxvlIAQQQAABBBCICAGC5xHRDFQCAQQQQCDaBGxWt6mAmRpYvbXv5qClbbzl2ioye2x9SanlP+2s29VX2jqbQVF1LrWStGP/LbJ2fY51k6n9itVgjkmKyUAHj60rV4IH2AYki1fVydYAJXFNb8ThGNwLxzXUvX26rLlcekElbU9Se9irlPj+PgfBSm2prYxlAZUu+cvXW8jpLc0GSdXp1/ySLXcO3OzomeGunlp1Pje9odStbfa8U8fpglkrnm8iV1yUrBVQ6b0HjXUe9Hjt2cZy23XVtNfxVeflc5poU/yrY00Gif1VYl56AznvzIraemZlH5exM3bLyo+OaMuWRIFAn23uOgcywB9tbRbKAI7bU00Yen5CA6lbW5854teNuXLBX39z1H1aN08U9dlu2tB/Zg918nAGz6P5Xcum7rEQPFd9Z8nTDaXzTdWNg9fqmPWbc2Tg6O3yzidHHfVt90HjHk6VQT1qG0/KUr9Blq44IF0e3Or1ujbtG2m/A2zqHol9M5TP3nC9+6o+od4fut1Rw+jzEEgmBpv2VvUy+R4Pp1NAH3wORgABBBBAAIESESB4XiLsXBQBBBBAINoFTNM0u+/z+PE/Bq9UqrqjmYUB3b4aHH55WmNpc1qS0Xl0A8SmQT91MXUfLy0/IPc+5H0QzleF+nSpKROG1JWqVXyvtvU8ds++fOk2eIvfQUabAQ91bl0wzQgzRIVsVm0Ur4KT9NROgqCe1w1kENLzPDZt6HSlWTiuoe4p0AwCni5frD4ml9yxLkS9LbDT2mS8UFdSA/cffXFU7n14i2TsLrC+uFrlN2dcAznzNPOAvUmqTtNBa5Nz+bupsQ+lyuDetaVcuTLae5+3bL/0HLbtpHKmK96U8z8/POxa0WX7p9JezxiVJtWq6gObwdi+w7Z+tuVtvtO8nVsXbNLVJ9razPSzoHuX8OdiE/Rw8p3meW3TPZyPHiuQB0ZmyItvHvBaddN2NH2/sOmXkfSuZdN2gbwb2Hg7fR/QfXZN/912GxH3edUWSsMn7ZTFPvqc7vrTH0+Tnp1qSFKS+fYEBw/lS79RGbJkue9V7/RN//Kh6puhfPaG691Xyd3ftaakD6tntO+5Kq8+B72Hb7WaSKJ+t7wxq7Fc9ZfKRkF60+/xcDr562U/v9tKWrcwe88N5Dmre8bw7wgggAACCCBwsgDBc3oEAggggAACDgScDJypH/KffXNMhqbvcLxv+M3XVJHJI+pp90v2vCVdIHp439oyckCq8SqWnByVvn2PPDJ5l5GcspozoaGkpZqvGl256rDc0GOj3/PbDHiYDm4b3VACrBqQAAAgAElEQVQICtms2ih++V83ZLtW6dlOyjBdHentdoMV3LVpQ6eD5eG4hjKyCTD460KBBmtD0D1POqXtIKk6WD37Nm3LlQnP7pZ5r3gPVHmr99C/pbj2ljXNsOE+h+6Zp8rZ7PP60y9ZcvsDmx2lGf3nvKZyffsq2mbx1e42KYKdpMm3mYxlOhitvdkQFwh0IsuxzOMydOIOeXax972wddWPtjYLZQDH08o0OKC2rVAB7fsetpukp65lY68L0tsEzEwm50Xru5bNd1sgQR0bb6fvA7rPrs2/q/e2e2+rIWXLxtkcJuod+h/vHZLBEzKMJ5R1uLSSjB9ST845PckocOhZIfrmHxqR2Ddtnr2T5uyRR6eY/e5S9xuud191LRXY/mRZCznndLPgrzrGNivRoikN5a6bqxt/3kwmjYTbyd+DwvT7MdC+bPWwojACCCCAAAIISJxUqlSEAwIIIIAAAgjYC/zz+cZGQZHiZ87KOi5ffJ8pC14/IEtWHDK6cK9O1V0DIReeVcFoBaPnSV2B6F6bfV5H7dG6Yk5jadlEn+bUfRK1Am3x8oPy4BM7/AZt+3apIaMG1pGUmvoVje5zuwIX6Tvl2Zd+92tz91+ryczR9aRSstlq9g8/PypX3+M/IG/UGCEo1O/uGjJxcF2pWNF8NZG7Gu99dkQ63Ge/2nTysFQZ2C1F4uPtBn5VYGPWS/ul36gdAUvYtOHa9dly+v/Yp/INxzXcEE6fCZ6QrsDv0G1WK3ICbgiLE7gGSV9uZjVI6j69Cr5m7MqXL3/IlI++PCbf/Zx10h6s7S+uKGedVkGuuDBZ2p1bUWpUK2sdKFDX0j3zVJmR/WvLiL61pXx5/YpwtQr0H+8flm5DtllNUkkfmioD7qllNDHJlXb9iZ2y8PVTJxeseK6R3HBVFSOLQ4cL5PFpu2X6In3gt3Wz8q7tP/5yXkWjc7sGo0fvMP7esuhWQS3qmtyW3kBq1zL/3vGswG+bcuSm3s4mS7jPE01t9sELTeWqS/RbTrhWnj+3V0Y+vdtRe727sIlce2llo2MPHymQ8bP2ypNz9hqVV4Vce55PaihXXpxs1J9/XpctF9++3udnesyDdURN4DHJGmHyfhGt71rqufzC5IZSr45+AqQrQPnwVln1ZaZxu7kL2ng7fR+wrpSfA9Tz85VnGsnpLcyyQHn7LfD1j1my4sPD8t5nR2XthpP3gFbuHS6rLDdcWdn1fm4bpFfXU8/shyfukvmv+p+0Rt/03zNC1TdNn72qdote/13uG7LduAuH891XVWrikFQZ1L2WJCTo36ncN7FhS448PGGnLP/A9zYw6rk+Z1x913eHzWfg/9m7D6grivOP4z+KICgISFNR7F1jN9FYYomJDbsEe++9gQXsBUXFHmuMDXuJ/jXWWBJjiRp77NhAUFDpCPg/z7u54Zad3dly37svfPecHE94d2dnP1vvPDPPPP/KRG3Y/6NYr+Z2clXonceW04rL+D1LsjxnY0FYAQEEEEAAAQQqBAiec0EggAACCCCQUqD/1l105emLqFvXdA30tlsbKThqzE8aO26GPv58elNadFusgWCpxdqpR7e2TQ2WPgGesMOwuZMPO/0rjXg4OkifpGGotB8LhH3z7Yym9JPWEaDU8GfBtd37ddUB/RfUqst3SNTYYWX7NELbekkaPJKUm/JyyLTZ2qt20F2XLa7FF22fqJwsgex9d+6m4af5p1ksVSwqyJeo8gnPYdrG8iTXSdp9lI570ME9NfiI3l7BUpeVb4NfUus81x94UI+m40ySOjbP/UeVNebbn3TwqV/o/iei5+ROEhCy/ZUC/3c+PL7ieVddl9Lz76ABwfOvVSu/zilRAduk7xob2fjgkz/ozMtH1wRkrL5Wx6P27q4j9uzh3bHpf2nhD/qsuU5lpv08N2JpbbB2/Jz21Tux47zpnnHab6B/kCKsoi3pnPkGcLIGz5N+Z1g2htffmdx0Pqyzniu7igUx99mxm/bcoVui63nEX8ZrwDGV0ySUn8sk9fX9bklSZlG+tZI8K7MEdZLYZH1XZ3q4lG188B8W1HknLOQ9JVHUfqdNm6XpP81qemd0mLd14m/n6rL/l/r/BL9nWRJ/rk33mUxybfo+e21v1tlnlyM+C32nh9WmOb99bf/WAeOeKxbXKsv7BYBLdbb3inWovHbEdxUd8+x30WG7d9e2m3b2mlKm3MA6EZ54wde67s74TEfN7eS6cgie5/VUphwEEEAAAQTyFSB4nq8npSGAAAIIzGUCN1+4aKI0cs3Jk6ThzIIpj960pNZfM3mwoXRM1vBn++zQobV3wKjawzfYb9slafCw9X0bt5vzHJXvK0kjWmm7SZNmauCFX+uKW6JH6Ycd0wZrddTtly6eKJ2+lWMjRbbaP9uozFJ9kpzDJA2S5cfbHPso7S9tJ4jS9j/9NEsX3zhWA4f6p+Zs1PVqo0g3/3Wn1Pd6Peptz5+b7/MPfKbNFGAB1smTZ2ni5FlNHYhsmb9jq6bAXZqgh3WCufaO73TI4C+dLHde1lc7b9klkbcFHz//apre/Wiqxv8ws2k+0mUWb6/F+7Tznpu0VKEvvp6uvU9MN6K0Huc6rsw0o+CszDw7B7WUc+b77skaPG9KqX5pX/Xtk6yTmJ0Xu5anTJ2psd/N0MTJQSfDXt3bNnUESfPN4ZNFIUkw0ff7oiV+axE8j37aDBu0kI7YK9mI27jnVx5/b0qLfbR/sJVr062e5FmQ5FvV99lrNSt14LPMZfYstqXT/G10/V3j9MgztZ0Fm/PbtyR35F7dde5xC6XKolU6Rvu2sg7jSbNileqQtKNfI5zCrjSC53k89SgDAQQQQACB/AUInudvSokIIIAAAnORgPW0v+vyvk2phou2JG04SzpSLu/jtcDh5TeP1XHn+QUOkzR4WF19G7fzPi7f8tKkUbesBXsdP1JP/H2i724q1vvXg8tqjZWTXbsPPfmD+h3kngYgSUWSnMMkDZLldWiOfZTvb8Twvtp1665JGP63bpZRe6l2mGEjG+15x6WLa9UVko0yyrDLyE2twdTu8R0O/cw7tbpNhzH0pIVzGTWY5bg+/XyaBhw7Uv98fbKzGAs83n5xXy2xWPLAY5a62bY2kv3iG8folGHp0nVn3X+a7dOmbo9L5Z2kLi3lnPkGcLIGz83uT0MXbZqCpnVrv4wMSbx91/UNriQJmCX5vmhp31oEz6OvLAs63zR0MW23+QKZR4v7XsNx6305aroOPOWLxNO/cG2GyyZ5FiT5Vr3+vEW13y4Lxp1O598nTJyhw4Z8pVseGF+zTnN/+5YqkGTKktQHHrHhh59O1XYHf1rYEfquqhM8r8fVQJkIIIAAAghkFyB4nt2QEhBAAAEE5nIBa6S39NfLLOE/Z3i9yUZ+Oa1pFOOjz05ItKtzjuutY/ftmSntdKId/nflNIGvJA1DtpskjdtpjiHrNjv/fgFdc1afRNMAvPX+FK26VfJ5wEt1TRrozSN4Uu6U5BwmaZBs7n2U7+/Q3RbUBSctnHhkb0u4RquvcXv2XX1mn1QjSbPeL+Xb2/PjzfenaMDRI70bTEvbNzp7SJLAdJ4pgn39bcTvbQ+OSzTXqm/Z9V4vaep2nwwASevcEs5ZcwbPi9DpxjewmCRglvT7oiV9axE8j7/rLYB+x6V99buNks3LHF9y8jXs+j789C8j55GOKpVrs1YnybMgybfq4CN66eRDeqWemquIwfNGPuMtXfugC0fpmjv8s3E1x+8Qn7uY4LmPEusggAACCCDQ/AIEz5vfnD0igAACCMyBAhuvO5+uOnNRrbB04wPo7300VYcO/kJ/e2lSKukLTlpIR+7Zo9kC6KXA+T4nfa4vRwcpkH2WJA0eVl7Sxm2fOuS5jjW+vnjPMlppWf+RvFlHgSdpELRjtfmk9z/5C/3lqej5pH1dkpzDJA2S5ftvjn2U78+yUTx07RJabslkzwILotoc1eddM8aXrxDrNbrzkD0/Xvn3ZNnz492PpiU2sYbemy5YTGv/omOilOiJdxSyQZKpNUqbN2dgoyUHzs0raep2n1Teac570c9ZcwbPzW/fnbvpvOMX8p6fPI25a5skwZUk78c03xct5VuL4LnfFWjfcJeetoh279dV7dq19tso57VsWp3jz/s6deC8VB2uzcoTk+RZkORbNW2GlFLtihg8t7pZ1pVrz1408fznWW4Hm/brjMu/0WU3f5uomOb+jeCqHMHzRKeNlRFAAAEEEGg2AYLnzUbNjhBAAAEE5nQBC8LYCPTf/KpTQ1I3WiDmmRcn6KizvkoVRCo/P0OO7KXj9uuhTvO3retps+DMY8/+oAHHfO6darlUoSQNHrZNmsbtuh58SOFJRoKb3fCbxuj48/3S3IcdS9LR7q+9PVlr9vsgN5Yk5zBJg2R5BZtjH9UgN5y/qPbZqVuiYKxli+h/dHTq7tzgcy6oUc8+63Bw72PfN2XZmDApmAM0zdKIALo9rx979kf94eiRietuQeEj9+yuDh3apDlcr22mTJnZNJfqkWd+5bV+EVdKEvSz+r/+zmRt9IePEp8Pn2Mv8jlr7uC5eTUigG6BpmE3jNUZl33jc8qUJGCW9vuiJXxrJbmPskw9ksQ77feA14nPuNKJB/bUwIN6qGuXeTKW5L+5fQ/+7Z/5fP+X9sq1Odu/ntdmljTnRQ2em1xzfleNHvuTThk2SjfePc7/pvnvmo34jRBWSYLniU8dGyCAAAIIINAsAgTPm4WZnSCAAAIIzE0CJx3YQ8fu17NZR1XZiOCLbxijC64dmxt1v80668KBC2vpxdsnCgL6VuCHH2foilu+1akXp5tHN0mDh9UpbeO27/HksZ41up5+ZC+voNjESTObOkqkaSwq1dVGST9y/RJaevH4UdI2wveme8Zpv4Ff5HGoTWUkOYdpG8ubYx/VIAO27aIrhiySqPH8kad/0NYH5DOXfG4nKGFBzfXss2vxk8+n6byrv9ENd9fO9Zmw2k2r26hBS0G/4++61D3rhgX9b31wvI4956vUgdpDBiyowUf2Vu8e+QZoSranX/aNbg2ZRzWNbSO38Q0M1yNle/VxF/Wc+RrlPW2HZewZdvIiWn2lDnX5xij3t+DKmZeN1tW3+6fzTRIwy/J9UfRvLYLnyZ9gNvL2rKN7a+NfdlLbtq2SF+C5hT2vv/l2hi69Md/v/9LuuTYDiSTPgqTfqjb6/NpzFlWfhdp5nvXZqxU5eF76rrr4lCAbw7zz5p+Nwa7/l9+YpKPP+Vr/fH1yYr/m+h3iUzGC5z5KrIMAAggggEDzCxA8b35z9ogAAgggMBcI9OndVice2Eu7btVFPRZsW5eGYWs0+HLUT01BGAsiZRl56TolFlA646je2mP7bureLZ9R6JMnz9TfXpqos678JnVjR9IGD1s/S+N2c12y1uA64tK+XnNI27yWA47+TM+/mq7BqHRMT9+6VFO2hLhl0qSZGnjh17riFv/gQ1yZzRHYbo59VB+n3TfP3rG0Vl+pYxxB099tlK8FK4de27JStocdnB37oEN6NY2879U932dfKbBrAbBh1+fXUaj8OLbYoJPOOKqX1lxlvtyDHlb/19+ZorOvGK37n8g+9YG9Zy4cuIi223yBXBqmvx03Q7fcP05Dho+uy/vE62bIeSXfoIelfD34tC9196M/5FyDyuKKeM4aFTwvyVinm8P26KE+C82T+7eSdVR58MkfmqbESDqtg++1k8f3RZG/tQiep38kbL95Z510UM/c3yf2Lhk15ifdfF/9vv9LR821Wd/guTnvvl1XXXDiQlq4V7IAetGD56VrKO/vKrv+P/9quq6+7dvMncYb8Rsh7IlC8Dz9c5YtEUAAAQQQqKcAwfN66lI2AggggAACkmwU6l47dNNaK3dQ1y7ZgkmW6tcCHP94bVJTkCOPAIzPSbLGs0N3W7ApiG5zOScdSVMK9D/+woSmEfJJG7F96li+TlgwoCUEz5MeJ+sXV+CK0xfRIbt1V+vW8aPOPvtimnY58jO98uaU4h5QipodsGs37bJlF625cgd1WSDds8+eHWO/m6G//6t5n3lrr9pBNlJ40/U6aZHe7TJNxWFZNl7692Rdc9u3dXlmW6ebo/bqoc3W76QFu7ZJFIC0dL//+WRq0/vkqtu+m2OC5iku12bdhHNWy136Vlp7lfTPCyu1ub838rxwWtq3Vp7HPieXZVkW9tt5QW26fif1XLBtqveJXdfjv5+hV9+eUrd3SdQ54Nqs7xVaylaw4Trzq107v1HaUcHz+tY2Xel2Hxy+Zw9t8sv5Un0TWufrN96doj/dN07X3Zk8RXu6WrMVAggggAACCMzNAgTP5+azz7EjgAACCDS7gM0B9+u15tOvVp9PKyzVXvN1bNOUdrd9yGCDyVOCdIw/TpqpN9+f0jRK+5l/TtCXo2c0e73Ld2gNaDtssYA2W6+TVlxm3qaGwAU6VTb0TJsuWZrUz76c1hT0euipH+seMC+vY1jw/PHnf9QWe3/SUDt2PvcIbLNpZ11/7qJe0zfc+fB49T9q5ByNY8Foe2asvWpHLbFoO3XvWvvcMAALlH8/YZbe/3iqXnlrsh5/fkKzPjvCTkLpmbfB2vOr78LzqOeC8zSNqu/YobZjROm5/fnX0/Tx59P10FM/6OkXJzXbubVRottuuoDWXKWjenZro17d51Hrssez1W/U2J/00chpeu7lSbr/8e8b/k5pNpyC7ohzVnti7Ftp2007a5XlOmipxdqp0/xttFCPtqEd90rPjA8/m6Y33p3c7N8b9bqsWsK3Vr2OfU4u167t327QSWuv0lHLLxX+DV3Ud2HpvHBt1u8KtevjD9t01ca/nF+LL9Ku5vfVDxNmacx3M/Tuh1P16HM/6vaHvq9fZepYsn0TWtacdVbtqIV7zRP6fLdn+9hxM/Tv96c2fQve+9f6Zoap4+FSNAIIIIAAAgi0UAGC5y30xFFtBBBAAAEEEHALhKW/u+Gu77T/oPzm68YfgSgB31S39UiHz5lBAAEEEEAAAQQQQAABBBBAAAEEEEAAgXQCBM/TubEVAggggAACCBRUIGzEr6UmHn7TGB1//qiC1ppqzWkC++7cTcNPW0Tzz9cm8tAsZfa2B36qDz6dNqcRcDwIIIAAAggggAACCCCAAAIIIIAAAgi0OAGC5y3ulFFhBBBAAAEEEIgSOP/EhXTsvj00zzyzcxUzupdrprkFrj6zjw78w4KRc57bHKYj/jJeA475vLmrx/4QQAABBBBAAAEEEEAAAQQQQAABBBBAIESA4DmXBQIIIIAAAgjMMQI2V+AD1yyhZZaYt+KYRn45Tf2PHtk0bzwLAvUW+P1GnXTtOYuqz0LtInc1cdJMnXTB17rqtu/qXSXKRwABBBBAAAEEEEAAAQQQQAABBBBAAAEPgVYb/f73P3usxyoIIIAAAggggEChBTrM+7POOmKK1lxpplq1alVR1xffaKNBl3QodP2p3Jwh0KPbLA06YJpWX2FGzXVYfYSfftlKh57VUVOmVl6vc4YER4EAAggggAACCCCAAAIIIIAAAggggEDLE2ilzp0Jnre880aNEUAAAQQQQKBMYIsNOun8E3rrFyt0qAlYjv/+p6a5zm+8ZzxmCNRVYPvNO+vsY3trhaXnjQ2cW8r2m+4Zp/0GfVnXOlE4AggggAACCCCAAAIIIIAAAggggAACCPgLEDz3t2JNBBBAAAEEECiQQJ/ebXX8/j21+frza7kl51WbNrWjd2fO/Fm3PTRee53wRYFqTlVausDJh/TUvjt11adfTNeosTM0f8fWWmX5DlqiT7vQ6zDseK1Tx+Fnfq3bH/q+pXNQfwQQQAABBBBAAAEEEEAAAQQQQAABBOYYAYLnc8yp5EAQQAABBBCYuwT26NdFV56xiDrN3zb0wC1w/thzE/SHo0dqwqRZcxcOR1tXgTOP6qWTDuqpdu1ap97P869M1IZ/+Dj19myIAAIIIIAAAggggAACCCCAAAIIIIAAAvkLEDzP35QSEUAAAQQQQKAZBKKC51OnztKtD47Xsed+TeC8Gc7F3LaLrMHzKVNm6swrvtH5fxw7t9FxvAgggAACCCCAAAIIIIAAAggggAACCBRagOB5oU8PlUMAAQQQQAABl0BY8NzmkX73w6m65KaxuuFu5jjn6qmPQNbg+atvTtIme3xCx476nB5KRQABBBBAAAEEEEAAAQQQQAABBBBAILUAwfPUdGyIAAIIIIAAAo0UKAXPO3Zoo2/HzdBr707RdSO+0/1P/NjIarHvuUAgS/Dc5jo//vxRuvEeOnfMBZcKh4gAAggggAACCCCAAAIIIIAAAggg0MIECJ63sBNGdRFAAAEEEEAgEOjTu61WWGpePfH3iZAg0KwCaYPnlq592A1jddql3zRrfdkZAggggAACCCCAAAIIIIAAAggggAACCPgJEDz3c2ItBBBAAAEEEEAAAQSaBJIGz206gU8+n6bzrhnDdAJcQwgggAACCCCAAAIIIIAAAggggAACCBRYgOB5gU8OVUMAAQQQQAABBBAonoBv8Hzy5Jn6cOQ03fLAeA274dviHQg1QgABBBBAAAEEEEAAAQQQQAABBBBAAIEKAYLnXBAIIIAAAggggAACCCQQWHHp9tp/lwXVa8E2Wqpve3Vo31pTps3SxyOnacq0n/XqW1P0r3cm65U3pyQolVURQAABBBBAAAEEEEAAAQQQQAABBBBAoNECBM8bfQbYPwIIIIAAAggggAACCCCAAAIIIIAAAggggAACCCCAAAIIIIBAwwUInjf8FFABBBBAAAEEEEAAAQQQQAABBBBAAAEEEEAAAQQQQAABBBBAAIFGCxA8b/QZYP8IIIAAAggggAACCCCAAAIIIIAAAggggAACCCCAAAIIIIAAAg0XIHje8FNABRBAAAEEEEAAAQQQQAABBBBAAAEEEEAAAQQQQAABBBBAAAEEGi1A8LzRZ4D9I4AAAggggAACCCCAAAIIIIAAAggggAACCCCAAAIIIIAAAgg0XKCVFljg54bXggoggAACCCCAAAIIIIAAAggggAACCCCAAAIIIIAAAggggAACCCDQQAGC5w3EZ9cIIIAAAggggAACCCCAAAIIIIAAAggggAACCCCAAAIIIIAAAsUQIHhejPNALRBAAAEEEEAAAQQQQAABBBBAAAEEEEAAAQQQQAABBBBAAAEEGihA8LyB+OwaAQQQQAABBBBAAAEEEEAAAQQQQAABBBBAAAEEEEAAAQQQQKAYAgTPi3EeqAUCCCCAAAIIIIAAAggggAACCCCAAAIIIIAAAggggAACCCCAQAMFCJ43EJ9dI4AAAggggAACCCCAAAIIIIAAAggggAACCCCAAAIIIIAAAggUQ4DgeTHOA7VAAAEEEEAAAQQQQAABBBBAAAEEEEAAAQQQQAABBBBAAAEEEGigAMHzBuKzawQQQAABBBBAAAEEEEAAAQQQQAABBBBAAAEEEEAAAQQQQACBYggQPC/GeaAWCCCAAAIIIIAAAggggAACCCCAAAIIIIAAAggggAACCCCAAAINFCB43kB8do0AAggggAACCCCAAAIIIIAAAggggAACCCCAAAIIIIAAAgggUAwBgufFOA/UAgEEEEAAAQQQQAABBBBAAAEEEEAAAQQQQAABBBBAAAEEEECggQIEzxuIz64RQAABBBBAAAEEEEAAAQQQQAABBBBAAAEEEEAAAQQQQAABBIohQPC8GOeBWiCAAAIIIIAAAggggAACCCCAAAIIIIAAAggggAACCCCAAAIINFCA4HkD8dk1AggggAACCCCAAAIIIIAAAggggAACCCCAAAIIIIAAAggggEAxBAieF+M8UAsEEEAAAQQQQAABBBBAAAEEEEAAAQQQQAABBBBAAAEEEEAAgQYKtFptgw1+buD+2TUCCCCAAAIIIIAAAggggAACCCCAAAIIIIAAAggggAACCCCAAAINF2ilLl0Injf8NFABBBBAAAEEEEAAAQQQQAABBBBAAAEEEEAAAQQQQAABBBBAAIFGChA8b6Q++0YAAQQQQAABBBBAAAEEEEAAAQQQQAABBBBAAAEEEEAAAQQQKIQAwfNCnAYqgQACCCCAAAIIIIAAAggggAACCCCAAAIIIIAAAggggAACCCDQSAGC543UZ98IIIAAAggggAACCCCAAAIIIIAAAggggAACCCCAAAIIIIAAAoUQIHheiNNAJRBAAAEEEEAAAQQQQAABBBBAAAEEEEAAAQQQQAABBBBAAAEEGilA8LyR+uwbAQQQQAABBBBAAAEEEEAAAQQQQAABBBBAAAEEEEAAAQQQQKAQAgTPC3EaqAQCCCCAAAIIIIAAAggggAACCCCAAAIIIIAAAggggAACCCCAQCMFCJ43Up99I4AAAggggAACCCCAAAIIIIAAAggggAACCCCAAAIIIIAAAggUQoDgeSFOA5VAAAEEEEAAAQQQQAABBBBAAAEEEEAAAQQQQAABBBBAAAEEEGikAMHzRuqzbwQQQAABBBBAAAEEEEAAAQQQQAABBBBAAAEEEEAAAQQQQACBQggQPC/EaaASCCCAAAIIIIAAAggggAACCCCAAAIIIIAAAggggAACCCCAAAKNFCB43kh99o0AAggggAACCCCAAAIIIIAAAggggAACCCCAAAIIIIAAAgggUAgBgueFOA1UAgEEEEAAAQQQQAABBBBAAAEEEEAAAQQQQAABBBBAAAEEEECgkQIEzxupz74RQAABBBBAAAEEEEAAAQQQQAABBBBAAAEEEEAAAQQQQAABBAoh0Gq1DTb4uRA1oRIIIIAAAggggAACCCCAAAIIIIAAAggggAACCCCAAAIIIIAAAgg0SKCVunUleN4gfHaLAAIIIIAAAggggAACCCCAAAIIIIAAAggggAACCCCAAAIIIFAMAYLnxTgP1AIBBBBAAFU0f6wAACAASURBVAEEEEAAAQQQQAABBBBAAAEEEEAAAQQQQAABBBBAoIECBM8biM+uEUAAAQQQQAABBBBAAAEEEEAAAQQQQAABBBBAAAEEEEAAAQSKIUDwvBjngVoggAACCCCAAAIIIIAAAggggAACCCCAAAIIIIAAAggggAACCDRQgOB5A/HZNQIIIIAAAggggAACCCCAAAIIIIAAAggggAACCCCAAAIIIIBAMQQInhfjPFALBBBAAAEEEEAAAQQQQAABBBBAAAEEEEAAAQQQQAABBBBAAIEGChA8byA+u0YAAQQQQAABBBBAAAEEEEAAAQQQQAABBBBAAAEEEEAAAQQQKIYAwfNinAdqgQACCCCAAAIIIIAAAggggAACCCCAAAIIIIAAAggggAACCCDQQAGC5w3EZ9cIIIAAAggggAACCCCAAAIIIIAAAggggAACCCCAAAIIIIAAAsUQIHhejPNALRBAAAEEEEAAAQQQQAABBBBAAAEEEEAAAQQQQAABBBBAAAEEGihA8LyB+OwaAQQQQAABBBBAAAEEEEAAAQQQQAABBBBAAAEEEEAAAQQQQKAYAgTPi3EeqAUCCCCAAAIIIIAAAggggAACCCCAAAIIIIAAAggggAACCCCAQAMFCJ43EJ9dI4AAAggggAACCCCAAAIIIIAAAggggAACCCCAAAIIIIAAAggUQ4DgeTHOA7VAAAEEEEAAAQQQQAABBBBAAAEEEEAAAQQQQAABBBBAAAEEEGigAMHzBuKzawQQQAABBBBAAAEEEEAAAQQQQAABBBBAAAEEEEAAAQQQQACBYgi0Wm2jDX8uRlWoBQIIIIAAAggggAACCCCAAAIIIIAAAggggAACCCCAAAIIIIAAAo0RaKUFuxE8b4w9e0UAAQQQQAABBBBAAAEEEEAAAQQQQAABBBBAAAEEEEAAAQQQKIgAwfOCnAiqgQACCCCAAAIIIIAAAggggAACCCCAAAIIIIAAAggggAACCCDQOAGC542zZ88IIIAAAggggAACCCCAAAIIIIAAAggggAACCCCAAAIIIIAAAgURIHhekBNBNRBAAAEEEEAAAQQQQAABBBBAAAEEEEAAAQQQQAABBBBAAAEEGidA8Lxx9uwZAQQQQAABBBBAAAEEEEAAAQQQQAABBBBAAAEEEEAAAQQQQKAgAgTPC3IiqAYCCCCAAAIIIIAAAggggAACCCCAAAIIIIAAAggggAACCCCAQOMECJ43zp49I4AAAggggAACCCCAAAIIIIAAAggggAACCCCAAAIIIIAAAggURIDgeUFOBNVAAAEEEEAAAQQQQAABBBBAAAEEEEAAAQQQQAABBBBAAAEEEGicAMHzxtmzZwQQQAABBBBAAAEEEEAAAQQQQAABBBBAAAEEEEAAAQQQQACBgggQPC/IiaAaCCCAAAIIIIAAAggggAACCCCAAAIIIIAAAggggAACCCCAAAKNEyB43jh79owAAggggAACCCCAAAIIIIAAAggggAACCCCAAAIIIIAAAgggUBABgucFORFUAwEEEEAAAQQQQAABBBBAAAEEEEAAAQQQQAABBBBAAAEEEECgcQIEzxtnz54RQAABBBBAAAEEEEAAAQQQQAABBBBAAAEEEEAAAQQQQAABBAoiQPC8ICeCaiCAAAIIIIAAAggggAACCCCAAAIIIIAAAggggAACCCCAAAIINE6g1Wobb/hz43bPnhFAAAEEEEAAAQQQQAABBBBAAAEEEEAAAQQQQAABBBBAAAEEEGi8QCt1X5DgeePPAzVAAAEEEEAAAQQQQACBOIEO80m9+0q9+kpLrzJ77fFjpfdfley/40bHlcLfEUgu0KqVtMjSUsf5pZXWkeZbQJo5Q3r/X9KP46QxX0gTvk9eLlsggAACCCCAAAIIIIAAAggggEChBAieF+p0UJn/CbTvIB10jtRnyXCU77+TrjmFxtG57ZLp1EU68GypV5/KI//LjdLzD81tGhyvS8ACK7/bXfrl76RFl5PazhOsOeZL6Zl7pHuvxA4BBBBAoKUI2DN9w+2kzQdIS6wgzdc5vuY/TZdGj5RefVp65Ebpy4/jt2GN+gtssK20zb6V+/nmS+naU4sZdLbvh412kH6zo7TMalLnrpIF0KMWu/Y+e1d6/Tnp8du49up/VdVnD916SVvuLa26vtRn6eBbctZM6ZsvpHsur/3d0Xsx6aCzK59P06dLIy6W3v5nfepIqQgggAACCCCAAAIIIIAAAnUTIHheN1oKziRgDRVDbnE3kFrD1FUnSY/ekmk3bNzCBLr1loY+EDRilS83niXdNbyFHQzVzV3AGrT3GChtf7BkwZaw5ck7pYsOy33XFIgAAgggkLNAj0WkfYdI620ptZ83feE//yx98aF0w+nSS4+nL4ctswvscpS072mV5Xz5kXTidsXqEFu69n65hft7wkdj1ixp1GfS7cOkp++S7FpkKbaAz7dk2O+OpVaRzr1XWqDb7OObOkW69Cjpb/cV+5ipHQIIIIAAAggggAACCCCAQI0AwXMuimIKHHK+1G//6Lr96xnplJ2LWX9qVR8Bguf1cZ0TSrXGzqOHS5v3l1q3dh8RwfM54WxzDAggMCcL2PN8pyOkAcdlC1xWG1kg8/VnpUuPlsZ+NScLFvfYih4879Q1GD280fbSPO3ydRz9uXT1QDpw5Kuab2n27DnuCmnTXaIzDBA8z9ed0hBAAAEEEEAAAQQQQACBAgoQPC/gSZnrq2QNVxf+RVp8+WgKm8/ypO2D0UQsc4cAwfO54zynOcoN+0nHXBYfaCF4nkaXbRBAAIHmEbCsIcdeLv16m/j02Glr9N1o6cJDpTeeS1sC26UVKHLw/Dc7BYHzLt3THl38dtaB45UnpIsOlyaMj1+fNZpXYMs9pYPPk9q1j94vwfPmPS/sDQEEEEAAAQQQQAABBBBogADB8wags8sYgV/+Xjrpmvgg2MyZQQrO+66GdG4RIHg+t5zpZMdpI4XOuVtaY+Pw7Sxt5vSpwd8sdaZN+cCCAAIIIFAsAd9RnzNmSN+Plb7+VNKssmNoLS20eBD8jBs1PG6MdPbe0rsv+xt07SENuU1aeInKbW4bKj14nX85c/OaRQye23W33xCp34Hx103p3JV/V9i/tWkrdZzfv8OHdfw9/wDp47fn5quhWMfevoN0wQPS8muG12vKROmnn4K/hd3zpG0v1vmkNggggAACCCCAAAIIIIBARgGC5xkB2bwOAsdfKW22q1/Br/0tSN3OHIJ+Xi19LYLnLf0M1qf+iy4jXXC/ZNdH+fLjeOnaU6WnmGe0PvCUigACCOQosOcgadejpTZtagstzVt+75XScw9IUya5d2zB0JXWlSxQu/pG7oCoBTBP3UX65gu/g+AbxM8paq2iBc99p3yZNlV68+/SM/cEI8cnfF97lFbW0qtKm+wirb+11GPh6GC6ZUA4Z99kHTiynwFKcAkssaJ03n21mQe+/1a67FjpH/8XbUfwnGsLAQQQQAABBBBAAAEEEJijBAiez1Gncw44mF6LSuc/IC3Ut/JgrNHU/lc9l/EP44KGzw/fmAMOnkOIFaDhOpZorlxhnc2lgdcFo75Kiz0vRlwq3XzOXEnCQSOAAAItSmCFtaTBt0g2urt6sY5Qt5wvPXxj8s6Si68gHXuZtMxqtYFMe088fod0yZF+VHyD+DlFrVWk4LlP4HzSBOmRG6U7Lo7usBF2zGttIu0zWFpyJXcQPU0GhOxngRLCBDbeQTp6uDRvh9l/TZLljOA51xUCCCCAAAIIIIAAAgggMEcJEDyfo07nHHAwm/eXjhhWO9dcKThujZ/lizV8WnDMgmQsCCAwdwqENXhO+lE6Y49gpBgLAggggECxBU65Udpg29o6WnBx6MHZ5iePmkd9/FjpzD2k916N9yF4Hm8Ut0aRgue7nyD1P05q27a21vb74o3npYuPkMZ+FXdU7r9bgH7rfaU9Bkqdu4av9/kH0sAdpHGj0++HLbMLhH1LWoYBy3D2wevx5RM8jzdiDQQQQAABBBBAAAEEEECgBQkQPG9BJ2uuqOrgP0vrbVl5qKURpNMmSXudUjt64/1/SSdtJ02bMlcQcZAIIFAlENbgaVkpTt5R+vgtuBBAAAEEiizgyjpkc5tfP1h64NrstbcAus1nvOzqtWXdNVy68az4fRA8jzeKW6MowfMV15FO/ZPUrWdtje26e/Ba6fohyTMduI7frjvrIGLXevWSNANCnDF/TyeQ9VuS4Hk6d7ZCAAEEEEAAAQQQQAABBAoqQPC8oCdmrqyWa97iUmp2Qzn7LmmBbpU8NirARg299eJcycZBIzDXC2Rt8JzrAQFAAAEEGigQ9gy36uTdOdK1H8tudPw28Z0wCZ5nv0iKEDxv30E64zZptQ1rj6cegfPSXpZaWTr5RmmRJWv3O2VSMH3Acw9mN6aEdAJZvyUJnqdzZysEEEAAAQQQQAABBBBAoKACBM8LemLmymrtcIi03+lSmzaVh//a34KUebZc+Bdp5V/W8viOGporYTloBOZwgawNnnM4D4eHAAIIFFpg39MkC6pWL3l/21nQ9KK/BPOfly/ffysN2kH69N1oJoLn2S+jIgTPt9xTOvi82imibAT4U3dJww7Pb8R5tZj9hrER712611rm3Vkk+9mau0rI+i1J8Hzuul44WgQQQAABBBBAAAEEEJjjBQiez/GnuIUcoM0JeM7d0hobV1Z45kzp2lOlB68L/r3/0eGp231HDbUQDqqJAAIJBLI2eCbYFasigAACCOQscPyV0ma7Vhb603TpqpOkR2/Jd2eHnC/127+yzKmTpYsOk174S/S+CJ5nPxeNDp5Hpe9vrrnH9xwk7Xp0bWfh6dOky4+TnhiR3ZkSkgtk/ZYkeJ7cnC0QQAABBBBAAAEEEEAAgQILEDwv8MmZq6pmo4DCUrJ/84U0cHtp1GcBh2u9yROl8w+QXn6iuGxt55FWXFdad3NpyVWkedpLCy8hzZwRHN/kH6UPXpdefDR+9FOWo7TG31/9XlptgyAFfo9FJaub1eGHb6U3ng/qMG50lr0k27bPUtJW+wbnd+G+0thR0nMPSPdemaycLGtXn5+OnYK5Kb8dJU0YL33ylvTSE9K7L0kzfsqyJ/e21eemay9pge7SmC+lyT9I1rD79kvSS49JluKzqItZWkeY1TeWFl9BMssei0hjv5KmTQqO45WnpDdfyOc4sjZ4NoejmVjD6tqbSyusJc0zT3Dvzdd59vm1KSrs+nrlaenLD5ujVsE+OnWRNtw+/Jkw5gvp1afrc83NKdd7c52pIj67u/WSttxbWuWX0sJLST98J731D+mPp/ipFOW96Ffb6LXsfbHelsF7vvRutS3GfiHZN4pNLfPS4817bzfy/k5iOvQhadX1KreYOkW69Cjpb/clKSl+3bDg7bSp0qVHS8/cE719vYPnRXpPWKfWpVeV1v1d8M5q33H299nkCem/iRodPN+8v3TEsNpR53a9XX689NSd8ddQ1jWiAvilbFs2Cr6lLXZcq/5aWntTabFlpY4LSN0Xkuy33MTvpfdeDb4lPnqzfiP7q82SvKOyfkvWM3i+xIrBb7dlV5c6dpYWWlyaOkka/41k346N+O3W0q5P6osAAggggAACCCCAAAIIJBQgeJ4QjNXrJOAaUf78Q9I5+87eqTXmuVK3P/KnoOGraIs1Ov7hOOkXG0jt5/Wrnc3jbiNP7hgWBG6zLub2uz2l7Q+S+iwttW4dXaI12lljlwWvH/1zumBxvwOk3U6s3I81gttIstJijVrHXSGtvlFtnZ68MxgJVr507SENuS3odFC+3DZ0dnaCpFYW1D3wLGmN30jzdYrf2hrZX3tGuuF06cuP49ePW8MaG7fZX9pyryBYb+cqbrE5OT99W7r53CCwWZTFGg73Otn/WrfjsDSlI4YlO45DL5CskbO0tGkrdZy/0m7WLMka+O2/5Uv1NVhvu7U2kfofKy23hjRPO/+92TPgpb8G59g6HSRZwu4Te46ctZf02XuzS7LzZVNlrLq+1LZt9B5K1/1VA5PXp7zkel3vx1wWNCyXL9bJ5foh0tN3++tZZ4/TbpY6da3d5uXHa59JUSXbvXzWnUFjd/liI2qvO80vKNiIZ/evtpQOu0BqV/a+ev9VafAfZh+FncfSfVh9XVsHn+O3ijYvwnvR/6pwr2nBzu0Olrbex//5bSnCnxwh3Tk83fu9yPd3WtOLHpFWXrd26xvPkix1e55L2PVt5Yd9R1R/x9j92GH+2ufllInST1Wd6qrvmahjaMR7wlUfe/btepS0Wf/w1OLV21lHvjeek3zfDXkFz+0ZdOQwac1Na4/E3v1XHB/+XTH4z0Enl+rlzX9Ip+0aP+99XteiK4hv7/4z9wg625SW3w6Q9jlNsm+d8uXfL0jn7JO9Rpb5YZ3fVpZjHXtvOkt6/Pb48u37Zq9TpJXW9fudM2lC0EH2lvOlcd/El1+9Rl7vqDPvkJZfa3bpSb4lw54XeQfPk96Lpd9uD98kPXBN/G83O28Drws6cZYv1ll4yG7J7oXq7/JSeXYvDj1Yevdl//P8622kQ8+T2rav3MY6XQzuH39c/ntiTQQQQAABBBBAAAEEEEAgUqDVahtv3AK7tnNW5ySBWfO010eHXKLJi61QcVitZvykRe+9WN1eeazi37/ZdDeN+t1+NUHGeUd/pqWvOkptbQR3AZYZHTvr8/4D9ePy68YHqx31bTvxey380JXq9tqTqY9o4hKr6PNdB2p694VTldFu3Ggt8sBlWuDdsoY8j5K+2WSARm15QMWaXV99XH1HnNf0b5MWXV4j9zxd0210dchSvm7pzz91XlAfHXyJpvVctGKLhf7vOvV62qOBr2yrWW3a6qvtj9K4tbbQzxYASbjY9dnljae1yENXpb7mxq2xmb7e9jDNmL9Lwr3/d/VZs9T5/Ze02IjzU9ch3Y4rt7Jr/at+h2v8apvUpiH12cHPP2u+z95R39vOUrvvx8RuMbL/II1fq6qhN3arYIWw68pz00SrTeu+iEYOOEWT+yyX+v63HbaePlW9nvizev5thFp5jkQLu0/aTPpRS/3xOHX8+iP93KqVxmzcX99svqdmlQdIPY6w9dTJWujR69Tj7w94rF25Sj2v9+/W3Upfbn9Uzb3c7aX/02J3X+hdV1c5VsC8oz7R0lcfrbbWGOyxTFtwYX188MU1z7i2P36npa85VvOO+TyylEY9u+0+/nyXE/Vzu9kN1/N9+raWufKIpvpO79Zbn+5xuqYsulxo/cvXrV6hKO9Fj9MXu8oPK/5KX25/tH7q2jN23bAVmu6lv96o7i/c531vWzlFvb9TIfx3I9czvdMHr2rJ605M5JOlHtXbhn3H+JYfdR+UymjkeyLsOL791bYavcU+qb5J7Juo26t/1SL3D1drC7w6ljDT9mO+0NLXHKN5fvzOi3dm+w76fNeT9MMqG9b8FrB3nf126PLmszVluZ7Jrt8bXpVJuZI9Cz86dLim9l68poSez9yhhR+59n//PrXnYvro4Is1o/OCFev6vkuiqpil7KzPc/u+6f78ver9+J8ir5nq+uf1jvrwsMs1aYmVU53BsN8dkxdeWh8fNEwzy4LRraZP02J3DVXXN/w7uto32rfr9dPo3+5TUVaSirb9cZz63HeJurz9gnMz+/394WGXaUqfZSuvq4nfN30vdhj1idcuXeU0bTxrlhZ56Er1eME/g8jXWx2oMb8p66z331p0f+F+9XngMq86sRICCCCAAAIIIIAAAgggkIdAK/XoQfA8D0nKSC+w8i8lGwliqYPLFxvVe9J2taMSLHWdpXjvVtVgbaNfhh4i/bMy2J6+Yhm2XGpl6aQ/Sosuk6GQ/25qqSRvu1C654rkZe10uLTbCdK8HZJvW76FjZS0eedvPNM/1eIuR0r7nFq53yfvkoYdHozQO2tEtE9p3fISbKT6BQ9Ilua9fLnpbOmuBA0qtv+Tb5CWXS2bi239xYfSBQdJH7/tX5aNXtt3sGSj2pKMRnbt4YM3pHP3C7IFNPeS57VuIzIvPlJ6JaaziGUr2GyXdEcadl2lK8m91dqbScde5jdqz2ffNnreMjFYWmGfAHrYfWJpPU/eSfr0HemwodIWu8WPNnfVzZ4HIy6Rbh/mU/sguFHv692eteffJ9mxly8f/ls6YVv/EVRHXyptMSD8uCb9KJ2xZ5CW3GfZaHvJyqt+/lpa3lN3jT6XjXx2h9XbRpOfsI1koz1PvzXIVuBaSutW/z3PZ0WW96LPuYtaJ8/r2e5nm2f7kqP8p7Ao2v2d1dO2t28F+2aoXuy77ooTpKdj0qnnUYewMsK+Y3z35boPSts3+j1RfhzWgdCyTdho87gsJHHH/+4r0tn7SOMdHeHCTF3f+2H7smfQMcMlG51anannx/HB9WJZq8KW3+0uHXp+7XdXkv3HHX+Sv1umHhvlX30c79jzdtvKd8Rpf6odMT9zpnTtadJD1yfZa+W62+4fZF9q06by383w3P3d5VpGlZOvD77nsyz2DLRRyefs575mqsvP6x3VlMksJOOFz/GE/e5YcmXp3HuCaTtKS9P0E0dLz97vU2rwjj3yYmnDfpk6XjbtzLI7PXSddP3p7u+Ng8+V+lWdZ/vGs0wSj93qV2f7XW7H3aV7+Pr/+D/prL39ymrKMPdQkMWgfCnSb3y/I2EtBBBAAAEEEEAAAQQQmAMECJ7PASexxR+Cq9H0kZuDRrDqxX5Yn31nMKdy9dIcgbE4cGvYPu/eYL6/vJaJPwTp621OO99lt+ODdNFZG0JL+0sawHMFzy1te1zwxfZZr+C5T+De17i03nejg0ZG37SE1li6+0n5nRurxwsPBwF0n+Bq0uNzrW/BMOuEUJ1GP0v5cY3fVnaRg+crriOdcmNt554sJratNYJaCnLrxBK3RAXXfvU793PBGict1XlYWuLqfVpHBwuQWCN/3NIc17urwdU6DVgqXguixy3tOwSNtsv8InxNu7duOEO696q4koK/h73brAxLxW8pu11Lo5/drsDEidsGnUI23SV6eomwoGFR3ot+Z869ll1n+58ubXtAfs9vuyasw9D5B/oF0It2f2c1te1dHU3sb/ZOuOZk6Zl789hTsjLqFTwvwnuiJGHXtM99nUTuzb9Lp+8efj1nCZ5nCZxb/V2doxr122GV9aQhf65Nm22pzAfuEHTOLC2W5v3wC2vnav/XM0FnrDSL6/dUXKCyHtfvp+9JZ+zu1wk0r3dU0YLnUdd3mvNr29i3419vk648Mfz3gevZm+SecHVKKdXZrmPrDD9+bPxR2Fzu9hu6ulNGozq4xNeYNRBAAAEEEEAAAQQQQGAOFiB4Pgef3BZxaDba3EYSW6/18mXyxKAh2TUCdfuDpf2G1I6UGDVSGrSDX+NLvYAOOU/aZt/w4ILN82eNii88JH32vjR1kmQBmy49ghElNpLG1XPfZ7Ri6Zg22SloZLOGmOqlNCfecw8Gcyp/P1Zq3Uayub/j6mCNMCMulm67KF7PFTyfNVOyRsCwub3L56m2uamvHlS5n6wjz+NGTdq8znZ+/nav9Om7wXy0libTsiNs0E9afk13wMQah07rH3/t2ZzK1vljwd61hnb8X34k/fOvwbmx9NAWzLTU2nF1iGvsjD9jydYwy/Pvd4/eL81n/vyD0tv/lCwdq83f2GuxYH53G7navmxO5fK9W2cEawwun5+7/O82Yq98HunefaWNtqscTWYeNlenzR9avnzwevzI9mQSs9e2e9kyKqzyq/ASqu9/u/dssft/8eWltTaVVt/I/QywZ8aJ/eLnSXYF1x74YzC6s/RcsGeBXbcWDLbzZGalpc/S0lZ7ByPUw54jtl7cyDRbpzmv97BgdZKRea7R6+Vn03cElSuYHzd6vQjPbldg4tUn3Z1+7Fqy97ala/7Pv6TBVaP3i/BeTHtfl2/3+z0kG6lXltK+oljrVGIjye06GfuVZO87m5Zjnc2DTgcWEAh795nfX26sfeeF1blI93ceplaGvRuGPhg8B8MWeze+/mzg85VfKuFcqmYdacrngrZ38Wa71naOevEx6eO3Knc5eqT01F211SjKe6JUs6jOOqX3+BO3Bx2Q7J1l7ysL+kZ9E9n1bMdumWSqO/SlDZ5nDZzbfTfsEWmFsjmuzSDpKNtcLqz/FuL6DTR1sjTsiOBZUlrs2XHefdJCfStrEBZo962jK5NX1LdGXAdU+86x32420trugSkTpQW6S6ttIG28o9Q3YiqbqE4X5ceU1zvKnsn2/VhaknxLvvx4bae8rCPPbV77nQ93vyMsu1T1b7fO3aQNtwu+gV2/H6M6X7qC1fYbyALe1d/QYddW2Oj18vXivnvizq393ffby/faZz0EEEAAAQQQQAABBBBAwEOA4LkHEqvUUeCXv5NOvLo2OBOXatfV4DN9WjBa/YkRdax0RNGuelnDrzWCXXFidODLUmcedbG0yc616fp8Gx+iglVjvgpGH7z8hPsgrA6WMrg8yFa+tu8o+LAG0vf/JS22nNRx/tkljhsTBDmtodUCx1FL1uC5K4BjDUvW0PfHU6PPj9laulBrUA8LgPiM/rZODVvtVXuU5mDnxhqIohZrgDz+yvDge3M2LkUFwyyF/eXHS/95zX0kFiw5fGjQYaR169r1XnlKGjLAbyR9WENqKU35JwnS6Wd9arhG8Pje/7Z/u/8sxfnW+9SmlvVN/xl2n9i21lmn1Lhq/986wth0B1HZCqKyC/g02jfn9W6dKgZeW/l8MVPfEVRxo6esLN8RVK5AfFSDdFGe3WHXsR13x06Vzx0LklhHI0vtaoFD13VUhPdi1nvbto86P3Y/PXitdOvQoMOTa7EOajZtQvW0M7a+dT4YerD00uPJ34ONur/zcC2V4ZOhotTBzDruPHFHfGe1POtnZWX9BrEyivKesLrYfLLjvgAAIABJREFU94RlSpl/gVopn/f4cmtIR1wk2XuienF9K6YJnmcNnFvdXEFCCw5aZz3rWNeIJSwdu9UjLC24pUnfYNvKWibpIFZ9fGEdke05bplRLENK9WLfvWfcLq29ae3ffJ+Bq20YXDML18713vQOufsK6aazos9E3u+o0t6yfktmCZ6v+1vpxGtqv1+sbpZ949YLpIdvcr9n7dxYCv49B4WXEdUp1Tr0rvmbSnPfrD1xGXus1CRZe8IC8Vmu8Ubc0+wTAQQQQAABBBBAAAEE5hgBgudzzKlsoQcSFliJargpHWZU6vbmDCBWs1vjr81hWB1Ytfk6LzrMLxAY1ThlgS5rUHMttq2l0f711rVrJJ0XOypI6xPYjEt3agFrC7zYvHrlI16jLuUsDdeuRuKkc+dGdXCIC3646p8kBbb5uBrZbFTKoB2lUZ/V94FgI7dOu1nq2qNyP0nTD0elQE7SESZrg2deWq508knu/1JdXCOQ4p4Btr3rOiuVbfebpUF+/A6/I7dR/kNuqQ34hY2OKy+xua931yg+3xFUcaOn7Nh8OzG5AmQPXh/YVy9FenZHpdC2ett9/vpzwTvNNa9x+fE1+r3od5XHr+W6v32mmigvPapDinUws3TN06a461OU+zteLNkacZlhqkuz69DsbbqU5x4IsrX4fkskq9nstbN8g5RKKcp7woJeNoWOfRtVL74jgG07G4k85FZpiRVqywnLTpI0eJ5H4NxqZu8xCxLae6J8aXQ66AHHSXucVGsX1unL9WxO87snzVQnrswbSZ+B1nnSOgL84te1v5fiMg+ZVN7vqJJ+1m/JtMHzqGwU9l1v00L5du6wToQ2DUPYKHRXtqCwee99A9Y+GXvM1+cadV2TPh010z7T2Q4BBBBAAAEEEEAAAQQQiBAgeM7l0TgBVyOkjQI5c88g1XPU4krd3lwBxLC6hY0g8e29X16eawRl3NyGltp78J9rGwe//lQ6eafko7RWWlc69abaRhifFOFRwXMLnD90nXT96X4dCko2WRquXSN27hou/fn8ZPeBNfDY6G9LsVy9RKXXd81v6TsytnxfYSNF4qY7SHaU7rVdjf/WQWPg9skCGGkty2uXtcEzDxdXSljLKHDqLsE0AEkW1yg5n2slKriWJD10eX0POEPa4ZDKI4gbTdSI6z3s2vQJeIedP+vAYSl95+s0+7jjjrm0ZlggPipzQJGe3VGBCTt+y6JyyVH+93mj34tJ7jvXuq4OQ3aNWGeIR29Jtpcs79ai3N/JjthvbQvEWgfAZVfzW798LRuVbqny//1CkMnGgupRWQCS7yH7yPMivSdcmZ98p6Ap93N1TgwLTCcJnkcFzq3ToaWFd03vVH1+Xc+1916Vjtsq2bdommvHtU1Y4NLWDQs2uqY3SPO7xzIonXWntEC3ypq5vmEtwHv+fcH0ReWLvdcs41fYFAVRTnZubZobexZWL4/cHJTpWvJ+R5X2k/VbMm3w3HU8vpm+qp0sHb11Tp+3Q+VfXN+jrmvBJ+D9mx2loy6pnIbph+8kSydf3pHcJ2uPKxD/zkvSCds27h7N836nLAQQQAABBBBAAAEEEGhRAgTPW9TpmsMqa/Ne24/76rlDfef2dqWC9e0tXw/OC/8irVzVEBSXgj6sHt0XCuaCX3iJyr++bQ0I27hrHjaSP23jfmkvrhGwcUG8qOD5G89Lp+8ePbou7CjTBs9d10qaYG+pXossKZ19l9R7scqaRnWWCGsgSzvfZthoJd+03lmufde8m2kb+awuLkvfjjRZGzyzeJS2dV2bcR1eovYd9jyJu++svKjg2qiR0qAdknekcXXoCUstG9UQXe/rPSz1uk/AO6zR1jo82DW46nqVZymuQdkVIIsKcBTp2R0VmPj8gyC7hY0E810a/V70rWfUepZRxkbQV2eV8Zmqw1Wu693qGh0Y96yxvzfn/Z2Ha1gZcVN6+O7XnjU2P7pNU2NZbpJ2YMrzGyTu3DXiPRHWoTDL92JYeWEd+nyD53kGzs3f9VyL+672vd7Srpe0XmHvijTv1bBnWlTGH1dniyzPwCSdLsp9835HRX2zJJkCKG3wPOze8U1hH3bduTLZuDK7uVKv+wS8qzsK2m/wJ0dIG/SrTB/v04kxLBBvx+eTcSnt/cd2CCCAAAIIIIAAAggggECEAMFzLo/GCbhGAt9whnT/NfH1ikrd7huAj99LsjXCggS+KYPL92QNGZvtKnWpSos9eqR7dIcrqOmTBjbqKF3lxh2XK3gel9o8qi5pg+dJGwl9z3pYuVGdN8Ia/NJ29rCRIuv8trKmNsru+QclyzRQr8U1L3SWBlSra5Y05UUInrtGimdp9KtH8DxtfVwjgpIGz+t9vbvqGRfwDmu0tW0sVWr1VBxxDcpJ61C0Z7crMGEZQ64fIj14XbKnSyPfi8lqGr62K7CQpcOQ7cnVaShuFGlU55jmvL/zsI0qY61NpL1OkZZcSWrdOvverCOMpSO/90rJRhunWdJ+g5T2VZT3hOsZleV70ff7xid4nnfg3Pxd36Q+HdLSXCu+2yQNnruC2HHvuOrfGGGjyKM634T9ZvPt4Bhl4dvporyMvN9RpbKzfkumCZ67ngmjPw+yFlkHoDSLq2OCq0N3WLacuIB3WEdB28Yy0+x9qtRnqdk19+nEmKYOaWzYBgEEEEAAAQQQQAABBBDwFCB47gnFajkLuBoLks5r5krdnjZVctbDDAsSZG1g962Tq+HStzNC1H7CRrpYo9mpu7rn4XM1VGZpnE3TcO2aQ++z96UT+0kTxvsK167nGtH+zL3S0KoU17a1q8Eva+A5/REk3zIsLXYeI95daSN90jVmbfBMrtA8W+QdPI9rCI06qjT3XiOud1enqrh5bcNGT117WjBadcifpfk6z9aJcwzrYJKmU02jnt2u85Z2VHMj34t53KlZnk1x+0/zPHXdi3HXZd73d9yx5fV361yy+R+kX28jLbKU1LZttpItvftHb0pXDZT+81qystI8B5PtIfnaad4Trgwddw6Xbj43eR1sC9+OAXHB83oEzq1+RQ2ehwVcrb6ud5bN2W6Zqez7s3yJ63RTvq5rmhBXunTXdZ9HR2VXZ4BbLpBuHxZ+Leb9jirtJeu3ZJrguetYsnbqSDqnfdh5sIC3PQ/suRC2uDL2nLSddPSl0npbVm4V1cHD1UktrqN2uqcVWyGAAAIIIIAAAggggAACXgIEz72YWCl3gSRz/EXt3DV6xgIVeQQekh74iVdLNoKxenn3FensfaTxY5KW6L/+PqcGjYPlS5r51sP2GNbQOm2qNPwYyQLFYYuroTLtyDjbR5qG6yxzR8fpuxp7XHNoLru6ZHOVW+Nn+WJzyP/pHOmh6+P22Ni/u443SaOt6wiylJ21wbOxquF7d13rPg2qrm3jRkxHOaS59xp1vVt67erR4mHpg0vHG9bIXApEfvVxEKioHkEV1aAcNnoq6llctGe3qzE/ycjG8mupke/FPO5tV7aNLO+yUr3SlF2U+zsP26RltJ1HWn0jacN+0irrST0WST8q3VJdP3yTdOOZ/nOjp3kOJj3GJOunfU9YYGuLAZV7ytL5wkqy56h1bmg3b2W534+tnOYhKng+ZaJ0zPCgo0T1FAn2zWkdHh6/PYnQ7HWLGjy367i6g5bVOipoGPbOSJK6PWz7qPMfVse4wKrvWXJ9o7s6oVq5eb+jSnXN+i2ZJnie9VxGOScpO83UQ2Fepe+EsO+wqE6Mrt/zPt+8vtca6yGAAAIIIIAAAggggAACCQUInicEY/UcBFwjA6Pm2ovarQUj1/xN7Ro+I1ZzOJyKIlwN4bbS999KD1wbpAy19Np5L2EOefXYdwXBolI2hzVUxgXc40zSNFyHzdWcNnV0WP3CAkOuBiJXgNjKtdFwllL2uiHSJ2/HSTTm765GzizztZYfSdoG/awNno3RdO/VAkQWQLCOONUBBJ+GRNd9kmVu1zT3XqOud1cwwjWSLazRtryjwWl/8h9B5TrmqIwbRXt2uwITUSMBo+6hRr4X87i3wwIQUZ0xkuzTRo+ee4/UpXvlVlEdFYpyfyc5znqta6OU191C2nA7acV1pM5da5+ZUfu2AOArT0rnHyhZJ7a4Jc1zMK7MtH/P8p4IG62epXNVkmNwBc9P3y3o9BQWOC+V/8pT0pABkp23pEvS9OhJy0+7fpp6ud5xPh2c0ryjwjo85/UMDEv9bZZR3yt5v6NK5y7rt2Sa4HnY90XSLGyua8/upeMul+btWLmGq+NXWF1sGigbSf7tqNq9VHcULE/NHnaNRnXQCPtOSNsukPZeZDsEEEAAAQQQQAABBBBAoEqA4DmXRPMLuFJdp00J6xrFnsdcfEl1OnWVzrtXWmpl95YWQH7vFenFR6UX/lI5Iifp/krru9I4ZgmWldfFlVbyweula04Or3VYA2lcqve440/TcB12feSRZrxU17C0u1ENX/0OkPY/w5161hqfxn4dXB//eER69+X6dLaIsw77u6sTRdR1kGQ/Ox4q7TekMvjhc66yNngmqWO91rVr23xtRKWNrKwOppX2myV47rOt6/jS3HtWViOud9fz0NXJI2r0lB1D2HXp6iDjGj3laqwu4rM7zCNLx6dGvRfzulfDOkjlFdzo2iPIbGDXTfkS9e5OO9o4yiPt/Z2XcV7l2HHY9bveVsF3mAXX4xZ75z51l3TxkfFB2UY75fGeqEfnizjj8r+HfRva9/+XH0k2z311h7HybS2YZt+cj96SZI/Buq6AqytTUPI9pNvCOskddYnUvmrEftQzwALgYXOW+2QBcnUojcrW5cqmcvJO+XT2DOvMEdX5N+93VOnMZf2WTBo8d3UcyKvjs6tzlutbMEkniaiMPW/9Qwp7t0VlKwi7xnyu53R3HVshgAACCCCAAAIIIIAAAl4CBM+9mFgpV4GwVG62A+vV/vUnyXc1T3tpqVWkdu0rt7Uf6Vnmb0xek2CLTXaSbI5wn0ZbW9964n/6nvTKE5KNGrEGxKSLqzHUAo/TpyYtrXb91q2ljp1q06NGBePCGkgtdXGWxrY0Dddh9bBR3pMnBKO9sy6WonTeDpWlRB2nXRen3yqtur7fnmfMkL79Wnr7xaCzhY1O9xkh51d6srVcjc9RGQiS7CFt+VkbPJPUMcu6vRcLRkf2XT54Zi28ZJDCP+zecu3HJwBepOBao673sE4trobY6pHF5aOn7DwkGUEVNnoqaoReEZ/dYfeTTyeWqHujEe/FLPdq+bZhgZ2o9LNJ95u0/CLd30mPtTnXt+COPW/tm3PVX9cGJ8vr4huUTfMNkvSY6/2eaHR6ZFf6dF8nGwlr35H2PE+yuDr/5XkvJ6lPad206eRtlL5d2+WdDXxSt9vvk632qqzpuDHSqbsEqeLDlrD3qX2bWpr9NFkAqvdh3wnztKv816jzUo93lO0967dk0uB5vTuyJC1/mV9IZ90pLdCt8lyEdf4Ly0RVnb3CN2uPKxtCXlmt0tyXbIMAAggggAACCCCAAAII2Ax16tEjRe477BBIKeAaLZGyuNjNolLlxm6cYYUNtg0C6JZCNOligdH/vCY9eaf07P1+o45dI8OT7jvp+kmD55a63ho9XQ10cftP03Ad1ugXt5+sf4/rJGANhQOvlWwEUNQoq7B6WMB/7FfByPSHb5S+StHhJO3x1Wu0T6k+rlSkccH5rA2eaT3ituvaU9ruIMmeB90Xqm0cjts+7O8tLXhux9CI6z20cX2yNOyIoBNKaYkbPWXrhY0Od42gCpt6ICoIUMRnt69d0uu3ud+LSevnWj8suJ3naNWwAEPUNUPwPPmZtWexZTWxzB7VQbpSaR+/LQ3aUZow3l1+mm+QuNo293vC9czxebfEHYvP332C5/Z8ffcVyQJ03XpWlmp/e2KEdMlRPnubvY5r2pmsGZGS1aJ27bDMFraWK1tJqQRXoPP5h6Rz9w+vlWUBGfqgtPjylX+P2sbWDHsGZj3uuO0TB89D3u9x+6j+e9ZvybyC51HzvSc5JldQ2pXVIOx7yPb31ovSif0q9xyXscfWDhvJHnZew0bIR41ST2LAuggggAACCCCAAAIIIIBABoFWq228McHzDIBsmkxg4pKr6tO9z9ZMG2nZDEubqZO0xE2nav6P32iGvVXuYnqXnvpi5+M1Yek1pDZtUu2/9ZRJ6v6PB9T78T+p9cwZzjImL7y0Pj5omGbO1znVftJutMDbL2iJP50Wuvk3mwzQqC0PqPhb+zFfaOlrjtE8P36Xapc/dV5QHx18iab1XLRi+4X+7zr1evr20DJH9h+k8Wv9NtX+0m7kc9393KqVvl2vn77ZdA/N6Fw1ysN3x7NmqcNXH6rP/cM13+fv+W6Ver3xq22iz3c5UT+XZXloNX2aFrtrqLq+8XTqcksbuq7jqPNr24bVq82kH7XUH49Tx69TZHLIeCR53PtNWRGs8bDq2dH11cfVd8R5kTV03Sc+27oKTnPvlZfV3Nf7tAUX1scHX6zpXXtVHFLPZ+7Qwo9c+79/C1sv7Dk1csApGr/GZhVlVT//Zs3TXh8edpmm9Fm2Yr0o9yI+u+t5P+Vxb/i+FzPexv/b/MPDLtekJSqnYpnv07e1zJVH5LKLsHdU1LuyiPd3LhDNUMi4NTbTV/2OCP1WajXjJy1678Xq9spjzppkfQ6WF5zHvZDmPZH2PZvX6Qn7Nqwo++ef1fn9l9T31jP17a930Kjf7lPzHmw9dbL63n62Fnj3Re9q2Tvow8Ov0OS+K1ZsY+fdvqEWfOkR77LyWtH1zmj103QteveF6vbak85d2fF8csBQTVh2rYp12n03Skv/8Vi1Gze6ZtsfVlpfI3c7VbMsY9J/F59vuLBnYF4GrnLajf9GS11zrNp/93XNKvV6R2UtN+zeivKtx7O8Givp++vrrQ7UmN/8ofKaCjkXNev9/LMWeuwG9Xrqtv9tO2nR5Zuu0fLf/GG/j75bdyt9uf1R+rntPP/btukb/voT1fGL/9T7UqN8BBBAAAEEEEAAAQQQQMAp0Eo9exI85wJpPgFLj7tzPg3O3pV+6Ab3vNzehWRYcZElpZ2PlNbZ3D2PcVzxoz+XrjhBeu1v4WvaaIdz7q5NtRdXbta/v/OydMI24aXYebbzXb7YiIOB26ef591GfZ1/v9RnqcpybWTy3ZeH18NGnm+6c9YjTba9pTgefkyQOSBuscai3+wkbblXkMq7bdu4LWr/bqk6bV9XDZSmTk6+ve8WNtLE5uYsT1Of5Fjj9uO6jqPOr5UZVi8b/X/KzvnMxxlX7/K/b72PtPepUsf5k2wVrGvn0aavsPki/3qrtO8QaaV1Kst56m5p2OHRZbvuE59tXSWnuffCymrO6/3sO6U1Nq6sxTsvBSOoSqlm199aOu5yad6Os9ez6TPO3qdyOxtBdcCZlUGc6ueZjQQ8c0Tlc9jO6dWDpMduDZct4rO7Oe6n5ngvJr8Dw7ewUZfV92HUuy/pfsPeUVHvyiLf30mPvRHrl6YQKL/nS/X46+3Bu7vez8FGvifSvmfzOldh34alsu25/MqT0vkHBt8ydo7OGiGttG7t3j94I/ieTPLNY98vWwyoLSvLuzGLS9g7w8qzLE32/RKXpWn7g6V9B1e+l2wKAvu9YNmrqpewZ81n70snbRedcSHsGZjluH22jfqGq9c7Kmu5YfdW1DdyPZ7l1bZJ31+WEeukP1Z+w4YdwwUPSKv8avbebAqyM/cKvl9Li2Xtsd9sNrK8/B7/83nBtGqlJey6/PDfwbfatCk+VwvrIIAAAggggAACCCCAAAJ1ESB4XhdWCg0VCPsR3RxU1vhkDWyWmrHRizUgbLxjkK7bggeu9KFh9bR5c61B7G/31f7V1RhqqWVdAfc8LEZ9Jj19d3hJRQ6eW2PrX2+TJv6Qh0JtGTN+kp5/ULK5OZMs1lD8y99JG/QL5mq1tP++ad2t0fnfL0hn7pmsMTlJ/cIaFmfOlK4bLD10fZKSwte1tO2Db5aqMyi0lOC5BVgtNXDcfW1TM9i1MepT6ZN3gmkaRr5f26kkrNHTp5G/Hg2yeQXPy898va93mw92z0GV99C4b4LUzDY3py3VHbrsPqpu2LX1woIc9ky+4KAg2GOLzXd+yHmV5796f9VXfhGf3VkDCEmfBPV6Lyath2v9sPswz++KU2+S1tuycu9zS/Dc5ve2TinVz3y7p+69Kq8zWFvOyddLvw7p+GffTMdv7Z7HOY/nYKPfE65nTnN1NHUFz+3Z+/eHpYuPrPyGWW0D6eQbpPkXqDyP9u1x13Dplgv8r5OwZ7Rt7RNA9t+L/5phwW/b2jdwaM9Om6O6OrW9TU1Snbo97No1cwti2jsvagl7Bo4fGwTop0/1P94ka06dJD1+R3hQv17vqKzl5hU8t99tp+6aRCt8XUvbbmn67fulfInq/OV6xpU/H3r3lc67V+pVlgXM9c4KC4yXH5+rjs31PMquTAkIIIAAAggggAACCCAwBwsQPJ+DT27hDs2Cgja3X/VoHxtdcPlxko2uzrL86vdS/2NqU6RboHToIdI/3ak4s+w29bYWFLWRxhYotcbBRZetHNEbVrAF3Gw0yjdfVP7V5lO23v0LL1H57z6BttQHELNhUYLnA46Tdj+xsrKNGpWc1No6nFhHi/W2kpZbQ7K5UVu3dpeSpjE5SZ3CRuna9nHBbd99hDVc+pSftcHTt35R6y27ujT4z7WN2LaNNVDbPWsdNp64wz/zwpwePK/2zPt6X/mX0mk3B3OWl5ZpU6XLjpVsTlFbqkdPVQfES9v5jKAKayR+/dmgEbw00r36mIv47G7k/ZTnezGP+zrsGrF/y5pFpbxuYff53BI8dwVy6/3t4nrXxJ3XrMHzIrwnLOBqmYq6dG/M92LYt6ErcF6qoXVKstH61Z0Jx40JOgx+8Lrf3b7oMkHQz85j+RI1Wtuv5ORrWdDQ6rL8mrXbWiYl+67yWcIyrIwaKZ28Y+Vvhc12lQ6/UCqbdqepU/FZe0lv/zN6TydcJf1mx8p14u4Vn7qnXade76is5SYNnnftEfx2s+uyfMkrs4nreRVXfljnovKORWG/BVwB/7isPWEdE4v6uz3t9cp2CCCAAAIIIIAAAggg0GIFCJ632FPXAit+2FBpq71qK16dRjftobkaxay8R26WrqwKoKbdT722s0ZBG21sI1Es1XBYSlHXKBFXA0xY+uF61b+63KIEz3c8NEhrWd7oGpZesLlcsuzHAnhb7i1tsnOQuj5sVHpYo2mWfZZvW+9AR9i58kkLn7XBMw8f10jGH8cHI/MtQ4MrgOra/9wWPK92yHq9x41oSjJ6yuoWNYIqbF+uUezlx1nEZ3cR7qeSUZb3Yh73teu859UBK03wpKVklvDxd3UeeevFIJV0vRbXuywuIJg1eF6E94TrGOptXjqXYd+G1jHUMkTZtCVhi9X53HukxZat/eurT0tDBvi9X+15YsHm1TeqLSeuo1Pe16KrQ7FvQLtUn7DR9GGdAcKuPd9jDkt3bx0CLYvL6JF5y8SXV693VNZykwbP7UiTdp6K15m9RtqOMnFZdHwz9lhN4rL2hO0r7jmcxIB1EUAAAQQQQAABBBBAAIEMAgTPM+CxaQIBV2OdjZS98Uzp/msSFBaxalj6U1u9pf0QtxHkA6+Vll619mBd6RyrR1DalnEpSPNRDy+lKMHzsBES1aNP6+lQj7KtAXiXI6Vdj6nNVhA3x3KW+rgCHXldZ2HBSZ+ODlkbPLOY2LZhQVj7d5u39Jx9JesglGaZ24PnJbMs1/vB50rb7lepX3qGrrp+7dyeUelSoxp5F+xdO9+5z7VrNSvas7vR95PrXknzXkxz31VvE5a9JK93iGvO46iOb3NS8NzVeaDe32yNCJ4X5T1hz9OLHpZWWKvySrepLCyAbem40y52bXbpUbm1pfX+6uPZwe2034bWadBGTs/boar8adIfT5EevcWv1mEjsG1Ln456fnuIX8s6W515R+Wc0aWtfAPapfVd11V56nZLr33uvdJCfWfXLcm3YljHRgvyn9bff9R/vIr/GvV6R2UtN03wPGxUf162rgwbcZkNwjqjl18v1dkOXBl77IzGdSwM++5vZMdv/6uQNRFAAAEEEEAAAQQQQGAuECB4Phec5EIcoquxylIunrarZPOH5rG45jNszkaxPI7DyrA50W0uQ5sTtHyxgJylbq82CwsSNXJkSNoG0ii/NKO+XBkJ4hqP8jqP9Sxnn9OknQ6rHYH+19ul4cfkv2dXo3vcvM4+NQlLi23bxY1Is3WyNnj61C9qHVc6+6wZLwieV6qnud5d18bg/sGcx/acKl9uHSrdPiz8bEeNoFpo8WDu5jZtZm/rOy920Z7djb6fou61pO/FrPe2bW/pio+8WGo/b2VpeczJGpbS1vYSdR3OScFzO9awziP1TtvrembHpTNO8w1SumqK9J4IC9j5dvaJuqfCOrBWPwfTfhva94fNfb7+VrU1cE1pFFbXTl2DdOlLrlT710/eCUZTTxifx5PDXUa/A6T9Tpfatq1cJ236+LBR5eVZiMJ+GyXJUmTTB530R6nj/LPrmyT4nrdmvd5RWctNEzwP65xlHcstY9FD12eTC/u28On4ZfeazZW+0rqV+7fpNG67sHa+87jvdFfWngsOCtLW2wj50pLXsWeTY2sEEEAAAQQQQAABBBBAoEmA4DkXQvMIuFJVRo3yS1Mz1wgMK6t8FEaasuO2sTkZreGlfJn4vXT2PtJn78VtHf73sAZOV7rYsEafvBq3ws5f3CiltA2kUVJpGq5djUCuEfxJzlTYnMqWqtmyKdx7VWVJi68gWcPy/GXzL9saz94vXT0oyV5nr2vzp541onJOZ/trPeeLDWuMyyODhCuFqc8zImuDZzr92VuFXes+DZRR+3V1VPA5t0UIrhXleg97J5SeixY8tynwLUBCAAAgAElEQVQySkvU6ClbJ2oEVZ9lpE13rjyjvsHVoj2787yfGv1ezHpv2/auDlifvR+kFk8baHOlkI67Dotwf+fhWiqjOgVw6d///oh07n5+6biT1se1z7iOZ2m+QUp1K9J7IqzThmtaIF9bC0pbR4jFl6/cojodfJZvQ3uv2DePZfooX6zuT4yQLj3ar7a/30M66JzK+b9tSyvHpli5+Mj6XHe2jxXWDr4FLetC9fLBG8Hof+s8kmQJ66Bc3mk4rFNDks59rus+jxHCoXWfLA07Qvr7w+EKeb6jyveQtdw0wfOwjglWp6QZCKqlXPejb2fXsGek/W6681Lp2MsrO1LEfae7svZYxojjr5IW6Da79r71S3J/sC4CCCCAAAIIIIAAAgggkFKA4HlKODZLIOAKaOcV2K2uiit1e5JRFgkO73+rhs0JmDWAFjYiwRU8D0vLaJV7/1/BSJppU9IcVTAiwEbAd+tZuX1co1mWBlJXTdM2XO85SNr1qMoR2mlH+JTX7bCh0lZ7VdbWNXrLNfdglpTnrjTqPgHWdFeD5ApyZ73Owjpo+MwZbceRtcEzrUVpu7BrfdKEIGX7G8+lK9113/mc2yIE14p0vYe9E+z5ZYEYSwVeWuJGT9l6Yc/5N/8RdGApHz2VJNtJ0Z7ded5PjX4vprv7KrdyBbmzvkPCOl/ZnuNSlhfh/s7DtVSGK3hkAcQrTpCevifPvUmuoJLP+Uz7DWJHUKT3hOv9kqVDiOvboLoTUdZvQ/uW2+3E2lHb1unkwkOklx6Pv17m7RgE4atH1tqWM2ZId14i3XZRfDlJ17BnvaVrtw451Ytd75ccJT3/UNJSpahnwl3Dg5HCtk5pieugE1aDsG+0pPOzV5frerbGZc3K8x1VXqes5aYJnrueR1ltXRnfbBqhE/vFdw5ZZT1p8M3SfJ1nC9nvz388Ilnnk/IlKlOKrRf2PWjX4PMPSpv1r8zY41u/5HcJWyCAAAIIIIAAAggggAACiQUInicmY4PEAq60pHGNI4l39N8NXA0G9QrWl+oZ1iBof/MdfRh2vGEjz6N65Yc1bmVtCDz6Umnz/pWBZ5+0elkbSMM80jZcu4IUNnp+8B8kuxaTLjbqe/CfazsVuFI1u+qeZZSFa+R5lmsuziEq8JBk3tHy/az7W+mEqytHstjffad1yNrgGXfMcX8Pu9aTBE/Dyg+772y9lhI8L9L1HvYOsobbtvNUjjyMGz1l/mEjqKyRu928lWm9k77fivTszvN+KsJ7Me7+9fn79gdL+w6ubOS37dKOFLWg0Rm3S2ttUrv3uBGhc1rw3DI6WHBv+TVrLazT4zn7SJZOO6/FNf2DT+A47TeI1b1I7wlX0NK+F28bKt05PJm2K6V62Hsw67dhVOA7yf1ogfNTbpS6dK89Vvu9cNdl0u0XxQcZfaUsTbylnS/vsFXaNo8R72Gpsa0jzjP3SAOOr3x2pens6Ppt9ebfpdN3Tz5a3o59g22lY4ZLdk7Ll7h3cZ7vqPL9Zi03TfDc9h/WEdf+PW32DdfUBEmyRIVNpWTbT55Qme3KpyNGWNaepm/8byo7ddi/zQlTavk+E1gPAQQQQAABBBBAAAEECi9A8Lzwp6iFV9DVQGeHVa806q5RfLbPuNHSWbhdo6fiRpG59uma2zVqHl1XEHL82GBEzhvPJzvCTXaSDr+wtmHLZxR/1gbSsJqmbbh2BSqswfKZe4NUnzN+8rexhr7Tb5VWXb9ym7i0p2ffWZkm2ra2xqg7hrnnWY6qVVgQwKdjg/+Rhq8ZNpLf1rTrzKYpeO8V/z1EjcTyfUZkbfD0r234mmEB1SyNgJZxYtejpXna1e6vpQTPreZFud7D5ioPO5Nxo6dsG1cK7+rykr5rivTszvN+KsJ7Mev9bdu7vivSBr12O17a9Zja0bM+ow3ntOC5+brSaNvfLCOEpW/PI4BuHWn2PqX2mybu3V26htJ+g9j2RXtPuIKhad7jrm/FsA4JeXwbrrZBEIief4HKu9u+f2yk9S0X+N31rvvQtp41S3rlySCFe9qpGUq12HIvyb6bOncNr1eWjpylEsNG/lvnhR/HST0Xmb1f34w+1TV1BWStw8Xdl0n2/rSyfRfXt59PBog831Hl9c1abtrguauDb5rOz/Z759jLpE12ruz0bMfp89ut3COsQ0b1+fXJ2GPbhE35VF2WK3OX7zXFeggggAACCCCAAAIIIIBAzgIEz3MGpbgqAVdqSJ/GkSyYrjnWs4zyjauPq1HVGpNs3j5rgPOdx9AaqSzV8Cq/qt1r1Kg01+gfK+X7b4OUkNYY6LPYfMAWOK9u7LPjuedK6aazokvJo4G0eg9ZGq5dja1Jz48FzgdeK1lQyLzLl9GfS6ftKn31SbiNpRu1BtTq7ZKeGyvdsgHYfMLVI3Z8R2v7XAOudVwdO2z9Lz6Sztg9CHjELV17BiO/Vly7dk0zsbTnlsIxbsna4BlXftzfXRkAzOCUnf0zG9hIaBvduvW+tUG1Uh1aUvC8KNe7a9RT+Xn1GT1l67vmoi8vK00HliI9u/O8n4rwXoy7f33/7hqxnDR45ArgWj0sRfmww6ODUHNi8DxqJL652LfTg9dJt12YrKNb6dzaN9WBZ0obbhfeKenzD6STdwpGQkYtWb5BivaesOeipRAP+85M0mHB5vC2b+6wecjDvhXz+jZ0ZWexb6Az95Q+eD3+zo4KNJa2tm8Ru/buvTL5tbfcGtL+pwfznLduHV6fNJ0VwkpyZQWqXjfLN6Krk4s9Ax+6TrrhDL8AugXOB10vLbta7ZH4ZA/I8x1VXoOs5aYNnke9/+3Zd/Ug6YkRftfzfkOkbQ+o/YZM2rHE9ubq8FNek7gsAaV1f7OjdOTFlRl6qo8oqnN4/NGzBgIIIIAAAggggAACCCCQuwDB89xJKbBCwBU8STsa25fXNaImSco6332Vr+dKvWfrWFDx5nOkFx91Ny5ZA8qvfi/tf4bUe7HaGjQ1su0t2TzZrsWVTtzWt1SUtn9r4Br7VXgJFtC0AN6G/bI1MufVQFpeyywN11aOq7HV/maBbxs5Yykuw0bPxJ0bn3Snrs4ktn8bIfTs/dKfz5PGj3Gf37jz4xNcTXNtV2/T7wBpv9PDg7w/jpfuv8bd2GyWW+0dpBINS5lq/g/fFDQY+ixZGzx99hG1TlTaYRstefER8aMm19k8uO9sZHN154ryfX/472C+ymlT3DUqSnCtSNd73KinJGnW48qyeUEH95fsXCVZivLszvt+KsJ7Mcl5cK3rGnlp69sz661/SNcOlj55O7yEHotIR10srbZheCDtu9HSaf2lz96Lrm1R7u88TMvLiMpCUlrP7q1XnwwCSe++HB3MtI5lv/i19Nvdgiwx83UKr3GSudVd9j6ZJor2njANV6dC+5uNArWg8YhLwp1L7/HdTwofUe3qTJjXt6FdL+fcHZ4G/dWnpSED/AK51mnNvg0tuBf17p00QXr5cemvt0Vfe1Yv66Sx8Y5S3+XcQXMzTtNxMuq+i3s32ba+GX3C9mPX8JBbguumerFnoAU/rWPtv54Jr6VZ27efZdYJ+/bznfc973dUqbZZy00bPLf9L76CdNaI2k4o9jf7ffHi/0nXn+7+7WYdNexdu9TK4dexfYsO2jFZFgWfTDu+adZ9ymqu3y95v7soDwEEEEAAAQQQQAABBOZYAYLnc+ypLcCBRTUU1vsHsquB01hef1Y6dVe/RrWkjFGNH6WyLC2rNY5//FbQOGnLfJ0la/iwYFP1SOLSdr4jvm19VwrNUlnWEDPqM+mD14KgsS3WkLXqr6WFFnePevVt2LLy8mogLT8HWYPnrnTr5fuw82PBDxu1ZBkSWrcJRsdYYMvmAHQtlhL/jD2ig5q2rY0W33ofdyNt6dyMfE8a+Z/Ze7NG2GVWkywA4xrBFDfyPen1HLW+z4gtu16sMfU/rwXXerv2gaM1MEZZJp1DM2uDZx4uUZ0Jpk0NUtn/8zHp7X/O3lvPPsGcnxZMs/uvvOHe7veZM4J5ucsXuz6eukuy+eVdmSyKFFwryvXuSh9esvUdPWXrh11v5ecozXyype2L8OzO+34qynsxj/vcRpBaVpiuPcJLs1TP1jHtwzdmP7+tI9yya8S/W684IRh5HrcU6f6Oq2vSv9v7YdB1QZr8uMWekZYxwp6Ts2ZKE3+QOncLtrIpLzrMF1dCEJS68xLptovi17U1XPbW+e2Rm4JpYEqLZe2pniqnSO+JUj2jUpfbOtXvcZ9vIvNoup7vrnXN89vQNRLavt3sHfnoLX7n1d69h14gbbGb+/u3vKTya2/KRMl+75iLXXNh062E1cI6y1iWiaTTKUUdUdx7Lo+sX3GdXMzGOgV89G/po7eCe9O+/VZcNwjsRv3GsU4xNo1S3JL3O6q0v6zlZgmeWx3SvP99fhtkyW4QNv1Oycs3Y4+tb/fY0AelldYNP7t5XJtx1w1/RwABBBBAAAEEEEAAAQQSChA8TwjG6gkEXHO4WUPc0EOCQFI9F9dcbVlSFvrU1+aZa5onvIPP2n7rWGOUpVs//0D/1O9R8yb77bVyrSSpA23LPBtISzXJGjy3cqzhb/At0hIrpFEI3+atF4O5vn3mxbSGQxtd4mpASlsrG+1tjdU2qqi5Fp/OCEnr8ul70pl7+Kc6t/KzNngmrWPY+nlaWADOMiBY54l9To0eDRfWEalIwbWiXO9RHarsfPqOnrJ140ZQJSkr7Fpq9LO7HvdTUd6LedzrcQGOpPuwjDB3XirdPsxvyyLd3341TrbWwktIp90cjNqt52Lud10m3X6Rf2dKnykgSnV+52XphG0qj6BI74lSzSyoddQlkmVscnXMS3Ie4lJ45/ltGJXuP+m0KXaMcXOTJ3FwrWvf8+++Ig092D2KOO1+4q7PsDno0+zLlao/TVm2jZlYxxMLnM/4Kb6Ueryj8viWzBo8tzrEdWaJ16lcwwLc9tvgb/cl3TJY35VBzv6WJGOPrR+VGSFpWemOhq0QQAABBBBAAAEEEEAAgUQCBM8TcbFyIgEL+lgjWfWSV+NNXGVcowOtkcZSY985PK6E9H/PM/hhgbTnHpQuO9Y/cF6quY1w3vtUqeP86Y/FtrRRJNcNrhxVFVding2kpX3lETy3siz1uc3RueI60YHJuGO0c2OdGmw+e5/Aeam8vAP41iFk+DH+89nHHVeSv1swwOYxtDT/WRre7b789wvSeQcks7S61qshNYmDrZvHebWGzlv+n737AJuquPc4/kNEEAtiVBRQQbH33mKLGqNGY7AX7D2xK3YBFbvGFnuvscYSTdSYYu+xV+wiIqhYUFCQ+/w5d2XLzOm7e3bf7z6Pz73hPWfOzOfMafOfcqp09+VBBwsLIoWN0i968Dwvl/Jzkba+24jh1TeuPavWMeis/aXH/hbvjIeNoEoyEivsaM28d9freirKczHeWQ7fykZ4WsBx9rmypWb15eKjpX/eHD+ddg+em4TNuGGzVlhAN+5I3viCwYw75v70g0n2Crbd6aggoBQ2xbdt5wqe53U/zOM5UV5yK4stG7LZHtm8rUOCPbuuPMHfISHvd0Pfchf2ThF3JHO5RdTyCslrzLQ97F3aOmvce3X8DhtJjxdWP7N27CrPywJLSEdcEnQmy/KzOmP3P1umJ07gvJ7vfFmffXkEz618eT3/85jdYKnVpeOvCWZIq/5Zx+EjNo9/9sNm7Uky+0/8I7IlAggggAACCCCAAAIIIJBJoJN69ZqSKQV2RsAlYGuDnvpXqd+itX+9+4pgOsV6/8LyYNNI29pvYesGZ83f8usE68+51i6Pm7Y18JpVmgbe0jGsIfCAs/zrrIblxUYQvfSodN6hyUfIWAPpLlXn2da6P2qg9MXouAKV21nQ4JQ7pL4LVv771cODkaNJfqX1Orc71L32YlRaFsCz6V7TNoJa0NmCA9aYlDY4YI2OD98pXTYkecA5qnxJ/77RTsEa5mmCSdagfNNZ6S3N0AL45bM92Nq4x27tX384afnibm/3nYPPlSy4lqQzgXXEeOHhymvN6qilZaN2fYEaC57bmurlP9914to2brmyXntFqO8WGNpjmNS5c2WpbcTT0VtKn34QVyO4t7k6h2W9x5XnoFn37npeT0V5LsY/0/4trROWrZVsyy5MP32yFF3Xe9wUinh9x8170u36LCDtNkRabm2pa7eke9du/9lI6W9XSnddGj9QV52KdZI68rJgOZewnwXPB2/m3qIIzwlXzqzDltVpW74nqnNA9f5x31fr8W446AhpqwNq7+3WyeDM/aSnHkhedywQuttx0pKrpX9HKx3V3nH+fq1//fjkufPvYbN+HXt1bac7W5LopF0ql47Jelzr5GLvfbYcgW86dt8xrHOD1ZlLj03+jVOvZ1TWdK3OnHSL1OP/l4+wstsSBtb5+b9/TaZtnRP2P0sasHSyd0k7Sp7fBtZ5c+r3vGO2Lvvusu+vuL+555dOvq12WQ6rC9ZptJ6d2uPmke0QQAABBBBAAAEEEEAAgTIBgudUBwTqKWCNjxZE2/KP0oJLx5vK3daGHvGSdOclwUhia1TI42eNOtsdItkogrCRrHY8mwL82X8GU8mOfDePoxc3DWv8+91e0npbS30WDA+CWIPUxyOkuy4LptWOO0omrPQWgNliP2mtzYMR8VEBV+vQMPYT6ZG7gwDAl58Vx9Ys190yaEjtOyC8wdnKMfKdYP3uLIGM4pS+MifWgL3tIcHsBmFBH2vQfu5f0u0XugP91iB9+IXSiuu76+b9NwYNs63ya6f63ijzdrt3F+m5mMc5tADvNgcF16itcx0WdLTr/eXHpZvObnzHnjzK2qw07D5o61GvsWnQKdM1CtKVt9Lz8qXHpPuvl954Lp8SWPB7j6HSmr/z39/DguelXBTxOVF+fdqo7rDOffZO9M4r0j+uy++dKJ8zlF8qaeqe1btxY6QXH5Huv0F67en83uXzK1l+Kdn1MHDfoDOodfoKe4+1YPI7L0m3XZDvN05+pSlWSouuIG17cPAuGXbfK601b9+NNrvBmJHFKge5QQABBBBAAAEEEEAAAQRaUIDgeQueNLLcwgI2Ymy+RaRFlpc6l41U+3FiMBrk47cla1yv98+Vj8mTJBuRb41ajchDvcuYJn0L/loA3UZfzTbntBSsEdQa3y3Ym1dnBlf+fMe3bUe9J739Yv3zkMbNtY81wJvlQstI8/SvtHz1qaAceXQ+yCu/9Uqn5LD0GpV16p2XpQ9eD0ZexfnZNbvqb6alYfXBprlPO4tDnGPWe5t2qu/1tiql34737qI8F/M4h9Yxre9CkgVFu3QNUiw9Wz98s7Wv1zx88krDnO25stiK0kw9KlMd/5X0+rPS15/Hv7+mzZcFVhdZQbIAV+mdzt4XLFhqM1nYkhBxfkV9Tvjy1ah3ojh2jd4mrO7Zc93eber9rtjoMic5nl0TNpX71GBv2bVp7yyvP1P/azJJXlttW9ezstHfj61mRn4RQAABBBBAAAEEEEAAgQwCBM8z4LErAggggAACCCCAAAIIIIAAAggggAACCCCAAAIIIIAAAggggEB7CBA8b4/zSCkQQAABBBBAAAEEEEAAAQQQQAABBBBAAAEEEEAAAQQQQAABBDIIEDzPgMeuCCCAAAIIIIAAAggggAACCCCAAAIIIIAAAggggAACCCCAAALtIUDwvD3OI6VAAAEEEEAAAQQQQAABBBBAAAEEEEAAAQQQQAABBBBAAAEEEMggQPA8Ax67IoAAAggggAACCCCAAAIIIIAAAggggAACCCCAAAIIIIAAAgi0hwDB8/Y4j5QCAQQQQAABBBBAAAEEEEAAAQQQQAABBBBAAAEEEEAAAQQQQCCDAMHzDHjsigACCCCAAAIIIIAAAggggAACCCCAAAIIIIAAAggggAACCCDQHgIEz9vjPFIKBBBAAAEEEEAAAQQQQAABBBBAAAEEEEAAAQQQQAABBBBAAIEMAgTPM+CxKwIIIIAAAggggAACCCCAAAIIIIAAAggggAACCCCAAAIIIIBAewgQPG+P80gpEEAAAQQQQAABBBBAAAEEEEAAAQQQQAABBBBAAAEEEEAAAQQyCBA8z4DHrggggAACCCCAAAIIIIAAAggggAACCCCAAAIIIIAAAggggAAC7SFA8Lw9ziOlQAABBBBAAAEEEEAAAQQQQAABBBBAAAEEEEAAAQQQQAABBBDIINBp7c03n5Jhf3ZFAAEEEEAAAQQQQAABBBBAAAEEEEAAAQQQQAABBBBAAAEEEECg5QU6aZ65CZ63/GmkAAgggAACCCCAAAIIIIAAAggggAACCCCAAAIIIIAAAggggAACWQQInmfRY18EEEAAAQQQQAABBBBAAAEEEEAAAQQQQAABBBBAAAEEEEAAgbYQIHjeFqeRQiCAAAIIIIAAAggggAACCCCAAAIIIIAAAggggAACCCCAAAIIZBEgeJ5Fj30RQAABBBBAAAEEEEAAAQQQQAABBBBAAAEEEEAAAQQQQAABBNpCgOB5W5xGCoEAAggggAACCCCAAAIIIIAAAggggAACCCCAAAIIIIAAAgggkEWA4HkWPfZFAAEEEEAAAQQQQAABBBBAAAEEEEAAAQQQQAABBBBAAAEEEGgLAYLnbXEaKQQCCCCAAAIIIIAAAggggAACCCCAAAIIIIAAAggggAACCCCAQBYBgudZ9NgXAQQQQAABBBBAAAEEEEAAAQQQQAABBBBAAAEEEEAAAQQQQKAtBAiet8VppBAIIIAAAggggAACCCCAAAIIIIAAAggggAACCCCAAAIIIIAAAlkECJ5n0WNfBBBAAAEEEEAAAQQQQAABBBBAAAEEEEAAAQQQQAABBBBAAIG2ECB43hankUIggAACCCCAAAIIIIAAAggggAACCCCAAAIIIIAAAggggAACCGQRIHieRY99EUAAAQQQQAABBBBAAAEEEEAAAQQQQAABBBBAAAEEEEAAAQTaQoDgeVucRgqBAAIIIIAAAggggAACCCCAAAIIIIAAAggggAACCCCAAAIIIJBFgOB5Fj32RQABBBBAAAEEEEAAAQQQQAABBBBAAAEEEEAAAQQQQAABBBBoCwGC521xGikEAggggAACCCCAAAIIIIAAAggggAACCCCAAAIIIIAAAggggEAWgU7qPc+ULAmwLwIIIIAAAggggAACCCCAAAIIIIAAAggggAACCCCAAAIIIIAAAq0uQPC81c8g+UcAAQQQQAABBBBAAAEEEEAAAQQQQAABBBBAAAEEEEAAAQQQyCxA8DwzIQkggAACCCCAAAIIIIAAAggggAACCCCAAAIIIIAAAggggAACCLS6AMHzVj+D5B8BBBBAAAEEEEAAAQQQQAABBBBAAAEEEEAAAQQQQAABBBBAILMAwfPMhCSAAAIIIIAAAggggAACCCCAAAIIIIAAAggggAACCCCAAAIIINDqAgTPW/0Mkn8EEEAAAQQQQAABBBBAAAEEEEAAAQQQQAABBBBAAAEEEEAAgcwCBM8zE5IAAggggAACCCCAAAIIIIAAAggggAACCCCAAAIIIIAAAggggECrCxA8b/UzSP4RQAABBBBAAAEEEEAAAQQQQAABBBBAAAEEEEAAAQQQQAABBDILEDzPTEgCCCCAAAIIIIAAAggggAACCCCAAAIIIIAAAggggAACCCCAAAKtLkDwvNXPIPlHAAEEEEAAAQQQQAABBBBAAAEEEEAAAQQQQAABBBBAAAEEEMgsQPA8MyEJIIAAAggggAACCCCAAAIIIIAAAggggAACCCCAAAIIIIAAAgi0ugDB81Y/g+QfAQQQQAABBBBAAAEEEEAAAQQQQAABBBBAAAEEEEAAAQQQQCCzAMHzzIQkgAACCCCAAAIIIIAAAggggAACCCCAAAIIIIAAAggggAACCCDQ6gIEz1v9DJJ/BBBAAAEEEEAAAQQQQAABBBBAAAEEEEAAAQQQQAABBBBAAIHMAgTPMxOSAAIIIIAAAggggAACCCCAAAIIIIAAAggggAACCCCAAAIIIIBAqwt0WnvgwCmtXgjyjwACCCCAAAIIIIAAAggggAACCCCAAAIIIIAAAggggAACCCCAQBaBTurTh+B5FkH2RQABBBBAAAEEEEAAAQQQQAABBBBAAAEEEEAAAQQQQAABBBBoeQGC5y1/CikAAggggAACCCCAAAIIIIAAAggggAACCCCAAAIIIIAAAggggEBWAYLnWQXZHwEEEEAAAQQQQAABBBBAAAEEEEAAAQQQQAABBBBAAAEEEECg5QUInrf8KaQACCCAAAIIIIAAAggggAACCCCAAAIIIIAAAggggAACCCCAAAJZBQieZxVkfwQQQAABBBBAAAEEEEAAAQQQQAABBBBAAAEEEEAAAQQQQACBlhcgeN7yp5ACIIAAAggggAACCCCAAAIIIIAAAggggAACCCCAAAIIIIAAAghkFSB4nlWQ/RFAAAEEEEAAAQQQQAABBBBAAAEEEEAAAQQQQAABBBBAAAEEWl6A4HnLn0IKgAACCCCAAAIIIIAAAggggAACCCCAAAIIIIAAAggggAACCCCQVYDgeVZB9kcAAQQQQAABBBBAAAEEEEAAAQQQQAABBBBAAAEEEEAAAQQQaHkBguctfwopAAIIIIAAAggggAACCCCAAAIIIIAAAggggAACCCCAAAIIIIBAVgGC51kF2R8BBBBAAAEEEEAAAQQQQAABBBBAAAEEEEAAAQQQQAABBBBAoOUFCJ63/CmkAAgggAACCCCAAAIIIIAAAggggAACCCCAAAIIIIAAAggggAACWQUInmcVZH8EEEAAAQQQQAABBBBAAAEEEEAAAQQQQAABBBBAAAEEEEAAgZYXIHje8qeQAiCAAAIIIIAAAggggAACCCCAAAIIIIAAAggggAACCCCAAAIIZBUgeJ5VkP0RQAABBB1xU2gAACAASURBVBBAAAEEEEAAAQQQQAABBBBAAAEEEEAAAQQQQAABBFpeoJP69p3S8qWgAAgggAACCCCAAAIIIIAAAggggAACCCCAAAIIIIAAAggggAACCGQQIHieAY9dEUAAAQQQQAABBBBAAAEEEEAAAQQQQAABBBBAAAEEEEAAAQTaQ4DgeXucR0qBAAIIIIAAAggggAACCCCAAAIIIIAAAggggAACCCCAAAIIIJBBgOB5Bjx2RQABBBBAAAEEEEAAAQQQQAABBBBAAAEEEEAAAQQQQAABBBBoDwGC5+1xHikFAggggAACCCCAAAIIIIAAAggggAACCCCAAAIIIIAAAggggEAGAYLnGfDYFQEEEEAAAQQQQAABBBBAAAEEEEAAAQQQQAABBBBAAAEEEECgPQQInrfHeaQUCCCAAAIIIIAAAggggAACCCCAAAIIIIAAAggggAACCCCAAAIZBAieZ8BjVwQQQAABBBBAAAEEEEAAAQQQQAABBBBAAAEEEEAAAQQQQACB9hAgeN4e55FSIIAAAggggAACCCCAAAIIIIAAAggggAACCCCAAAIIIIAAAghkECB4ngGPXRFAAAEEEEAAAQQQQAABBBBAAAEEEEAAAQQQQAABBBBAAAEE2kOA4Hl7nEdKgQACCCCAAAIIIIAAAggggAACCCCAAAIIIIAAAggggAACCCCQQYDgeQY8dkUAAQQQQAABBBBAAAEEEEAAAQQQQAABBBBAAAEEEEAAAQQQaA8BguftcR4pBQIIIIAAAggggAACCCCAAAIIIIAAAggggAACCCCAAAIIIIBABgGC5xnw2BUBBBBAAAEEEEAAAQQQQAABBBBAAAEEEEAAAQQQQAABBBBAoD0ECJ63x3mkFAgggAACCCCAAAIIIIAAAggggAACCCCAAAIIIIAAAggggAACGQQ6LbvhhlMy7M+uCCCAAAIIIIAAAggggAACCCCAAAIIIIAAAggggAACCCCAAAIItLxAJ807L8Hzlj+NFAABBBBAAAEEEEAAAQQQQAABBBBAAAEEEEAAAQQQQAABBBBAIIsAwfMseuyLAAIIIIAAAggggAACCCCAAAIIIIAAAggggAACCCCAAAIIINAWAgTP2+I0UggEEEAAAQQQQAABBBBAAAEEEEAAAQQQQAABBBBAAAEEEEAAgSwCBM+z6LFv/QRm6CbtPlTq3d99jK8+l64cJn0xun55KFLKM/eQdj1emqtvZa7+fq30+L3unKbZp0hlJi8dU6DXvNJuQ6Tus0wr/48/SLedL732dMc0odTJBZp9/1t9E2mjnSrz/dnH0lUnSN9+lbw87NEaApz31jhP5LK9BLjukp1P3rOSebF14wSom42zdh2Je2lz/Tk6AggggAACCCCAQOEECJ4X7pSQoakCS6wqHXW5NNOsbhALpl12nPTgTR0DbPZe0gk3S30WqCzvdadKd1zoNkizT8fQpJRFFui/hDT0RmnWntNyOXGCdMFh0qN3Fznn5K1IAs2+/w3cTxp0ZKXIyHel47fpOJ2+ilQfGpUXznujpDkOAtMEuO6S1Qbes5J5sXXjBKibjbN2HYl7aXP9OToCCCCAAAIIIIBA4QQInhfulJChqQJ7nCBtsks4xgsPS8N27BhgaQJBafbpGJqUssgCNJwV+ey0Tt6aff+jAbJ16kqeOeW856lJWgjEE+C6i+dU2or3rGRebN04Aepm46xdR+Je2lx/jo4AAggggAACCCBQOAGC54U7JWRIM88mnXSrNP8i4Rg2ZfuQ7aSPR7Q/WppAUJp92l+SEhZdgIazop+h1shfs+9/NEC2Rj3JO5ec97xFSQ+BaAGuu2ij8i14z0rmxdaNE6BuNs7adSTupc315+gIIIAAAggggAAChRMgeF64U0KGtPKvpYPPk7p1D8eYPFm69mTp7svaHy1NICjNPu0vSQmLLkDDWdHPUGvkL8v9b7Y5pKOulObpV1nWm/8k3XtVvPLTABnPqd22aofzvsmu0jYHV56ZUe9Lp+wmjRvbbmeM8rSDQDtcd408D7xnNVK7Yx0r6/ODupmtvhx7tbTw8pVpPHJXsNRdnB/30jhKbIMAAggggAACCCDQgQQInnegk90yRT3gT9K6W8TLrk3dfsIgacqUeNu36lZpAkFp9mlVH/LdPgI0nLXPuWxmSbLc/7LsWyozDZDNPPvNO3Y7nPd2KEPzagBHboYAdTaZOu9ZybzYOr5A1muRuhnf2rXl8NulxVeq/Mu/b5fOq+oQ5ztK1vOXLffsjQACCCCAAAIIIIBA4QQInhfulHTwDM3VVxr2F2nu+SohLDhu/003XeW/f/2ldOIgacRL7Q2XJpiTZp/2VqR0rSBAw1krnKXi5zHL/S/LviUZGiCLX0fqkcN2OO/tUIZ6nFvSLK4AdTbZueE9K5kXW8cXyHotUjfjW7u2JHiezY+9EUAAAQQQQAABBBCoEiB4TpUolsCvtpL2PlmaoWtlvkrB8QFLV/67BdRvPEO67YJilSPv3OQRzMk7T6SHAAIItKNAHvfbrA3I7ejaEcrUDue9HcrQEeoaZZwmQJ2lNiBQDAGuxeaeh6zB8+bmnqMjgAACCCCAAAIIIFA4AYLnhTslHTxDR14mrbJhbYDcguM/fC9tf7jUqVPl39/6n3TcNtIPE9oXL49gTvvqUDIEEEAgP4E87rc0IOd3PloppXY47+1QhlaqM+Q1uwB1NrshKSCQhwDXYh6K6dMgeJ7ejj0RQAABBBBAAAEEEHAIEDynWhRHoO8AadhNkgUuyn+lqdnt3467Tpq1Z+Xfv/1KOmV36bWni1OWvHOSRzAn7zyRHgIIINCOAnncb2lAbseaEV2mdjjv7VCG6DPFFu0kQJ1tp7NJWVpZgGuxuWeP4Hlz/Tk6AggggAACCCCAQNsJEDxvu1PawgXabE9pp6Olzp0rC/HCw9IJg4J/O+lWafGVawt5x4XSdae2cOEjsp5HMKd9dSgZAgggkJ9AHvdbGpDzOx+tlFI7nPd2KEMr1Rnyml2AOpvdkBQQyEOAazEPxfRpEDxPb8eeCCCAAAIIIIAAAgg4BDotu+GGU5BBoNkCUzp10ru7DNc3A5avzMpPP6nPfZdozifumvrvo9fZVqPW37lm6vYZR76thS47TNP9OLHZRanL8X+cZXaN2P10TZyzb0X689x/pXo9fEtdjkmiCCCAQEcUyON+O3qtrTVqw90q+LqO+VgDrhisLt980RFZO0SZ2+G8t0MZOkRlo5A/C1BnqQwIFEOAa7G55+HtPc/S+H5LVGSi5/8e0vy3ndHcjHF0BBBAAAEEEEAAAQRaVKCT5p+P4HmLnry2yvaCS0nHOqZk/+xjaeh20ugPg+L6tvvuW+lP+0vP/6vYLN26SyttIC27tjRHb2m2OaUuM0hjRkpjP5Fe+K/0zIPShO8qy9FzLmnYzVKfBSr//fpTpb9e1LgyWz5W/rW01OrSLLMH+e8xR5D/776WPh4hvfGMuwx55bI6D3P2kX78QRo3JjB88ZGgHth0/u34m76LtOiK0gq/kvotLnXpJs09vzR5UnCdfPeNNOJF6ZkHpA/eyFegUyep/5LSSutLCy8vdekq9ZpP6jy99OkH0sTvgmNbPX7jWWlKwR4v8y8qrfRracAyUvdZgrxPGB/UHQtovvy49PQD0pef5esWlZrla9WNAtOu3YPzOf4r6YtPpfdfC/JURM+ocrXq3/O43/5+X2nHIysFRr4rDdmmtn7ZNb30msE1bcuXdJ9Vsvua3Ve//lx663npyb/nfz3neX7MbKk1pGXWDJ5tVo/n6hvcm+2+NPlH6cO3pJcflV55ovYZl2de8kir5pqcTxo7Krguw85HkvMeN5+Ntq1HGcrLau9BCy0vLb928Azr3CW4F9u7kL3z2XPEnuXm3Iz7cdzzUtquyOWZuYe0xqbT3tnsvmLedk2O+dj/zpnUwLV9I+ttvetsHh5x02jV96wifB/ENY67nT3DVt1YWnwVaebZpLn//znw/TfSOy9Lj9wZ77ls59Te2+37ye55M84SPB8//7T+z/jS+4U9m+dbODi2PaPtHmv3Wvtu+9+/83sut9O1GLeehG3Xa97gm7/03Vx6v7NvZnvHm/Rj8N308mPBe7797yy/k26XFluxMoX/3CGdf3CWVLPv2+h6GDfHzbw24+aR7RBAAAEEEEAAAQSaKkDwvKn8HPxngS3+IG13eM2Icj1xr3TmftOg7CPnxFulxVaqxbv/BunSo4uJutCy0o5HSYtYwHGG8DxOmiS9+Zx03cnS2y8E26YJ5sw2h3TEFdI8/SqPd8s50n1XxXeyhuGNdpY22CFo7LFzEPWzMnzwunTTGdL//hu1dfTf7Zhr/V763T7SvAtJ000XbThyhHTD6dJzD0WnX9pijxOkX/6ucvtR70un7S6NGxs/nfItXWm+/bw0fNdk6Vnd2XJ/ack1pBm6xtvXOhD8+zbptvOkb8fF28e1Ve/+0hb7B4HnmWaJl451AHnmn9L1pwSNdHF/8y0iDb40aKgs/X6YIF1+XBBISfqzdGwayXW2lHr8InpvC/hbAOf+66V7r0jXkGUNpHucKM3Qbdrxqs95qU5vfbBkjWtR19VXn0sPXC/ddn66PEWXfNoW1sh19NXSAktW7mUdM849SHrz2fipuSxKe997pXTrufHTsvvgkVcEgbbynzVCWuep0v3S/pbk/rfxrtLWB01L0c5Ft5mk6aevPM7342vtfddynAZkq5s7HBEEt+JcV9ap4/bzpX9cV4yOKaVra62BgXdUHS5p2vPB7s93XSI9/NdilMXyZvXe7rHrbx+vPK5rMs55j1PjG2Xruk7MYcaZKnNp58w6GpV3iEpyX/75Gb631GdA7bXlM7Hj2bP34TskW54ny3MsjnvcbZpVHtf5MpPT95I+fHNa7vsvIQ06Wlpi1WjrHyZKtjzSFccne1a7rBpVb6uPneS6+9XWwX3XOv2Vfj9Nlm46U3rwxrg1wL3d3qdIq21c+Te7bv58eBAcC/u14ntWEb4Pkp6x6ue97f/oXdLlx09Lyb7Z7B3O3oHCvjfs/mSdwi47Rnr9mdqc2H3iN4OC92d7fwn7WVqjP5KuHJrsu8WXpt0Dtj8s/jeD3ePtHer28+J/t9Xj+RH3G2DGmaWjrpRs+/KffXtcfERwT8vyW2RF6cBzgo625T+7z56ym/T9t/7UrXPCdodJK64vWQemuD/rbGiBdHvPi/Pt7Hq/tmuyup1h4gTJntflP9+3rev6yPId3Ih6WO0b5xq395zf7R20b8S5Nu278K8XSv+8qTjvrHHrFdshgAACCCCAAAIIZBIgeJ6Jj51zEbAA07C/SAsvV5mcNehZMNyCf+U/X6DdGjCO26o4jauWZ/uItQaYX24WHTSvxrSPaAtyX3dKMMI76cjzNAH36jysubm06/Hxgo6uyvDTT9Lz/5bOPyT9eem/uLTfGZJ9gMcNzpTyYo1RNjrknP0l+/iP+u3/J2mdgZVb+UaLRqVV+rsrzdeflY7dIl4K1hi9/9nS8utGdxrwpWhBnqtOCEbJJPlZ44IF/y3wHNXpw5euNWTdep5018XxGhzsPB9/gzRrz2kpWsPPhYdLj94dP/elRsttDpVmKQvEx08hGCF82bHSU/cn2Su43q3Odi0Lnpef8yzn1EYJWX1+77VkeUq6tY2atoBE+c+up2tPlu6+NH5qrnRKe1vj5omD4qdlgaAjLpNmmrVyH5th4fitK2ebSHL/cwVe4ubKdy1HBXOsA9gB5wQdkpL87BzY6CTrVDauwTMklPJp15Z1ZBr4h3hBf1/5kt6fkzgl3XbZtaS9Tg46siT9lV+TUec9Ku1G2/quk6h82t/j3petrv/hzGBGjaTP8PJ8pH2OxSlLkm2aWR7X+fr6S+mEHaT3Xg187drc6oDg/TPJz2ZwuvE06e/XJtkr2LbR9bY6h0muO5tV4rjragMm9py3Tghpf75rKerbpFXfs4rwfZDmXLnqSmlkrtXjQUdJFnxL8s5r98Kb/xS855Z+FkA96Hxp0RWS3fcsiG3fftcOj/fOXG1g75e7DZHW2Cy644zLb+o7xnPBe2ZUx9d6PD+SfAPsPkzaeJfaUtx3tXTFkDS1Y9o+adK2a3m3YdK6W8bv5OzKZdxvZ9e3RtxS+75tk9xLw47VyHoY53lQPvreBhXYtWmzGSZ5JynC+3fc88t2CCCAAAIIIIAAArkJEDzPjZKEUgssvrJ0xOW1vbN9H3a+hi8L0p1zQDBleBF+s80lDb5YWmSF9LmxD7Un75NuPEM68spk07YnCR5V5zBtA5KvpCNeks7aNxjRm+RnjXPWgJE2+Fk6ljW6X3BY9LT+RQueW8cB+8C3qZyz/lyNe2FpWv097MJgqskkjQuuNK0x8KGbg9E5UVO5J2k48+Xfggb7nCat8dv0HQ5KaadpyAwLnluw9NCLpAFLpz+jX4wOgqdJRoAnPdryv5IOPl/qPnPlnkkDDCfcIi2xivvo1ctyROXR13HKNetIkvtfo4PnS64WBGqrbaPKX/73D96UTt0t+T01yTFc29q19cczg6lss94XSuk3oj6HldsCJTsMTh5sLE+z9IyZf5H40/VX56kZtvUIfpSXKw/b8vSsU+HtFySbsSJrnS9SecKC57bEx57DpfW2SRc0s3Km8W1Gva0+p0kCPnbfsuC5TWNd/kv6PKrOgwXM7L5ePTOQLa1kSyy5fq34nlWU74O017UveH7BIdK+pweBz6jZrVzHtm/QS44OZlOxd3d7z6ue+Stunu2900Yf20xhSX55fjPE+W6qx/MjyTdAkg6VSRxttLi9u1p7Q/nPZvM6bQ/ptadrU8vjm7861aj3vKIGzxtdD+M8D0rBc1u269ALk3dcLT9G1HlJUtfYFgEEEEAAAQQQQKDwAgTPC3+KOkAGfSMTfdOw+xq+jKoI63pZPvL8iLZgowWs7CO+uiEmbM3zJMGj6mpmQaqtD0nfAOuqtrZm75n7RgdPS/vaNO17n5wtoFGejy/HSGfsEx5wLFLw3M7f0BulvgvldxOw9XrP2Dd6+lCbDeLoK4M1jPP62UwSNh1l1LSoSRrOXHmrR0N+kuC/5ckXPD9pUDDNpAVPq3820sTW0dR0QVA1KjBpU4SetFP91o723T+SzMRg06sPvcnfSDXxe+m8Q4IOQnF+Np3/KhtWbukb/Zrk/tfI4Pl9V0o7HOkOnFvgyhrg7forn7XAZWPPhX/dGszI0Kif1ck/niWtPTC6fibNk82kMHS79DOUJD1eafs8g7v2jHnun9L621XmJs410yzbegQ/6vUML6VrI6TPPUB6NsGSLGnrR/l+eb+TpClPWPB8pQ2C6aGrl5uw49iSE5MnuZejqLaxoNkZe7unoa7etln1tjofSYLntu+mewTT2nfuPC0lu//a1N02LW+an3U2XG2Tyj3Dgm2t+p5VhO+DNOentI8veG7TcG+wfe31U1qyokvX6OeydQSzmbas06+r02vStGxmnvLlGMLKnTVg70r7m3FBhwBbQs31q8fzI8k3gG/mOntG2FI+z/8rXU2xe+lB59V+f774SDBbUnUnYPvu8L3bp8vBtL2e/4908i7ub+ciBs+bUQ/jPA+sfejms6Rjrgm/Nm05j+pla1zn0DrJnHdw/DaNrPWA/RFAAAEEEEAAAQSaJkDwvGn0HHiqgK93d9SHr6vhy9Ib/WHQAJ90hHOep8MaEw+7SFp1I3+q1jj50iPSY3+bNi3evAsHDW9Lr1H7wW4f6vZf9WiIegTPbf04G5Uze6/a/FuA75N3grWs7T8L9lmDrDVgLLaytPpvJVsr0NV4m2RmAFtr7vCLpZ5z1uahtCb1f2+XnvuX9OXooEG49wLBNIU2vblv/WCbXnf4zv76UaTguU2X/pud3EGq8d9Irz4ZNGh99FawFq2dgx5zSKv8Jlhz07e+t6/xp1x6k12lnY51n0cLgtuI56cflF5/OlhHb2pjwyzSSusHdcBGV7uCv1HTl1oekjScua4w64yz+T7u45fqzuN/C+rv12Ol6TpLM/eUfrlpsPa0z80aPa89Sbr3qui7hatBy6ba/vSDysCjNda//Giwlq/9vdQgZ1M/2oh/W395idXco6B8y1pE5y7+Fq5gddS9uTx13+j18m3CRuWVb+drpPWNFkwSPLepG1dYf9rRbOSgLVVQff+xOm9TI5f/Rn8g/feOWlNXA70FV+26sHVCSz+7L1rHIpsK36afL/3s2WhB6k33kubs7T5nYYGZ+Gc5/pZhDbWuZ8NnH0lzzRvcG5ZdU1pu3eD6dj0fJk+WrjtZuufy+PnJuqV1Djr8Imkmz5qkds3b+X7q79LLj///s27G4D630q+DmWCq73NWjvKAnOUxTvC8Wbb23LCRlj3KnrV2jlbeoFLX6u5/bpPsvlP6Tf5Rsnupa0mUqKBK9TvQmI+D5Ri6zxos4bPsOsF63b5neZznWNb6Eef+U9qmUeXxBc//doU0cL9p7472LBk5Qrr7Mumxeyo7WfVZUPr1jtL62/o7J9q7hc1uEvVrVr2tzlfS4HneU7f7OopZJzdbTso1404rvmcV4fsgqk5G/d1VV95/PVhWorTUgT3PXn0imIq9/N3Mnsub7xusk+xbFsHe68qnfPelZdfyJrv507I6c/ufpZvOiCpRkBdb2ss3o1FpPXO7X9t7+9efSzattj2f7V5gHTqrZ0woHdU6BPiC+PV4fiT9BtjucMk6dFQ/i7NM3W4zSGy4Q6V72DvKVgdK9l/1s99SqH6PsE4a48ZINq2/fbMtt3bw3dp7Qfe7fti3s3Wot2+uzl2m5XWtzWs72r/5fO0a8F+NCZbFq14LPem9tFypWfUwzvPgkbuDd/ryzsu+928rhy3ls+WBUr/F3N+TjX7/jr4LsAUCCCCAAAIIIIBAnQQIntcJlmRjCvh6d9s61cduWftRV0rW1/DViIBSVNHCGsTsQ82Cb7f8SZr0ozsla9DYa3gQAI2aOrAewXNXo4HlNO76zxaQOOBP7uB7nCmfwz6+bRSE9Rz/x3X+3t5h66xZY9SdF/un0CxK8NxXv60R7on7pEuPCR+hacHXfU+TbKRcdR0a/7V02p5B8N31M78Tb5XmW7jyr3HXQbQGrK0Pkn6/X+2akXFGdiVtOCvP5YrrSQee5x7VG6fuWN5t/cRtD3OnEdaIWJ4PV0DB1qW1xslSg6sFfc87KHp0X9jI2KRrhkfdu6r/bsfe5bjKBkGrB9aYa426Ub+w9c5L+776VLBeedTPF4j3GSQJnlcfO8u+pbTijGa3Bs2z/xC+rqhdyzZC0jrSVAedkzSuR/lG/d2uDbsv2HrP1b+4zwbbzzpX2eh116i8sEBTVP6S/t3uczYrgo2Sqv6ZqwXN7T779gv+lG0WhD1Pql07uXqPqOB50WyzNJ6Xyu5bYsGeAfb8vv4U/ztQKY2wdyG7n9pMHvau2IhfUcrjujfZ7BvWga7U8cv+9+3nBZ2ywpZJCRshaNe0dUS1Doe+X5HqbdI6m/fU7a5nZViwrVXfs5r9fZDHtR71bLZ3RVsv+5E7/Ueza+fwSyTrNBH2i5NWWGfhuM/EsM62NqvLJUeFP8uivjvDRj9Xlz/ptVi9f9JvAN/Sb9YZ0d4tLciZ5Oe7Nn2d88M6itn984JDw+1LeQt7n0gyq95Jt0uLrVhZ4iT7Zzl/RamHrjJ8/mnQWaH0Hv3uy9LZf3R3/ivp2XNip2Mku7+7On1m6aCRpE6yLQIIIIAAAggggEBTBQieN5Wfg09dH7C6d3ecgEDY1O1xArT1og/7iI6zflz5B9u2h0ib7xc+dXrewXNf/pNM42ll8AUx46wp6ZsSMs606+V+vrULw2YnKErw3NdQn2SaOLtGjr5aWn6d2toeNtrXN5Is6TThvkaUqOszacNZqXQ2AubYa93ra1u9O2s/acSL8a58C9Taus6uUehxRuRFTaX48TvBetWuEZuuHPquCWuYG7KNNG5svHIl3coCnBZgtPtC+S9u0N5msLDRG2G/OPcE2991TVhw4uoTpfscswFkCYBn2bdU1qgG+leekE7ZLf60+77rKe65SHruq7e30fnHXifN2rPyL0mfDbZ37/5BWr3mrUwrbl3IWhbb3zdSzN4/bBmBCw6Ld25s5NeRV0p9F/TnKip4XjTbLI3npuALqtr1+lcbSXlW/DPom8knTkes+EcJ37JI5Yka0W8dNK84PljSIc7P1n898vLae3ycJTWKVG/T1Nm8pm73fY+EdUBoxfesInwfxKnTUduEPZvL1y2PSsdmhtn7FP9U7nmkZe+I9o5ngT/fb5HlpcGXVc5oY9vas8ymLbcAoeUl6hcWKEzSMT3NtViet6TfAL77c1RHYZ+H79r0BaB929u5O2GHZDPh+WbDiRpQUF6WZgXPi1QPo96/rdPu6XvFXyZovzOkX21VOwI9buffqGuPvyOAAAIIIIAAAggUWoDgeaFPT5tnztcQE3cqLN/U7Y1sgK8+Rb48JWlEKaUZZy3JvIPnNk3qEZcF06eW/5L0Wi/t5wqcRU357Ovxn8bPN4Ldt0ay5bsowXPXdNlpRtolHa1rBq7RwmFmvtuUL/AaNRokacNZ6fi+Bqy467xXl8PXMGoN4jaFZfkU29X7hgXP06zXa3XZRv0usGTlkSxwOWz78LxkeYz4GiXj3GN/MXcwjagFF0s/K7uNpC6fHjROkMb2d91Pwq6JLAHwLPuWyhrWeJemUdU7LfCz0rFbZDnL8fZdc3Npv9Nrp3a9/wbp0qPjpVG+les+Y+fTGpurp8ZPnnr4Hr7njO2VtFOD7RM2ctD+HhU8L5pt1uCH69o3hzjLdrjOnO+9JOz9J886U6TyhAXPLVj2j2uDdbuT/HY+Vtpsz8o9LK1rTw6Wk/D9ilRv09TZvKZuT5NOK75nNfv7IEmdDtvW92xObBb9fAAAIABJREFU2rnHOmyedJtknUiqf1GzXFVv71u7O84z0fXdYumPeCkIvMcJnJfyY+98NnOYzVpV/Yu7VEaaa7H8WGm+AXzf3nGXBSo/vsszbOp064hnnd3Lf1mWoXF9/0W9Q5Qfu1nB8yLVw7D377gziJWb2lInx11fu4RSvTsw53XPIx0EEEAAAQQQQACBTAIEzzPxsXMmAVtn00aeV6+zFvcD3ddgFTYaMVOGI3b2NX6kbdC0w0WNMso7eO4K+qUd4eVqUIgKwvrqhK0JfOa+4VOQuk6PLz3fVGtFCZ67Gj+SjDwoWfga/V8PCbi5DOIES6v9rRFu+B2SjUYo/0U1AqVpOLP0D7tQWm2TymMlbcAs39s34jHOzBhhwfM4I9dddXn3YcGU8uW/OA2rWe95zkb+76XzDglG6Pp+ro4brzwpzTKbZPfu8l9UA6evHoddE1kC4Fn2LZUrrIE+7drerg4EYddy1nNfvr+rPFGdocKO71vaoBHBc99zIU2jaqmMYWueRt3zimZbj+CHOaWd4jSP6zHLteB6JjWrPGHvhGGz6oSV39fJLqpzQpHqbZo66xsxntTRNStK1EjdVnzPavb3QZZrOOpZZn9P07nH9V5maSWtQ7ZPmne8ufoGswNVTx+fttOo5cM3M0zcju1prsXy85PmG8DXHpD0u8nn+db/pCHbupeSc13LcZa98NXnrH7NCJ4XrR763r/jfL/5zovr/Tvq3S6vexbpIIAAAggggAACCDRVgOB5U/k7+MFdwa4kvbXDpm6PG4DP8xT4RmWM/ihYm/OT99Idzdej3lJrRPA8bWcEG42xwvqVZZ78o/T43/zTVbs+TuM22Lh0fQ3NvqmOixw8jxqx7Sq/deiwQFGPOSv/OvoD6b93uOtjng1BNnq71/yVx/lqjPTv29yNULZlmoYz36jcrNde2ikUvaPgI9abD7tDuNZUbUTw3BdYiQp4uzrP2D49e0nrDKwsadTUh2nykCXglmXfUsl8jXdpGtVLabquzUYFz12dKNJ0qimVpZnBc9fIriwdbaxMYaPZoxpYi2abtfHe9S6UthOe2eZxPaZ7+wr2KlJ5woLnUfdkn4Fvlpio4HmR6m3aOut6v44KfJc7+jrNRl3zrfie5bpnN/L7IMs1XL6v79mcpnOPL600M7K40op6x1t/O8mWdOkyQ6VO2g7HpVTs2t58n9ppquPcY9Jei6Vjp/kG8LUHJJ263dWxLirg6nqfSBq0j6qfUfeT8v2bETwvWj30XZdZ3lldnVuSnJe87l+kgwACCCCAAAIIINBwAYLnDSfngFMFfMGupL21fYHlOFMr530qfOtUp2lEKc+bz8q2aUTw3I6TtSEmjrWvnGE9/uOkm6Rho8jB8ywjSeI4lbZxGVhj8pVDpQdvTJJSum3TNJwlXaMwbs5805ZHTaHvy0+WBrVmBRt9QcHXn5GO28o/G0R1R5jSKOXZe9U29kY1aLmCNFGjnrME3LLsW6pbvsa7NEtghF2bjQqex71m4m7XrPrsO7d5vDO46ql5NLqBNatt1uBH3DoQd7s8rse4x2rEdlnK49s3aZCovJxZ8pOnV5Z6m7bO+kasxp0hZvGVpSMul2buUSkR9d7fTu9Zjfg+yLOeueqKveNeOFh65M5kR8ozrTT131WPomb4ilNC6/x87HXSrD0rt45677Ot016LpSOl+QawfV0dTO3f4wT8S8d2derP490gjnnYu2OSd4hmBM+LVg99799P3R+sdZ7ml7Vepzkm+yCAAAIIIIAAAggUQoDgeSFOQwfMhO8jN+mHjW/ETJIR7Hnxu4K0YeukJTmua0S27Z938HzAMsHawtUNgVaOG06X7rsqSa6TbbvqxtIBZ0tdZ6zcL0nDh+uI1jA8W9XI6x8mSJ+8Wxv4K0rw/KBzJVtPtPr35nPS6ftI4z5LZptka9eIYdvf1mk+a1/pvdeSpJZ82zQNZ66gVZaRjuW5TpO2L3j+z5uliwYnN7E90jSspjtS7V5JR8m5gjGlALndW6obZaMae9NMl5glIJRl35Keq6Eta51s5sjzvOpSKR1XZ7OoUXZ55ME3Q0wes9X4ZkhI0vCdRxmz2hatkdgXyIkaGZ2HZT3SyFIe370py9qredzv8nDKUm/T1tmsU7en6dhlVq34ntXM74M86lfYsznts8dV72y2rBMHSSNeTJbrpO94vjXXozojxslVlrTTXoulfKX5BrB9fR2w43Za9e2ftF0ijm/YNlm/QxsdPM9SV6Ks0qbtqoM2g8C1J0t3Xxp1VPffs9brdEdlLwQQQAABBBBAAIECCBA8L8BJ6HBZ8DVWJZkqsRzNF1iO00M+L/y0H3hxj+9raMs7eO4rh+Xzp5+kV5+Qrhkuvfdq3JzH3871YToxxtrK8Y8QvWXWRgvXEdIEvHxT4Fn6X30u3XuldNcl0qQfo8uUdAtfcMnSsU4UD94k3Xae9O24pCnH2z5Nw5mr40rSWSx8uUvTqcMXPM8S7EnasBpPO95WrvoYNlLLFUQsTc3uu8f4Osn4GjSjRgZmCQhl2bck6rqfZRkdaummuZfEO8ON3cqWQzjwXKlnVaemtAGMJLn33VuzdtKyPPxibmnYzdI8/Spz1MjgeR62RWoktpkv7P6+xCq1ZznL/TRJnclz26zl8d2bssxAkcf9LqtR1nqbpc66OvPG+R6xjmAn3CLZ6PXyX5zZklrxPauZ3wdZ61f5/mmmR/cdP8+0kr7j+d6NfMtSJTXc93Rp/W0q94rzDpPlWrSjpfkGKOXS9S0QJ8+2v+8999Kjg6WmGvH71VbS7idI3bqnf4dodPC8iPXQ2Z4wQbrwcOnRu9Odyaz1Ot1R2QsBBBBAAAEEEECgAAIEzwtwEjpcFnzTJKZdC9Y3ij3LWtlJT4qv8fHN56VjBvqnNo57nDTBuLQNopvsKu10rDT99O7cWe/tsaOkZx6QnvqH9Maz+QRxXYGhRgRTyktZlOC5NbAPvUnqv7i/hljj7pvPSk8/KFkg0YLFefysc8vRV0vLr+NPbdKkoAPFU3+Xnn5AGvlOHkcO0kjacGb5HX6HtMjylXlIs0a8qxR2vxpyo9TjF5V/DZt+23W9Ro2ujhJM2rAalV6Sv/tm+PCtEeoaQVgenHQ1yvo6O7kC8XFGcKe9/5lLln1Lrnk2qpfSbNXg+fRdpHkXlpZdS1plo+Aadz1fGnG/z3OaXdc15Gq4rmfwvB62zW4k7jWvtMiK0mqbBOuNzzSL+27VKsHzPMvjuzdlWQ4ij/tdkueJbZt3vc1SZ33Pt6gOWittIB10XmWgK2p95JJTq71nlfLdrO+DpPUrbPs8n815ppX0Hc83E0CatdtdXpvtJe10dOW653HeY7Nci2m+Acrz7lqz3P4ep3OcqyP+h28FyxPVq7OwBcnnX0yye8lK60u9F5Smm672bCR5h2h08LyI9TDP6zLsnT7JecnzHkZaCCCAAAIIIIAAAg0V6LTsxhtNaegROViHFxi91jYatd5OlR/kkrp8PVZdP/8ksc9P08+g7+dZUFOsMa78N2WKej18i+Z56JrEaSbd4bu5F9Q7Ow/X5Jlmrdi15wsPaf47zkqaXM32vvTnefAq9XrkVmf6P84yu0bsepomztGn4u9h+9iGk2fopvd2GKpv+y8dL9+TJ2uGr8dqpg9e0WyvPqqZ33tRnW1a9IS/d3Y6Sd8MqAyAdh07UgOuOkJdvvkiYWrpNv9g4KH6ctn1KnbOmgdXmjN98JoWuuKw0Ex+scy6+njT/fWTjfaJ8es8Yby6jf5As771lHq8/oS6jf04xl7uTb6dd3G9v+0xmjRL1XqHnhQ7/TBR3cZ+qFneeUGzvfqIZhz1jjpZI3KKn6uuW/rz3XWOer7835oUffU8jnGc7KVJ/8ul1taHvztIU2bo+vMhwsoQJx+uNDuP/1oLXnOMun+aY+cFR2amdOqkEbudrvHzL1Hx1xk/eVsLXTFY0/04seLf39vuOH212Go//5v9fb7bz9Jsrz069d8+X+E3+vi3+2pK52n37BnGfaYFrzpKXb8cVZHWJxvsqs/W3Kri36b/5gsNuPoodRvzkZcu7f3PEsyybylDo9fcSqM22DVxvsPqQtp7SZz6lXUbe25MmLu/vp1/SU2Ycz5NnGNe/dCzlyZ36VZxHYQdpxH12WWY53Hr8QxptK2r7mZ9Dpafd7ufTPxFH33bf5mp7yffz91fE2fvo8ldu+snW7bFAosxflHvMjGSyGWTRpbHd2/K8q6Zx/3OBdnIepu1zqZ5//xo0z/q85U2rij61HvJdcep+ydvR9atVnrPKhWmWd8HkZgJNnDVlbTPgDzTSvqO59reGPK6L6ZNP+u1mPQboPzU/zDbXBqxy6n6Yfa5Y72rljb6vlc/vbPT8Jpvnl88c5/mveeCBLWrdtNJM86s73svpPF9F9H3cy+gH2afRz/0mEs/de1W8Q4cdpAkz9+3dz9T4+ev7Hid5PmQ9PylrSdxUdOkn+d1GfZOn+S8xC0v2yGAAAIIIIAAAggUT6CT+s2fLsJRvLKQo1YQsEDgsJukhZZrTG7f/p80ZDspRTA3UQb7LSEdf700a1Ww0UYDXXBIoqScG9vo1+NvqB39esNpQY96189GEw39i9Rngcq/hu1T2tJ6wx98gbT8urEbsn8+iE3vbp0gbETy/ddJn7wXr/wn3iYttmLlttare+i2+Y2qjsrJH8+W1hmYbx5cadoUq8dtGZUbabWNpb1OlmaZLXrb6i1sivW3X5D+c5v02D3JZwew0QSH/lmas2/yY9vIYFsb/fG7pX/+JZjuPe7PdS1NHe0yWHrMMd2er54/cpd07oFxj+rfzu5ZJ94q2Tq15b+wc7jGZtJ+p0tdyzo+hJUhTi5daU4dqbuj9H4dllGoztPAP0jbHVZ5P7AlBE7YQbJR/qWf63yM+Vgaur1ks4vYr88AaeiNwQjv0s/nY9NgV0/ZbKPUj986fEaPLPe/LPuWymMjX3Y4ojj3kjh1LMk2FuC058Nv9whGklvHsZhBT+9hGlGfXffjPI+772nSelVT3SZ9jjXbth51t3d/afN9pWXWknrM4Z/ZJkkdjPMukyS9JNs2qzy+e1OWd8087ndm18x6m7XObryLtPNxUufO0c8k28JmB7Ip2+dbuLLWvPiIdNJO8WebapX3rPJSNuP7IMm1GbWtq66kfQbkmVbSdzzX9jYj1UWDJXv/zfqburTApVL3yk7hirrvZr0Wk34DVJfT9Yy3mehO31N67Wm3ir3HDDqq8vqP2sfnax351/y9tMH20rwLSTPOlPVMSEneIVzf0kmeD0nPXxHrYZ7XZT3f6bPXDFJAAAEEEEAAAQQQaIAAwfMGIHOIMoHFV5YGXybZWoGN+H33tXTaXtKrT9b3aL7g+Z0XSdeflv3YaRo30+xTnlNrCN1wkLTF/rVr08YtkQXS331FuuL4IJAb9nN98McNMsfNT9R2RQueW37n6C3tc6q05OrpAw7jv5Huv1a65ZxkQXRrIN7lWGn1TaWyUdRRjBV/t8a8x++Rrj4p3tSHSRvO6hFMqC5g0rrZjsFzV0OqdZKwa9s6SJR+ru2qg91Tp9q/XVq4aqr96vvl1LUUb6zswGEzGtx0pnTHn8OrYZb7X5Z9S7lK2gAZ56LK0hEnTvpxtsnjuWDHmfSj1Hn6yoB72gBGnHyXtnEZVnfuSJJe9bZZzntRbLOUodpjoWWDNVwXWNI9HW0c68mTg63KA5v2v6OCOHHSTrpNs8tTj+dd1vtdEept1jrr6tBldcMXdHI9462eXnOiZNNmJ/m1wntWdXnyOOdJvg+SeEZtm2dgLc+08gieZ+2kWW7n+66Nuu9mvRaTfgNUn2+bAv3Ac2uXU7B3Rnt3dNXlY6+Vllmz8i9xOmmW72FB860Pkjbcyb/USFTdtL/be3WXGSq3bLXgebPrYZ7XZelMZK3Xcc492yCAAAIIIIAAAggUUoDgeSFPSxtnascjgtFHjfzdd4105ZD6HtHXyPDQzdJFVaMP0+QkTeNmmn1ceSv1ov/1Dv61aqPKZI0BNmr48uP9o5CTBiijjpnm70UMnpfKURrptsJ6tTMQxC3rZx9Jlx4jvfBw3D2C7WabU9pkd8nWZJxjnnQjTG2U8s1nSw/cEH7spA1n9QgmVOcwad1sx+C5dXiyUeA2C0b5rzq4sNme0qCqdTJdnYh2GyZtvHNlWtWNlS7HuB2istz/suxbKlE9GtqaHTy3+8ChF0qLrpj8HmCdHsZ/LX30tvTUfcH/v8dJlbMzNCt47ppBIdkdctrWac97kWzTlqHczIJrOx4l2Yje6kBAHFtrfLelR+xZ9fi90n5npJtFJ86x4mxTlPLU43mX5X5XlHqbR521ANqya1XWBl/Qyu6DNjNQ+W/0R9Kw7aTPUi6ZU+T3LN810qjvgzjXaNxt8gys5ZkWwfPgDCb9Bqg+775ZIXwz0dmsUsdcWzlznHWEue4U6W+Xx6tV/ReXDjovmFUp6c86kXzzpfTeK8GMAdZh2mZ5Kv8RPK+d2S+sE0ee12U93+mT1hW2RwABBBBAAAEEEGiKAMHzprB30IP6gi/15rAphYdsI9kUbPX61Xva9jQjALI0iPqcbLrGFTeQVv9tEECx6cTjTtVrwZNXnpBO28MdQHcFKBtx7srLWuTgeXk+LYD5y82lFX4lzdMvWXDiu2+DAPqjKad1nKuvtMam0kobBoHU8qnJo64v60RxxwXSref5t0zacOar5xZ0selTs/6Ytn2aoOv6qL5GB18irbzhtH18I1BcDcVffhZM7z5yRLC/q7NV3HtClvtfln3r2dDWzOC5NUjb0iQ2gjjsN2mS9NVYadS7wXT+1uj7xjPSJ+9WznqRNFCQ9Tou7V/vadvTPEOKZptHIHLXIdJGO4ePNi91qBj1fnDN2382ra793/L3tTyux6z1pyjlKVLwvEj1No86G3fqdnsHGnKT1Gveylr1xH3SWftlrWnB/kV7z4pTqnp+H8Q5ftxt8gys5ZlW0mdinrMfuOxaddp2K8tewyXr8F3+803D7lqSKElHmPkWkY66Spqzd3gNtO+fL0ZLo94Lllr68E3pnZeDdyN7Fub17liEadvTzsKRVz3M87rM67zEvT+xHQIIIIAAAggggEDhBAieF+6UtHGGXFOpWXFttNnFR6YfrVEiW/nX0hZ/rJ3a09ZbtrWPn3mwfri/mDtYX9wCmeW/p++XTt87+3FtXUQbFVM93X291jyPm2PLj617u+pG0oBlgxHK003n39s+qP96ofSXs2q3ca1tnKS3fdw8h22XJvARddx6B7ys84KtObzab6Wl15D6LhQd0LZgxYk7Zr/mrOx9FpTs2lt+PWn+hWvXR6z2sVGeZ+4j2Shj1y9p8Hy2OaRhf6kd8ZHXlP++YEVHW/PcztW6WwaNkl26Tjtz1iBpnRRGvCi5zkV1QLy0Z9S651avbU3ZxVaqrCU2c4F1/oj6ZQm4Zdm3lK88gjnVZaz3vSTMdL/TpXW3cneWsqUZXnlcuutS6c1n4y0NkTRQEHW+4/59qwOkbQ6p3DrubAZxjmHTxa75u8oto55jRbPNWndX3yQYKW7BtOqfjbKz2Qf+cbVkwcY4nRrzuB7jnDvfNkUqT5GC50Wqt1nr7NR3mQHBMiFmXP6rnl1l/W2DpQjKZ1So93dGs9+z0lw/eX4fpDm+b588A2t5ppX0mWjfXfufLXWdsbKkUdOqx7V05cf2jUo/67WY9BvAVR77Lj3ofKn7zNP+agHq6qnbrXPssJukhZarTCVuRxjb/6grpaVWd6vaklnPPCDdd5X03quVQfIk9TPqHaI8rUYHz4tYD/O8Luv5Th/3WmQ7BBBAAAEEEEAAgaYKEDxvKn8HO7irJ7gRJF1XzMfma/iy7eMGXNKeEl8Az3qVH7eV9MOEtCkH+6VpxGhGg7M1lv16kLT276XeC7gDLb4e/a7AUJ7T6cY5A/UInrs6BeQV2HWVyYKONivAb3eXllnLHcBwNSLF8YmzjY1G32S3YIaCWXu69whrmErTcOZqLErS2BRWLivP8TfUTpXvWwvVd71mXQMwacNqnHOVdBvXGuTlI0zirHdeOqYvOF5aZsN1rCSGWe5/WfatZ0Nbs4Lni68sDb6stvOW3Ude+K/058OlcWOS1aZm1WfXsgI2IuyK46V//iVZGVxbJ70XFdE2S/DDF4wwK1tb/sIjpJcfS+acx/WY7IjTti5aeYoSPC9avc1SZ8vrRpyp213bfPiWdPzW0rfj0ta0ZPs14z0rWQ5rt87yfZD12OX75xlYyzOtpM/Ees945npWxnkHy3otpvkGqK4fvhmjqqdud93HknSEcXUotbzYDDz/vV26aph/qTJfnc7q1+jgeRHrYZ7XZT3f6fO8r5EWAggggAACCCCAQN0ECJ7XjZaEKwR8DX5J1xWLYq2eMri0fV6BtLDju4KkvlGXUeWo/rtvrfhmjzz3lcMCY7/fT9pi/9pR0L5AhWtE4MTvpfMPkZ78e1Kxadvb6DcLxHXqPO3fpkyWRn9Y26iRd/A8zZTf6Utau6fNhHDwBe6plvPq2OHLr03pesCfpOXWqe1EYUEUm57bzkH1L03DmWu0Z/mI6Cymvo4rrnW8S8dpxzXPS2VzBQ5KM2y4pr0tBcNd58B1Xyt1plp9U8lGNpYvCxBWb6rTzxJwy7JvKR9ZG0BdXs0KnvuePw/fKZ1/cLzRVNXlSRooyHINl+/rGyUVVk/jHtvV4cP2DXv/KKJtlrrrm+o3y2wneVyPcc9h9XZFK09RgudFq7dZ6mz5OXc9w8qDaRa0PvY6qeeclTUlj/tHmjrayPesNPlz7ZPm+yCvY1s6eQbW8kwr6TPRN+PZW89Lx2yR7rlc7ux634gzS0vWazHNN0Dc98vqqdttbXGbtr18+bEk30auNoewGdbi1OOsfo0OnhexHuZ5XdbznT5OfWAbBBBAAAEEEEAAgaYLEDxv+inoIBnw9c7+cox00qBgbdQ8fq7pFC3dOL3lsx5/t2HSxjtXppLHiDbfCE07UlGD5yWFHY6UNt+7Nnj60M3SRUdUWtlUt/ueLs1QNiW0bREWpIxzzlx1wtb9Pmd/6fl/V6aQd/DcNxtCPUeeV5v07h9M+T9X1fqcjRjVbx0XbDmDAUtX5iqsU0SahjNXx4u81txzXdc2TfVFg6VHPOvGt3Pw3LU+ZCk4uOeJleudp3EqdTjacFDt/TTJOvZZAm5Z9q1nQ1uzgufOjmEZn91JAwVx7vVxtvHdk5M0mPuO4+toExY8L6JtlsZ712jFrJ0k87ge49QN1zZFK09RgudFq7dZ6mz5efd1gCnNXvXbPaRBR1UuD+VbSzltnUu6X6Pes5LmK2r7JN8HUWkl+XuegbU800r6TLRvw+G3SwsvX1n6PDpt2ywBdo1bZ5Hyn3WCGrqt9PmnfvGs12KabwBXblyjystn3XJ1bk4yK5dvxrmss1Bk9Wt08LyI9TDP67Ke7/RJ7ltsiwACCCCAAAIIINA0AYLnTaPvYAc+9EJptY1rC50kGBKHzNfwZfvGXcMsznFc2/gazl98JFgT2D7K0/x8I10srTyD5/MtIh1+iWQjWcp/j94dTGmb5udbq9015bUvqFE9zV7SfLiWC/AFjvMOnvs6c4QFz20tzV9uVllKmwr0jL2lD99MWvpge9fI7K+/lE7YUXr/1Wlp2qirrQ6qPIYtOWDn/+kH0h3bOaPABOnCwdJjd9emmabhzLW+oaWc9dqza8HW3Z5v4cp8RjVOtnPw3DUS00YjnXuQtP3gysbWKCff1OzWsWbDHSvXO0/aGSJLwC3LvqWakrUB1HW1NSN47rPIOrrN1VnKdU9Kd9fx7+XrjJZkqlZf6r6laXzB86LaZqm7rjqadRYQ38i2qLV386g7RStPEYLnRay3WepsdT1xjSa1gNgJ20uHXlT5XLJ9k76jtuJ7VrO/D/K4lsOezWmfPXkG6ZIGz608rs6dWTsrWborbRB8N1jHjPJfnG/2rNdimm8AV/3wLblRmt1o8VWkIy6Vus86be8kHfp905Vbp9pzD0xfY13fTElmz2t08LyI9TDP67Ke7/Tpawl7IoAAAggggAACCDRQgOB5A7E77KF8Ae08RmW7UH1Tt/vW2s7rxMzVVxpyk9SraoTv+K+lM/eRXn483ZEsmPqbQe71w/MMnvvWds4SJPE1eruC5xbUsBHSy6xZ6ZQlqOELftpMB0O2kaxRv/yXZ/DcVx47XljwfN/TpPW2qcxX1AjeqJrlaoxxNRa6RtlZ2jefLd16XtRR3H93BcnCZoJI03DmO89ZR4T5ZswoNb75OsS0c/DcN1rnwZuk1TepXBc7zr3DNYLxsXska9i0IE3pZ/V1+E6SjRCO88sSAM+ybylvWRuQXWUsUvD82YekU3ePcybc27gCzWkDGElz4Zqq1dJ48h/SWfum6+hmwSV7fs3eqzY3SYPnzbbNUndddXTsqCDw+Ml7Sc9UsL0vkNOs4Hkzy1Pk4Hkz622WOltdK12dHu099I4/S5vtVfmMSxOobMX3rGZ/H6S7c7j3yjOwlmdaaYLnvntj0g4d1VKuDu/2vnvTmcF1EPbLei2m+Qbw5cc1U1LpXXLtLbPNbuQLnt9zmXTN8HQ11vfdWPTgedHqYZ7XZT3f6dPVEvZCAAEEEEAAAQQQaLAAwfMGg3fIw7nWEDSIJOvXJoHzBbzqFawvz5tvhP2rT0in7F67xnZUuRZZQTr8Ymm2qvUVS/vlGTz3NcpGjR4NK4Nv5LlvfUjXlJiWvnU8OGU3yUZBJ/ltsJ2021CpS9VU8K7gvaXrClzHWePPlaelVpcOu1iaqWxUQ2m7sOC566Pf9suypqZr5LnrvPpmT4gz2sR3XlyBe9+0+ZZG2oYz36jPtAExC8gPvVHqt3hlyeI0lrdz8Nw0XKOdrKNK7CrCAAAgAElEQVTCjDNXTmcbp8661s61tCxIX76EQ9JptbMEwLPsW8+GtiIFz7MsPWHPhSMur103uFHBc9d0rnbeLEB26dGSreWe5GcN3n84U1p7oLuTW9LgebNtswQ/XHU0y3m1+8BRV0r2PK3+NSt43szyFDl43sx6m6XOVtcrX4ffMSOlOXpXXuNJRqqWjtOK71lF+D5Ick8O2zbPwFqeaaUJnvs6jv44UbpyqGSdGpP+VlxPOuBcqfvMlXvGretZr8W03wCuci64lHTMtdKsPaf91ToB3H5B0CmrfFp6M7v0GOnft8UT8wXPfd+XcVK1Dqj7nVE74r/owfOi1cM8r8t6vtPHqRNsgwACCCCAAAIIINB0AYLnTT8FbZ6BsNG39ZpG3TcC3Kifvl86fe/6oft6X0+aJN1xvnTLufGPbdPlHXWFtMRq/n3yDJ7bUWzk3LJrVR7PgoW3nZtu5LFrTcOw6Zd95y6Nn6V1zNWSTQdf/gsbye764LaGln9cl2zqejt3x1xTO71nKR9hjcy+KciTNJ6Ul9e35rlr9L1v6vxxY6XT95JsJHGSn28tzrAOGWkbznwBsTR1JywYFmcGi3YPnvsa/8vrRtzZEnz1vbqe3XmRdP1p8WtflgB4ln3r2dDWjOC5a6YBK2Pazm92Xz7iCmn+RWrPZZagZPyaEQS/XLOcWBojR0jDd5E++zh+imttLu11cm2DdykF3727qLZZgh+uzjBpOy7aebIObetsKU03Xe35aETwvGjlKULwvIj1NkuddV3pvhmsqrdN07GwVd+zmv19EP+OHL5lnoG1PNNKEzy3kvpmUhk3RjpjH+nN5+LL+b6bLIW43+xZr8W03wCuUvqe9bZmu3VsLp+WPuk3lq+TTdKOnqV8W2d564CfZPYaV5mbMW170ephntdlPd/p41+ZbIkAAggggAACCCDQRAGC503E7xCH9q3XnbSHd1Is3wjwLKOo4+TBPtSPvkpabp3arS2I9/erpGtPjp4W1npxWxmWXM09kq2Uet7Bc9cUd3YsWyP8z4dJz/87jkKwzbpbSbsPqw0oRI1esJHKWx5YOYLV0rOg942nS/ddHZ0HaxCxkY0uvxEvSUO3dc8C4Fuj3MpvU+/bdN1RPzu2jUJcdSP/uQsLnvsaxy2I/+Tfg/NgFnF+Vo9sHfslVqnd+oEbglEW5T/fesC2zZvPB+uuW4NcnN/0XYIRFDZtu6Vb/gtbizxtw5kdw9YjXfU3tbkzryuGSP++NTrnls5OR0sb7SpNP33l9tbx468XSn85Kzyddg+e+xoNy1Xi3mt9SzuUpxU2U4HvTGQJgGfZt5SfrA3IrnI1I3hu+XDNXBH3Wigvx0LLSgecI83Tz33WGhU8t6P7RtfZ30a9L529n/Tea9H3C5vpZtehtaP0yvcMa5Qvom2WuutapsMs7Nk5fOdkz669Tw5/jjYieF608hQheF7Ee0KWOuu6yn3vguXbpv2OadX3rCJ8H0TfkaO3yDOwlmdaaYPnvg6yJjHynWB5FXumRf1shjP7Xlhk+dotk3wDZb0W034D+Mrnm9GsenvXN1GYmV3Hw2+XFq7ysmWpbAab/94RJT7t7ytvKNnzrscv3PskCew3K3hepHqY53VZz3f6+DWELRFAAAEEEEAAAQSaKEDwvIn4HeLQvsaWJB+CaaB8U7fHmXI5zfHK9wmbat0CoNYgf/Uw6bWna49kH+Mr/Vra5Vhprqq10y3vnTtX7pN38NzX2cGOag0Cj94VrHkXFkC1BphBRwfrH3eZobaMUVPa+UYrW0rWAeHFh6XLjpXGfuI+UxagsUaI6um2beuoqQx9I4JsXwv623Ft9gLfz9a9tYCxTRVYChibW+fpKwOxUdOb+qYgt+NaY9gNp0vPPODvhBFWjyyNsJHkYQ1NX4wO1jv8503SpB/9DjYKfJchUv/FawPnYeudW4pZGs7C1h22umPn7trh4XVnz+HufFve3n9NGrq99O248LtEuwfPrfSuUWjlKklG30SlleZ5kSUA7ts3ycwlWRuQXTWsWcFz3/PUruV7LpduPiu8Q5h14tl+sGQjtMtHelWXMe0I5TTP7Kip1q3DzT+ukW473x3w9T3n7Blv/5WPlA6rv0W0ddXduMuX+GaPMZOXHpPOPzj8/cHOy/rbSQP/KM3ZO/zMJrke09QR26do5SlK8Lxo9Tbv+22cDmJxZqHx1btWfM8qwvdB2uu4fL88A2t5ppU2eG5l22RXadAxtR0+7W/fjAue03df4n5vt3vuhoOkrQ50B2+Tzr6V5fmR9RvAVT/CvutK29tSQafv6f4uD6tzvlH/Zn7TGZIF5MN+tgzEHidKy6zp/l4u7Rv3+Wvbu4LnSd7Hs9xLi1IP87wuS+cgi0se9y3SQAABBBBAAAEEEGiaQKdlN95oStOOzoHbWuCnLl01YtdT9F3fRWvK2fOFhzT/HRGjNzPo/DjL7Bqx62maOEefmlRmeed5LXDtcepkDQJ1+n267vb6dK3taoPdpeNNmaLpvx2nbqPfV/dRI6b+63d9F9b3cy+oybZucNVv+vFfadY3ntQXK2xY8Zd5HrxKvR5xj6b1GYTtY4l/vMm+Grvyb/2jpidPVtcvRqnbZ+9rxs8++Dk/3881v77vs7B+mHUO9xSrkmb4crQWuO5YdRs7MlT+23kX1/vbHqNJs5StU1e+x//nofvIN9X1y0+n/mViz7k1vt9Socfv+eK/Nd8dZ4ae+/e2OVpfLfFLd/5++kndxnyoni/9WzO/+6I6WYcGSeP7LaFxS6yl8X0XqTjn0/0wQXM9covGrLq5JpetfT7TB69poSsO8xp8P1c/vbvTifpxVs8oBEmdv/9W3Ua/p+6j3lHnCeOnpjW520wa33dRTejVTz/Z1Kqu35QpmuvR29T7waucf5404yx6Z5dT9P08C3jzZ+Xq9tmHmvGTt9VlfBBI/mn6GULrcCmxHq8+pn63nOw9B9/NvaDe2Xl4hVenHyZqvrvOUc+X/xt5xX6xzLr6eNP9/eV31J04dXf6b75Uv78M18wfRY9G/XKptfXh7w7SlLI1u5OUwVVIV5qdx3+tBa85Rt0/fSfSJe8Nxqy6mUb+Zi/vtT7Hk/eo730XxTrs6LW20aj1dvLec3q8+qj633xyrLRKG6W9/9n+vn3tHM7x9N/U86X//JyXyd1n1izvvliTt9FrbqVRG+xa8e9dx47UgKuOUJdvvkhUltLGHww8VF8uu17FvlH3klQHqtop9J4wZYq6fDVWPd54Uj3efFJWJ+03pXNnfbvAMvpq0dX1fe8FNKVzl8pU7d5pjfZV03HPMO4zzXvnOZrl3RfyyHpoGj/MNpfeGXSiJs5Z1VGtbK9Ok3+ceq+zZ7U9a+w5812fRTRx9nmcz/cebzyh7+ecXz/8YlrgN+y8F9HWVXeNZMZR72ruh65Rl6+D+vtTtxmnPtNn+KpyNpKwd4jpJnynmd97SbO99oi6jf7wZ+kJvebTuMXX1Ph+S9a+A/30U9AhoarzoF2PvR65RXM9eqummzypbvWlSOXx3ZuyvFOnuVcWrd7W43773nbH6avF/Msm/eKZ+zTvPRekqnet+p5VhO+DVOBlO7nqStp3qTzTyvKON6VTJ334+0P05TK/8r5HTX1vH/2+Zvr4janfDHHf2e1+3f+Goer8w4RY9FmfH1m/AVyZfGenk/TNAMeI+v/fuPvHb2jAVUdpOutgneAX+q3200/q+vnH6vHGU5r1jad+TtvaRr5edBV9vcgqmvCLPrXPtcmTNGW6zjXnccZPRmi+O87WjJ+FzyLw9u5navz8i9e8b/V85WHN8eRdP3+3Tp5xJs308Zs1Zc5yLy1KPczzuixBZnFJUKXYFAEEEEAAAQQQQKCAAp3Uv1/9IogFLDBZaqCAjT49/FJp5h6VB5265vRB0rMP1jczfzxLWntg7TFsBPHwnSRb87lePwsK7GNrdW7hDS7FPvTU6crPkLrOKO0wuHI3G4FsawG7flNHKN0k9a4KgobtY+nYyMCjr/av1x0741UbWk/8y44J1s2L8/vlZpKNAu5e25kgzu4129i04zb1etS04wOWkQZfJvWcM9Vhft7JRlHaKO1n/ykdd700a1lHABt5fvxW4emvNVCyEehdPUHwNLmzAIRNvX/O/uHT5y62UjAFum8KwTTHtn1syvyz/xCsl+z72YwB1V42wvWiwdJj98Q7so2gsZGL1dOux9u7diubNtzq7qN3x0thjU2lfU+vPHdJy1B9JFeaNs31iTsGI+Ib/bPZFY6+prJel/IwdQTxEOmhv8TLla17fuB57ms9aVqlI6a9/9n+1vHkhFuCGSSifr5refN9a+/Xn7wrDd1Osint0/xcz7Q495I0x6rex0aN2/04bOR43OPYDBZXDpG2O1zqs6B/r0bUb5sp5pA/u9cZjVue0nb2jLn8OOng8yufu1HnvWi2620bLLnimjmm3MR3T5uzr3TM1eHnNq6tXf/2jmOdEX4V8cyMereJe8zq7YpUHt99zaYIvuDQdCVMe68sUr2tx/027DrI4zumFd+zivJ9kK6mB3u56kraZ02eaWV9x7Nzc+QV0hKrZtGp3PeDN6XT9gh/Z68+WtbnRx7fAEnyZB35rj9F+tsV6dzy/N746G3phlOD74ew76+wdwqben/lX0eXxZdG1ntpEephntdlSTKrS/QZYQsEEEAAAQQQQACBggoQPC/oiWmLbO1whLT5PrVF+fAtacg20VMfZ0VwNURYmhZA/MuZ0h0XZj1C+P4WQN/xSGmjXaIboX0pWeP0LecE0+25PtzqETy3vFhjsa0ZPv8i+RhZh4WLj0i2Zrod2YJq1gkhSyDbzvcbzwZB26jAeam0WQP35efN1RAUN+C15QGSLX0QFcSIc5Zs9N7j90qXHBlv3dmsBuV5SnIO8mo4+80gabvB2TtfWKDvgkOklx+Poxxs0xGC52EBZlsf04L6cTso+YI3ZmmB5mHbB8sVJPmlDQiVjrHtYdLA/fwzcJS26yjBcytv1vvR1PvAc9J5BwZLJ1jQerWN/Wc1bUAjST2xbe2ec9B52YK9pY5Bk36o7bQWFTwvmq09/4fcKPXyj8ifShzWISiPTgn23nC5LZXygLTOlkFnsrBnYb2C51bWopSnSMHzItXbegQ2bOp2uw7mrJ3BSjYN8vFbSzFH43pvSa34nlWU74Ok9/nS9nkG1vJMK2vw3Mpngcu9Tw2Wzaqa1SURlz2rX3ki+G6KWqaoOuGsz4+8vgHK8xWWpzEjg3fMsplQElnl0Vnevs+evE+67LjgnmId320JMt8v7J0izrPS0q1X8LwI9TDP6zLsvhHn3S5RZWJjBBBAAAEEEEAAgSIKEDwv4llphzzZGqfDbpbmW7i2NH+/RrpyaP1LGZaHt18IRgBmbfiKU4oVfiXtNixYOzPJ77OPpUuPCdb4tl8jg+elj9/dTwgCgWmDtzZq7PF7pKtPSt4AU7Ky87jf6dJy6yYfSWyjg+67Wrr1nPA1ul3nxUYF7XemNPd8Sc6aVH3esgTP7cjLrBUEDZLWn/JcW55spOdz/0pWFsu7jYBwrV0eNyULpN52rnT/9eHrIpfSy7PhzNLa+xRpgSWTNyRmqbsdIXhu52u3odJGO9fWhDSBBd9omdefCTpbJV1mI2vw3BpbLbg7YOnwmt6RgucmsebvpJ2PSz4rhes+YAHJwy6WZpvDbdyo4Lkd3Z4zuxwrrZ7weWf3CZsR44rjg05JrnoXt4G1SLab7S1tfVD4zCdRs2nM00864NxgBgcLMMT9ue69cUaz1TN4bnkvQnmKFjwvyj2hHsFzK5urg489i6zzrXXCzePXiu9Zdj0W4fsgjX+egbU808ojeF7y2GCHYA3zNB2Pk76zu85BludHnt8A5Xnzddaz2dCsk0CWnz3frMxb7p98dh7X91nUrB5h7xR2bR50ftD5POy5W8/gebPrYZ7XZaks9XrGZKl37IsAAggggAACCCDQEAGC5w1h5iAdXsA+YNf8vbTZnlKfAf4gsPU+tw/pB2+U7rsyecC3HtCzzSlttlcQRLf/P2o0w6RJ0hefSo//Tbr3yvijvaPy3rt/MAp7hfVrlwIo39cMPx8VBDSyHn/6LtL620qb7BEEr31lr/d5s/pjDSG/20daYKl4U7l/942mjo6694pgxH/S4GO56cLLSVvsLy26otR9lqgzFYxI/PCNoB4/cmfz63Hc/JuRNRyal3W4sNGx/DqugAVUd7aA6m+lsvXrK0DiziLRTorWOLvpXtK6W0lzzONvoLVnwcgR0kM3Sw/e4L4P2MjzXYe6G/mTzmCQh/EcvaVtD4l+zlig/LWnpJvOzHfZhCLZWse/XYYEI9BdjfBRwXM7H7bfShtIm+8n9V/C/+5Tuvc+ca9096Xue691aLEZAmxplepnse1vU+/efVketcCfRruVJy+tItXbvMpk6dhSFb/evjLFb7+SzthLeu3pPI8kxX1PKR21CO9ZRfk+yPdMtEdq9v2y5ubSJrtKvRcM7wRtz+pR70n/uT2/b888nh+tdibsetjqIGmVDcM7GFoHsREvSvdfF3wru77PrL1g4P7STI5vLpuJaei20rixbiE795aPDQe597e94nbqy3oOml0Ps+af/RFAAAEEEEAAAQQ6vADB8w5fBQBouIB9SPZdKFiXrvusweF/miTZaPh3X5asYa6oP8u7raFuQdQeVWuCj35fGvGyNOrdbIHaOGW30VcLLhM0xpd+P06UXn8qmCraAht5/6xxeP5FpcVWkbp0be55s/LPu3Awrd9001cZPB0ErOpVj2buEXQAWWzlaQ7ldfijt9Kv6Zz3OXOl57KbWnfq7NaIsnGM+gjYtb/QckFwo3S9fTVGevO5YKrPetxv6lOS/FO1+4F16Cm/F333tfTGM8FU+3Fs7Llio9DtuWK+dj3alLHvv9rcjjeu54yd91eebMxzrii21nFs2bWnPfNL7yufvh909ov7C3v3SfLcsEDQcmtPe39671Xpjafr98zzla/dyhP3PEZtV5R6G5XPqL/7pnp+6RHppJ3r+57biu9ZRfk+iDqvHfHv1ulnngWkAUtJvfpNE7DnmS1rZYHUST/WRyav50d9cle/VH3vD0m87d1zydWk/ksF+bR3q5cfk+x5GadDtF2T/ZYI0ih9t1oa9u5qz+96fSf6VJtZD+t3pkkZAQQQQAABBBBAoM0FCJ63+QmmeAgggAACCCCAAAIIIIAAAjEFNtolmHmkc+dpO0yeHMxw8LcrYibCZggggAACCCCAAAIIIIAAAggg0KoCBM9b9cyRbwQQQAABBBBAAAEEEEAAgfwEbITksddIS69ZmeaYkdKw7YMZR/ghgAACCCCAAAIIIIAAAggggEBbCxA8b+vTS+EQQAABBBBAAAEEEEAAAQRiCSy+snT4pZJNn17+e+I+6ew/xEqCjRBAAAEEEEAAAQQQQAABBBBAoLUFCJ639vkj9wgggAACCCCAAAIIIIAAAnkI7HCEtPk+lSlNnCBdNFh67J48jkAaCCCAAAIIIIAAAggggAACCCBQcAGC5wU/QWQPAQQQQAABBBBAAAEEEECgzgK9+0vHXCvN1bfyQB++JQ3ZRvp2XJ0zQPIIIIAAAggggAACCCCAAAIIIFAEAYLnRTgL5AEBBBBAAAEEEEAAAQQQQKA5AjPPJh14rrTsWrXHv/Ni6YbTmpMvjooAAggggAACCCCAAAIIIIAAAg0XIHjecHIOiAACCCCAAAIIIIAAAggg0BSBjXaRNtxR+vxT6aux0hx9pPkWkWaapTY7X46Rhu8kffBGU7LKQRFAAAEEEEAAAQQQQAABBBBAoPECBM8bb84REUAAAQQQQAABBBBAAAEEmiGw+b7SDoOjjzxlivSP66Qrh0RvyxYIIIAAAggggAACCCCAAAIIINA2AgTP2+ZUUhAEEEAAAQQQQAABBBBAAIFQgbjB83dfkU4cxFrnVCcEEEAAAQQQQAABBBBAAAEEOpgAwfMOdsIpLgIIIIAAAggggAACCCDQYQXiBM9HvCSd/QdpzMcdlomCI4AAAggggAACCCCAAAIIINBRBTotu8nGUzpq4Sk3AggggAACCCCAAAIIIIBAxxH4bI2B+mSD3aROnWoKPd0PEzTHk3dr7v/coOkmT+o4KJQUAQQQQAABBBBAAAEEEEAAAQR+FuikBfoTPKdCIIAAAggggAACCCCAAAIIdAyBhZeT1vidNN/CQXm/+UJ6+gHp2X9KE77rGAaUEgEEEEAAAQQQQAABBBBAAAEEnAIEz6kYCCCAAAIIIIAAAggggAACCCCAAAIIIIAAAggggAACCCCAAAIdXoDgeYevAgAggAACCCCAAAIIIIAAAggggAACCCCAAAIIIIAAAggggAACCBA8pw4ggAACCCCAAAIIIIAAAggggAACCCCAAAIIIIAAAggggAACCHR4AYLnHb4KAIAAAggggAACCCCAAAIIIIAAAggggAACCCCAAAIIIIAAAgggQPCcOoAAAggggAACCCCAAAIIIIAAAggggAACCCCAAAIIIIAAAggg0OEFCJ53+CoAAAIIIIAAAggggAACCCCAAAIIIIAAAggggAACCCCAAAIIIIAAwXPqAAIIIIAAAggggAACCCCAAAIIIIAAAggggAACCCCAAAIIIIBAhxcgeN7hqwAACCCAAAIIIIAAAggggAACCCCAAAIIIIAAAggggAACCCCAAAIEz6kDCCCAAAIIIIAAAggggAACCCCAAAIIIIAAAggggAACCCCAAAIdXoDgeYevAgAggAACCCCAAAIIIIAAAggggAACCCCAAAIIIIAAAggggAACCBA8pw4ggAACCCCAAAIIIIAAAggggAACCCCAAAIIIIAAAggggAACCHR4AYLnHb4KAIAAAggggAACCCCAAAIIIIAAAggggAACCCCAAAIIIIAAAgggQPCcOoAAAggggAACCCCAAAIIIIAAAggggAACCCCAAAIIIIAAAggg0OEFOi27ycZTOrwCAAgggAACCCCAAAIIIIAAAggggAACCCCAAAIIIIAAAggggAACHVqgkxZckOB5h64CFB4BBBBAAAEEEEAAAQQQQAABBBBAAAEEEEAAAQQQQAABBBBAgOA5dQABBBBAAAEEEEAAAQQQQAABBBBAAAEEEEAAAQQQQAABBBBAoMMLEDzv8FUAAAQQQAABBBBAAAEEEEAAAQQQQAABBBBAAAEEEEAAAQQQQAABgufUAQQQQAABBBBAAAEEEEAAAQQQQAABBBBAAAEEEEAAAQQQQACBDi9A8LzDVwEA/o+984C2otb6+EbAAooFARWsqCgoKqI0QUTQR5XeEZB+6R0uvfdepXdQqjSliCDSRFBRsIG9Ya+ADb+153tz38w5yUwmM+ecuff8Zy0Wa92TySS/JDs7eyc7IAACIAACIAACIAACIAACIAACIAACIAACIAACIAACIAACIAACIAACIAACcJ6jD4AACIAACIAACIAACIAACIAACIAACIAACIAACIAACIAACIAACIAACIAACCQ9ATjPk74LAAAIgAAIgAAIgAAIgAAIgAAIgAAIgAAIgAAIgAAIgAAIgAAIgAAIgAAIgACc5+gDIAACIAACIAACIAACIAACIAACIAACIAACIAACIAACIAACIAACIAACIAACSU8AzvOk7wIAAAIgAAIgAAIgAAIgAAIgAAIgAAIgAAIgAAIgAAIgAAIgAAIgAAIgAAIgAOc5+gAIgAAIgAAIgAAIgAAIgAAIgAAIgAAIgAAIgAAIgAAIgAAIgAAIgAAIgEDSE4DzPOm7AACAAAiAAAiAAAiAAAiAAAiAAAiAAAiAAAiAAAiAAAiAAAiAAAiAAAiAAAjAeY4+AAIgAAIgAAIgAAIgAAIgAAIgAAIgAAIgAAIgAAIgAAIgAAIgAAIgAAIgkPQE4DxP+i4AACAAAiAAAiAAAiAAAiAAAiAAAiAAAiAAAiAAAiAAAiAAAiAAAiAAAiAAAnCeow+AAAiAAAiAAAiAAAiAAAiAAAiAAAiAAAiAAAiAAAiAAAiAAAiAAAiAAAgkPQE4z5O+CwAACIAACIAACIAACIAACIAACIAACIAACIAACIAACIAACIAACIAACIAACIBAJrrt1n+BAQRAAARAAARAAARAAARAAARAAARAAARAAARAAARAAARAAARAAARAAARAAASSmQCc58nc+qg7CIAACIAACIAACIAACIAACIAACIAACIAACIAACIAACIAACIAACIAACICAQQDOc3QEEAABEAABEAABEAABEAABEAABEAABEAABEAABEAABEAABEAABEAABEACBpCcA53nSdwEAAAEQAAEQAAEQAAEQAAEQAAEQAAEQAAEQAAEQAAEQAAEQAAEQAAEQAAEQgPMcfQAEQAAEQAAEQAAEQAAEQAAEQAAEQAAEQAAEQAAEQAAEQAAEQAAEQAAEQCDpCcB5nvRdAABAAARAAARAAARAAARAAARAAARAAARAAARAAARAAARAAARAAARAAARAAATgPEcfAAEQAAEQAAEQAAEQAAEQAAEQAAEQAAEQAAEQAAEQAAEQAAEQAAEQAAEQSHoCcJ4nfRcAABAAARAAARAAARAAARAAARAAARAAARAAARAAARAAARAAARAAARAAARAAATjP0QdAAARAAARAAARAAARAAARAAARAAARAAARAAARAAARAAARAAARAAARAAASSngCc50nfBQAABEAABEAABEAABEAABEAABEAABEAABEAABEAABEAABEAABEAABEAABEAAznP0ARAAARAAARAAARAAARAAARAAARAAARAAARAAARAAARAAARAAARAAARAAgaQnAOd50ncBAAABEAABEAABEAABEAABEAABEAABEAABEAABEAABEAABEAABEAABEAABEIDzHMD6z3cAACAASURBVH0ABEAABEAABEAABEAABEAABEAABEAABEAABEAABEAABEAABEAABEAABEAg6QnAeZ70XQAAQAAEQAAEQAAEQAAEQAAEQAAEQAAEQAAEQAAEQAAEQAAEQAAEQAAEQAAE4DxHHwABEAABEAABEAABEAABEAABEAABEAABEAABEAABEAABEAABEAABEAABEEh6ApkebtTw36SnAAAgAAIgAAIgAAIgAAIgAAIgAAIgAAIgAAIgAAIgAAIgAAIgAAIgAAIgAAJJTSAT3X4bnOdJ3QVQeRAAARAAARAAARAAARAAARAAARAAARAAARAAARAAARAAARAAARAAARAAATjP0QdAAARAAARAAARAAARAAARAAARAAARAAARAAARAAARAAARAAARAAARAAASSngCc50nfBQAABEAABEAABEAABEAABEAABEAABEAABEAABEAABEAABEAABEAABEAABEAAznP0ARAAARAAARAAARAAARAAARAAARAAARAAARAAARAAARAAARAAARAAARAAgaQnAOd50ncBAAABEAABEAABEAABEAABEAABEAABEAABEAABEAABEAABEAABEAABEAABEIDzHH0ABEAABEAABEAABEAABEAABEAABEAABEAABEAABEAABEAABEAABEAABEAg6QnAeZ70XQAAQAAEQAAEQAAEQAAEQAAEQAAEQAAEQAAEQAAEQAAEQAAEQAAEQAAEQAAE4DxHHwABEAABEAABEAABEAABEAABEAABEAABEAABEAABEAABEAABEAABEAABEEh6AnCeJ30XAAAQAAEQAAEQAAEQAAEQAAEQAAEQAAEQAAEQAAEQAAEQAAEQAAEQAAEQAAE4z9EHQAAEQAAEQAAEQAAEQAAEQAAEQAAEQAAEQAAEQAAEQAAEQAAEQAAEQAAEkp4AnOdJ3wUAAARAAARAAARAAARAAARAAARAAARAAARAAARAAARAAARAAARAAARAAARAAM5z9AEQAAEQAAEQAAEQAAEQAAEQAAEQAAEQAAEQAAEQAAEQAAEQAAEQAAEQAIGkJwDnedJ3AQAAARAAARAAARAAARAAARAAARAAARAAARAAARAAARAAARAAARAAARAAARCA8xx9AARAAARAAARAAARAAARAAARAAARAAARAAARAAARAAARAAARAAARAAARAIOkJwHme9F0AAEAABEAABEAABEAABEAABEAABEAABEAABEAABEAABEAABEAABEAABEAABDJRgdv/BQYQAAEQAAEQAAEQAAEQAAEQAAEQAAEQAAEQAAEQAAEQAAEQAAEQAAEQAAEQSGYCcJ4nc+uj7iAAAiAAAiAAAiAAAiAAAiAAAiAAAiAAAiAAAiAAAiAAAiAAAiAAAiAAAgYBOM/REUAABEAABEAABEAABEAABEAABEAABEAABEAABEAABEAABEAABEAABEAABJKeAJznSd8FAAAEQAAEQAAEQAAEQAAEQAAEQAAEQAAEQAAEQAAEQAAEQAAEQAAEQAAEQADOc/QBEAABEAABEAABEAABEAABEAABEAABEAABEAABEAABEAABEAABEAABEACBpCcA53nSd4HYAVg3bTrlv+H62H3AQ85//fU3zV+7hmatXOnhLSQFATGBB+66m0Z260a5c15lS7Bu+w4aMmN63LG1a9CAWtSqTVmzZkn79pmz52j4rJm0Zc+euJcnXh9M1nrHi29G+86g9h2o5mMVbNX65vsfKHXiRDr89lsZrbqoDwiAABE9PWQoFb/3HhuLU59+RjU7dgAfEACBJCRQ+eGHqX+7FMp2ycVptY/nOlG0Pj74xpvUZtDAdNkakLHpstlQ6CQhoCNvMKaTpHMQUdkHH6QWtWtT0bvupmtz5aILLriAzp8/T199+y0tXLeWxs6bFwVDZz0dNttZ8rQwagoCIAACIBAEATjPg6CIPIQEjm/eQgVvvTUUdP786y8aM3cODZw6NRTlQSHSN4FyxYrTkrFjKW+ePLaKzF+zmlr27x/3yg3t1Il6t2pNF2bNmvbtX3//ndoPGUJLNz4X9/LE64PJWu948c1o35k3fDi1qF3HVq0vTp+mJ3v1ol2HDma06qI+IAACRLRz4SJ6tEQJG4sTJ09SoSqVwQcEQCAJCTSp9gTNGDSILsuePa328VwnitbHLx44QOWbN0uXrQEZmy6bDYVOEgI68gZjOuN3joL589OUfv0N53mWLP87fGGtucyupbOeDpvtLOO3MGoIAiAAAiAQJAE4z4OkibxsBOA8R4fIqATCtgBIVidystY7o46rWNdLZ7Ef6zIhfxAAgdgSgBE4tnyROwikNwJwngfbYpCxwfJEbiAQJAE4z4OkmTHyYsf5yokTqXCBOxwrBOd5xmhv1AIEQAAEQMA/ATjP/TNEDhICcJ6ja2RUAnCeh6Nl4TwPRzukl1LAeZ5eWgrlBIHgCMCxExxL5AQCGYEAnOfBtiJkbLA8kRsIBEkAzvMgaWaMvJaNG0cNKlcxQrQ7PXCeZ4z2Ri1AAARAAAT8E4Dz3D9D5ADnOfpAkhGA8zwcDZ5RnOevrl5Dd9xyiw3q7kOHqFpKO2XQqW3aULfmzenCrBemvfPb779Tt9GjaNXWrcr5ZOSEcJ5n5NZF3UBATACOHfQMEAABKwE/zvMgdC0dZ1aYWzAjyNjS999Pc4cPp+ty26/jWrJhA3UYNjTM+FE2EHAkoCNvMsKYZihBrK8zWveS2bC4nv/++y+dPXeO/jl/3qi2TP7prKfDZjvLaO2K+oAACIAACMSWAJznseWb1Lmvmzad8t9wvRaDm/LmoxyXXmp79/z58/TR55/T72fPeM7zr7/+pvlr19CslSs9v4sXQCCSQNgWABnFiey1p2WUeusYNiJZZRQWXvuAl/Q6i30v+SMtCIBA+AhkFCNw+MiiRCCQPgn4cZ4HoWsFofOFiXxGkLFhW9eFqX1RlvRNQEfeZIQxza2mU/f03drupR+Y0p5S27aliy7832Z7fuvLb76hgVOmGPZSt0dnPQ0Z60YVv4MACIAACISZAJznYW6dJC6bSNn986+/aMzcOTRw6tQkJoOqh4FA2BYAQRjzwsDVaxkySr2DWNxnFBZe+4CX9DqLfS/5Iy0IgED4CGQUI3D4yKJEIJA+CcB5Hmy7ZQQZG7Z1XbAthNySmYDOGjMjjGluc526Z/S+IloLn/vjDxo6YwaNmvO0UvV11tOQsUpokQgEQAAEQCCkBOA8D2nDJHux4DxP9h6A+nshkKyO04xS7yAW9xmFhZd+j7QgAAIg4EYgoxiB3eqJ30EABGJPIAhdKwidL/Y1Ta4vwLGTXO2dTLVNZnmTzHWX9XGR4/urb76hpn160479+2M2NCBjY4YWGYMACIAACMSBAJzncYCMT3gnAOe5d2Z4I3kJBGHMS4/0Mkq9g1jcZxQW6bEfoswgAALhJQDneXjbBiUDgfRGIAhdKwidL71xC3t54dgJewuhfLoEklneJHPdvTjPvzh9mp7s1Yt2HTqo281c34OMdUWEBCAAAiAAAiEmAOd5iBsnmYsG53kytz7q7pVAEMY8r98MQ/qMUu8gFvcZhUUY+hXKAAIgkHEIwHmecdoSNQGBRBMIQtcKQudLNIeM9n04djJai6I+JoFkljfJXHc4zyEDQAAEQAAEQCA4Apkebtzo3+CyQ04gEAyBRaPH0E1589oy++vvv2nl5k20YO3aYD6CXEAggxB4qlYtalClKmXNkiWtRmfOnaXJixbR9n37Mkgto6uRUeotkndHjh+n7qNHKbddRmGhXGEkBAEQAAEFAhP69KX7CxWypfz4iy+oWZ/eCm8jCQiAAAj8j0AQulYQOh/aJFgC9xUsSKlt21KuK6+yZbxl924aN39esB9DbiAQRwLJLG+Sue6yLtazRUuqXLas7edvf/yBRs6eTa+fOBGzngkZGzO0yBgEQAAEQCAOBDLRHQXgPI8DaHzCG4HjmzZTwVtvtb30519/0Zi5c2ngtKneMkNqEMjgBIZ27ES9W7WiC7NmTavpr7//Tu2HDqGlGzdm2NpnlHqL5N2LBw5Q+aeaK7ddRmGhXGEkBAEQAAEFAjsXLKRHS5SwpTxx8iQVqlpF4W0kAQEQAIH/EQhC1wpC50ObBEugXLFitGTMWMqbJ48t4/lr1lDLAf2D/RhyA4E4EkhmeZPMdZd1sXnDhlOL2rVtPxth23tz2PZDMeuZkLExQ4uMQQAEQAAE4kAAzvM4QMYnvBOIp/O8YeUqVKFUSbrzlvyUPdsldM3VuejcH3/QDz//TL/89hvxCdCNu16MqULpnZD4jXx58tDjDz1EZR8sRgXz56csWbJQnpw5Kdsll9C3P/xAv505Y9Tp2HvvGfcard2+PahPhyIfrnODylXo3jvvoBuuvY4uzZaNrsyRg7769lvizRcnP/2EXj78Gq3fuYM+P306FGW2FqJi6dJUvXx5uqfAHWl9kduL/3HZdx08RMs2bqRfz/xuK3sQxrxYwLgsW3aq+VgFKl+ipNEfL77oIrrm6qvpu59+pDNnz/luj7DW2yvLIBb38WDB8qVG+QpU5oGidOsNN1K2Sy6mPDmvpu9/+imtj8Z7fHGZUho2JA65yUZPjr7w0eef0/DZs2jLnj1emyKQ9DynVCxTJq3PX5srF/1+9ix99+OPjuPY78d5vDWuVo3+U7q0EbnlqssvN3ic/v57+ub772nH/v20YvOmUMo+Wd3Z2MKOzwfvLky5c+akiy+60OhzHInm6+++pb///sdo71ffOkYbd+2iE6dO+cWI9yMIhHFe5b7eqm4dQx5dlzs35bj0Uvrsq69o7urVNGvVSlsNwuo8f+Cuu4z53uzbrK/kuuoq+vnXXw39k8fs8ZMnafmmjXT47bdj2i9ZjjasUpVKF73f0J1YdvBjluPgm2/Syi2bYzq+Kj/8MFUoWcqIEsDtafI4c/asIcP+/vtvevejD+ngG2/GVIeLtd6i0pC1HnuMHitVyqYL/vPPP2mynOXdhp07Y94vVMqabGmC0LW86HwsJxpVrZY2LnhNxxtleV3D45PXqPGQEYluZ3MeKn7PPYYuwDIq+yWXBMYhXo6dsI1tL3Op1z5g7btX5LjMsK/wepZtERz95YW9e4VrWtF3EqVXc1m4b1Qr96htDGbOnNnQQX/65de42Iki52ieH3metJZBJge8yBuvbewlfSJsVPGoe9jGtFubZETnOc8P1cqVo1JFiqTZ/3JecQWd/v47+u33M4buuvPAflq3fUeUDc2Nl8rvkXrjhRdmNeRd5gsuMOYotiuz/vrKkaPKMk/lu0gDAiAAAiAQPwJwnsePNb7kgUCsnee8+O7WrLlhnLr8sstcS/bvv/8azmc2zg+ZMT10zofuzZtT8xo1qcDNNxsOc9XntzO/G4bI8QsW0LZ9r0hfK3z77bR8/Hi68Tp7KH1WBkfPnUMTFy1S/aQwXdt69Wlwhw6Gk9/6fPLlF9SoRw869v77jvlz/Z+qWcuoPy9o3R52pL/57rs0bdlSrZPZpe+/n+YOG24Y7a3Pkg0bqMPwYW6ft/3OCveQjh2pQeXKlOfqqylTpkyO77Mheferr9KwWTOJDdr8BGHM81Rol8Rexxf3ozfeeYcGT5/u2A8jP6tb71efXU133HKLLbt3P/yQHqxbRxuDKM/drx6iaikptjxTW7ehbs2b26IEXHLRRVHj9o8//zQ2fFifL7/5hloN6E97jxyhyO/xAu2Siy+29R+WW9xfzv9rDzDjtZ8+Xuoh6t+uHRUpWDBqjIqAcbmPHj9OY+fPo/U7d3pmKhpfLKu6jR5Nq7ZuTctvUp++1LxmzSgZLou6ML3/AHqyenUpU1lBRW0W2V94HPdt09qQwyrjmB1km156ifpOnOB7PuHxNqBdCpV98EHX9uH+8Pzel2ng1KlpjjBV3p4bUvMFU36UL1GCrsiRw1Ummp9h59JnX39tOPlGPT0nJgaSyCq1qFWLRnTpGsX9w88+o7pdu9D7H3+sTGHjzJnGxrfIh9uMZePsZ1Yp5zUwJYU6N3mSslqikfDLJz/5hKqltFPqc/GeV7l8kXKNZcnEhQtp5Jyn0+rerVkz6t2yleFAsT6y6ERBOc95fE1J7Uc358sX1Q68MSZ10kSbfBI1FhuPOzVpQnUrVjQMfG7zPefBcpyNb4s3rPfUr0XyLnJOMmVHueLFjc1tTg+Pr3c+PEWTFy+m+QFdn8RzS4+nnqLi995Dl2bLrty/2ZH+3kcf0cL162jCwoXK7zkljJfeIisD9w2WJZUefpjY6OvWN7hffPrVlzRv9RqasmRJXOQdlz0jyLz6lSrRxD59bH1OJGtEMikIXUvFocOcuzRtamzsdlvXcF9g2T5m3tzAxqaXQSWau1R0ahV5zzKCdasS995n05tF5fMioyLlIy+9Lrno4ijWZ8+do7//+cf2OZW6WV9IxNhWYet1LuU6qejD3GYju3ale+64w7Xv8tw5Y8VyQ8cRPb1btqQuTzZV0qt//PlnWrZpI/WbNNm3PDTX5rUff5zyXXONkjxmO9Ezz2+lsfPmKelYKmOMWbJ95N4773Sdo805YdbKlTRm3v+uGlCRN5Fl0R3TojrF2kZlfjOo9bVKuyRiTKuUS5QmUhZkyZzZsBdYH5adZ/84RxHmApLZC3TW07HYoMTzZPuGjajQbbe5zg9cX15P7Tl82LBPsC3N71OjfHlKadCQSt53n+v62/wW27wOHXvT0OedbK9+y4b3QQAEQAAEgiUA53mwPJFbQARi5TznxdCIrl2oWY2adFl2dUOdtVq8OGNnMZ9sTPTzRLlyNKZHT7r9pptcF3ZOZWVFjk80s3Mq8lSz+d5zM2YauzqjFli7dtET7e0OQq9cdPPmReXo7t2NBbqboVFUJl5o7n3tNeo9YXyaI1ql7EEtABpXrUqDO3SkW66/3nP5uR+OnjvXWADoOpFV6uo1jcyhqZIPG8T5dGzrgQOUDA+69RbJF79hfFWNE6Iyq7DhNNawaqLvqeajGoaSjQNzhg6jCiVLetqUY5aD25MXpwOmTvE9vqwOcZbjKydMME5Yi4zKMue57m57UZtZ+ws7XSb3TaUHCxf2PI4///prw4G+bNMm1eazpRveuTN1aNRYaROY9cWvv/2W+k2eTAvWrTVO1USGK03EtQ/cruzQaFilirIRQibX2ZHQc9xYem7XLi2uqi/x3Ltl9tN064032l7hzREpQ4bQii2blbKS5cMvnz9/ntgY6mVj1qoJE6lepUpa83Wi5lUubKRci3SIzx06zNgAY72ixKxkLJ3n7DifOXAQ3Zk/fxRTPiHed+JEYyw5Pe3qNyDe1HBNrlxKfSIykekgU+3XInlnvQ5EV3aYcr3zyBHaJ9F5bpk9eAhVKFVKyeApA8ZMXj12jLqMGulpjonML556i6guum3BeTED3qwzas7TcXGcZgSZ16RaNZoxcJBtHSiTH7HQtZz0RZ4HJ6emGlFkRHLOSXjw2OQNiy369fPtPPQipHQ3KLnJe91xocJBJB9V6+xlvaBbB79j242tzlzKZXLTh6f260cta9eJcs45sWXHHZ9Cb9C9e1q/Zb16TPceVLpoUU96NcvDV44cobaDB2nPT37natYJJi5aaHNgq/YtMx3LgVmDBxOfanbb2CbSFV5+7bChg/KJW9X1qTUf3TFtzSOeNipZ31Tl7iVseaLGtGpdItPFYg7TWU8HZTvj+vlZd/P7bPfk6D2sT+tEovRrHzHL4GZ71W1zvAcCIAACIBA8ATjPg2eKHAMgEAvnOYf0mTloEJUp+oCnhZioOrzQ2/DiTmreNzWuBgprWXq1aEmpbdp4dprImocXnDv276PanToL69ShUSMa3a07Zc+WzZYFh16r26WzdvhIDuv27OQpRphh68MnTXuPH08zV9pDsJppuP59WrWiK/8bXtRPt+MTvb3Hj1N2YAWxAAii/Vj5Z0coh25M9J3n5kKCozm4nZJxa6t3Tp2ilKFDXHcFw3l+qxtK4e8qznO+QoBPWd52001a37C+5NVB7ObMXTxqNDWqWlXaz+LpPA+C0w8//WQ4sr2cLGbD2sJRI6n6o+W1xxtzmrBwgbGBKNHOc56f2Zn20P33+56fzb6nw1Wns4s2f7HxfsrSJdRj7FilLDkkKesnskg4+18/SqUaNlTKi/vGgVWrjJMY1ofni6EzZ9CoOXOk+SRyXuVCORn8R3TpYkQMkhmSY+U8D8JxruNQkDWSqrPeyXm+aNQoalSlqtamKLNcH3z8MbED/fm9e5X6pZnIiaenjCyJOUpRu8GDPZclEXqLtY5uG8G88OATsvPWrKZOI0Z4eU0rbXqXeWF1ntfo0IHWTJ1iXF+gsyGYG9NtLafV4C4v6TranOS9k3NXpQ5uHGLtPE/02I7FXMrcnZznfuYVtqss37SJmvbtY0RRkm1WU2173ihWs2NHzzYav/3OLJ/KBg5ZXYLSh8219IwBA6ngrfb1onUjnagcumPazCsIG4e1XG7jWdY3VfoLp1Fxnid6TKvWJTJdRnOec6TJUd26RUWf8sqH+xRvhOKNyV5OobN84pP3PKZ052mzrKKNQ17rgfQgAAIgAALxIQDneXw44yseCQTtPA9qIWKtRiIVHg5zzoojh7QN8uE6zV61SnjCjU+bbJw5ywiNbn3YYMfh1vgEtM7Tt3VrGpjSPsog/vqJE/RwkybChW/QizIut6pBmtP6dZ4HWX52iPAiOPIEVzxPjvKCct20acbdxH4XEmYfOvbee9SgezfHkwNwnsfGec4OYT5xzqEKg3q8ODKdnOccbt/JgcbljZfzvE6XzrRywkQqXKBAFCYzZD6Ph8hw+iKmxz/4wAjzrXpnt9sGAtV2++mXXwzZzWHv+M5480nv8sOsB9+H3rBHd1+nUt1YyqJJuBknrfmO79XLCLMuu3aFN6BwPfjKBrenatlHaN7w4VGGJTfjYJDzkllGL/MqvyMz+PMGNzedJxbO8yAc5xxylcPMez095tTO7Liu3qG9o7yQOc/fev99alu/fiDl8eq0Zl1cJjPd+rXb76+9/TaVa9pU2VmSKL3FrEcsvs8Om+WbN1Gzvn3dcPn6Pb3LvDA6z3cdPEh///O31HHOa61/zv8jDC0e2Zi8LuAQ7rJQ2L4aX/CyrqNNJu8zZ75AqueZVxqJrjuKLBrPCbxBMHXSpKhSx9J5HoaxHYu5lCHKnOccCrlF7dpR0RJMXfiC/14t5dT3uI9zv61Z4TFHvVo1L94syBHaVJ+g9GrzeyoO38iyBW2v4rX0RRdeGGW7cdNPdcc01ycRNipZ31Rtezf9OAxjWrUukekykvM8Fn3Lix7LttBnJ002Il4G9fz11180bdky6j52TFBZIh8QAAEQAIEYEIDzPAZQkaV/AkE7z5+ZOInq/Oc/QseeeZ857zp86dAh+urbbwwDdq4rr6KKZcrQww88ID0N5uRs9k9BnAMrbmumTKW7b79dmIDv8+HF0q5DB4nvZeMFAT/sGGHHE98bx3cXy064sRJZv1s3obNhxfjxVL9S5SiOfBe8buj2zbNmU+WyZW114TC1c559htoNGRJVR75fiE8oRt53aiZkYwnXf/u+V+j4Byfp2x9/oGuuvpruuu12qlK2rOO96KqOFj/Oc7fyc39kR8mBN94w+uPvZ89Q1ixZjfuUyhQtaoQHjnRQMy/+m/Xv8XR+ORkceIzw3aSbd+827pn/7Ouv6PprrjXq80ixYtL2YA5uJwfSo/Ocw9g98eijlCVzlrS+zZsOrsud29bXeewefust2984wsDMlSuMe5T5PsF8ef7n3Ob3WVZZnW9sQOVQiNwXrA/LhkXr1wvlh5tzQza+ihW+x7E9+WPcrzkkv9tJRZnzfNqypcThFGXRJkyjquh+dP6+Tpg5mUGGT3SwbLVuGGHHxevvvEML160zrsEwr8Dg0401ylcwDIvsaBdtMOHFM18H0mfiBNepw+kErnnn4c79B2j/66/T9z/9SNkvyUY35r0uzSAZGQqWHZxsjLz6yivTvh1P+eF0lUGkPPzp118M+c4cr7gsB5UqUoQeLHw35b/+BuEJfKe5xBW0YgKZs9pLVBbZ1SVmEX4/c8boG9OXL3ctlYyn0+l1t3kpHvMqV0xk8OeQ9TUrVKDrr71WWHced2f/+INkdxbrGoGDcJxzaMkV4ycI70nnvv39Tz8Z45TvIj/93ffGfJ/j0ksNXe2xUg8Z/VwUulmlX4vkHY+dG669NmrjJbNjmcbhbvkuRn548xSfgHXSFzndvqNHqWKrVkpOaz6Z2KTaE4a8iXxYVzj12ae097UjBpOff/uVWCe74+ZbKM/VOQ2dgecZ2f2zKpEVrN9MlN5ilsHp+5FynNclrLPfnC8fPf7QQ/TAXXdLr7ZgDhwymKOZxOpJ7zLPi/M8FrqWaI3L+lGenDkpa9asac3G90FvemmXcW3H4bffTvs7h3JuUau2oXPJNuWw3l0tpZ2hL8b60ZWxInn/zNatVPWRR2wySsaBdUW+xoMj8MjWtDIOzWrUoHLFiqehYQcjX1EUqV8efOMN+uCTT2wIPz/9tdAhH6axHYu5VKYPn/7uO8NBa27oZ/nFspujXC15bkNaWGReX/A1Q3w1j6y9eD7n6GWmnizLi6PWPVWrFjWoLM+LoyqVadJYqfu76dV8n3mknYjn0nLFi1Pp+4s62onME/UqBXGyV/H7kTYe61xd9K67oq4kZH78L3LOjZXzPJE2qqDW16J2Ss/zdeQcdtuNN1Lxe++1VZOvAuRr83gdbX1k9gKd9bQf2xmXyW1jP4+Nw2+/RdteecWQP3x91rW5chu6Y/mSJeiGa6+THvBQObDBZeAT57z5VBRhMVKPPnPuHGXNksVYq/JczWuKXFddJSyDk+1VRW4gDQiAAAiAQOwJwHkee8b4ggaBIJ3nHNqbTzbzbdFIiQAAIABJREFU6b/Ihx0Ei9avo36TJksNf7zblE888SJNlAefqGw/bCit2rpVo6beX5EZxr3c383OHA7JzHeYR550k53e4pKmNGhAY3r0oEuz2e+L9+IksNaYDcurJk6kG6+zh2znhXjz1L5RTjZui12LFxMvECMfrj87Z/tMmEDb9r0iBcv3ufK9unx3aaQTi/PYvPslqpbifIe77gLAqfxcYJV70lrUqmXck+52Kjhezq9OjZsYjtzIcP5cH76Hc+TTsx3v4eT6pLZpa9z7Hvmww4hPjExdtlTYnunReS6qiM59dJH56LKIzGfjzJlUpewjUWODHRt8sqTf5EmOp3jrV6pknEwRbfLgb6k4WkTjix3iX3/7ne1uaS7T8ZMnaeWWzcQbeNxObess9rnMIra//Pab4dQyDdc8dvmU16xV4msmTM688GYnusjgffT4cbq/di3HSYGNB/OGj4jabMEvsfGDHfDDZ8/Skn/Wl+IlP2QhxlXrY5bZSS7yqf4S9esrOfe8z8j//8aRNWupSKFCtte5j3BYa9lGFTOx033nZhqem+aufpbaDBrkWkSRI97p3vSwzKtcMZHBn++vt87X5h3Pa7dvpzXbXnC9MkbHsROE45zrM2vQIGpdt16U4ZpP2C1Yu9a4K93cZCNqWDYGT+3Xn2647rqon5lL5bZtpM4xlZOVKnoT64vjevai6uXLC+WW6qkZmd7EFWPH4eDp05Tu7O7fth11a9ZMuInKzSFgQkyk3sJlcFqXqOhN7IQa36u34ewTRavg+Yjv/OX7r2P1pGeZ58V5Hgtdy+0kIOs2rNN0GjHc8T5WXs/w/ei82Sbycbv6Ksh+oSNjRfKeHaese5gObOawfd8+Y9Ol0720TvJaNTqa7roukmNYxnYs5lKZPmxlwDYE3jzaZeRI6dzG7cWb4CMj2UWyVMnLyaHmdprY/B6vWzi0+VVXXBE1LHjjxvgF8x3vL+c5cljnzsbhApFu77aWNT/q1Hd4bLDzfsDUKdI1mJNtJ7JibnOl7phOpI1KJNOCWF+HZUwHJbN118LW7+vk4UfGOq1TWE6s277d9f7yLk8+aUSBuiZXriiUrAuvfuEFqtetqxSzzGbJ7/Lm026jRzvaH7kOfD0Xy5tIvc3rVV9B9QXkAwIgAAIgoE4AznN1VkgZRwJBOc+ddsB6DSfqFNLUy+5mvxhFCxrOk0P+VW/f3pODQLbDmXf+1+/eLaqoMkeHl1Nx1ky9hn6UpfcaQt8pLJqKwUl3AeB0wlL1nm/mxwo8h9WWRR/gNPFwfjmFr1LdxctlZePHrMGDozZR8G9OY0vXYSySL3zvVaGqVbSHp58Fup93zQLrsrBWWOZQ4IXpkg0bqNXAAUp82ICzcOQoYRh/NmS6hVJ0crKYBWCD1qg5TxvOYtVHZ7HPeTuNW/6dHT8dhg2l53btUirK/OEjqGn16lE711VCc8s2N3BY697jx9GyTZtcy6ASFjIe8oMLyqe/eCMXn7a1PnxigB2LbpsRrO/ITk/zXN+yf3/atPslVza6CXhTRLsGDWxOUieHtfU7dR7/D80ePFhouLWmU7n3XDZH8ya/toMH0+ptL0RVMSzzKhfMzanE/ZJPs3UdPUq5qbwagYNynMvawimUsKhSMsO+m97l5jz3qjfx/DCkY0fhdUEqUXtk/YxlV8v+/VwjkqjMVW4bCjiPROstLH83TJ9Bt910k6252QDL0WZ446jbRjDzxdHdulOnJk2iNvaqbgRVHkSChOlZ5oXZeW69+1mlfWTRLVTnH5VvuKXxKmPN/JzkPXPgTentBg9WWtey3rho1OioCCWqG89013VWNmEa27GYS930YS99l6NI8cEE2Qn0IPLi9XznESNpwbq10i7M8/Tzc+caUYwiH74ehTdAukXLMt/jOXJQ+/ZCXc7tWhEnexVHE2G9h+9mVnnGdO9hzAtOV8XEynmeSBuViI3f9XWYxrRK26uk0V0LW/PWycOPjJ3Qqzd1bNzYFpmFy8NrAr6aY8iMGSpVN+xnvHFHFAXO7TCUTIf1eu2abB2vssZTqiQSgQAIgAAIxIQAnOcxwYpM/RIIynkuU3RUdwFH1oNP2HZv/lRUGE0+8ddh2DBasWWz36o7vs+LvFdXr446ZaD7fVnoRadFlewklczh7lQh0SJLFnrTaWGpcpo1shy8IOJ7iwrddltUEbfs3k1V2rWVFl1nAcBtt2fpUrqvYMGofFXDWVtfdAtfFQ/nl+y+ep36yBy3TicHdB3GcJ6Lu/bLS5dR6aJFbT+yAXblli3UuFdPT7KN+/uGGTOMkIaRz+snTtDDTZpIDaJuznMvjmK/i31+38l5rrIZQCR7Ns6cRflvuMH2EzuMU4YMkc4jDStXoekDBkSduNSZz2QGIbNA8ZAf/K3hnTtTzxYto+ZUNxks64yrJkykepUq2X6OR11kmwBUjCEiBnxq/bLs2W0RIFQ2V8gc8bLT92GaV7nRnAz+PD5GPv00jZ0/z5Ms8uLYcXKce5U7Mv1KJxKC12gCDMjNea6jN8lC26qEkeeQ7U2r14iaX2RX9Lg18r4VK6jkfXaHh8pJw0TrLezw5pPz1vDcRt//4AOq27WLsuPc5JOodUl6lXnMLczOc52N0ON79aLOTZ6MOs3GDreWA/q7DSXfv3uRsdaPOcl7N2ejqNBTUlMppUHDKA58jdfjLVs61lNnXReZYZjGdizmUjd92GvfFclwk6nX+Um0fnGKpGd+RxZRT2dTF+cp2xTgdq2IbF7ysonA2h/d7m+PhfM8DDaqyDHp13kepjHtW1D/NwMdx3fkt3Xy0JWxvE7hNXNkpAqvG1HNOuja/0TrSxUZE8lOtk7TjeIZVL9APiAAAiAAAs4E4DxHDwklgaCc56LFlEpoHhkU2Q5lznPV1i3UsEePmPKUKZ4q4X5lBfO6sJA5cFRO/FjLwM5fPp2a5+qrbUWT3U8nW+D6CU8pc9jKwsabBdVZAMjKr+N8M8vh5NSLh8NINL5UQ7iK+qMoP6eQi3Ce/4+iLgszB9m45pMX1Tu092zQ53xlJ4Hdwlk7Oc/ZADVm3lwjRLrXR2exz99wGme6UUdEzjC3Mbti/HgjLKT1ugk/Jwxlxjqus1tZvLKXpRe1iWqYVVGefseBbr1koddVHN6RfYEdkRyq9uEHHrCdKHU7acxll21GkG1uC9O8yuWXGfzZgLx4wwZq0b+f5yZSdewE6TjnQoocdPx3nY2GsnZ1co45Oc/96E2yUzNumwJE7eAUEcGtoXXleSL1FtkmSp0NUCYfp3XJwnXrtMaMG3v+Pb3KPNnYVDWCBzHHyOSc7kZomTE+vTrPVSKAifqojIObo5Dz0lnXWcsQtrEdi7nUSR/W6bui6BX8DZ32F+WlMqY3z5pNlcuWtXUnP+tYY46fOInq/Oc/UddfOfVD0bzEeelsIjHl85opU6UR6tzGhKreZAUXBhtVpFzwauMK85hWmZdV0ujqTta8dfLQlbGytarXDTbW8usc2BCNCZ3IZrJNJiqbP1XaF2lAAARAAARiQwDO89hwRa4+CQThPJed+vFjNORqyRQur85jHUSyOukYY83ve11YOBkI+kycQNOXL1eqmmg3r9MmBNGOTz8bIbiQMqOj291DOgsAUfm5DH6Uf6fT7LF2fsmMVLLNDyqdQmSUdAo9qWvExMnz6NYQOWbZgMRh0Xlc6z6ifN3CiTo5z3UNSVx+ncU+v+cUwcSLzLMyFBn6nMasbOe9jsHSLIcsT/491vLDLINILuoYI8z8dGWCbv+2vifaEOHm8BYZUfgd3iDSpl59ypsnT9onVMLPei1DmOZVrqjM4K8SFlzWhipG4KAd51wWmfOc7zJ+on2Kpy7Hd58/8eijlCVzFtt7uw4dpEXr1wvzkjnP/epNupuiRKcM/ejNOvI80XqLbLOK7iYss+Fl+frZWKvSQb3KG1PvjoygFU+ZJxubKo42mT7gdb6UyTndfqCzJlFpX9U0KjJWlJeMg0rEFlF+D9x1Fz07eQrdlDev7Wc3RyEn9sswbGM7FnOpkz6sI2tkurVbdCpR24vychvTXjfxq44HWb6yk6Uy246fTVVcVqcNsm5jQmdMh8FGFdlGXm1c1vfDNqZV+59bOh3dKTJPnTx0ZaxoY4nOBpvIOng9sBHkBlCOGJQvzzW2Iv3w8880c+UKev/jj92aEL+DAAiAAAgkgACc5wmAjk+6EwjCee71Pm33Uv1/Ctk9lm6nKVXzj3c6nYWFbLe4Fye+SGmVOYJiyVynn3hdAMjK7xbGTaUvyMI1ejXmqXzLmkb0Xb8RGLwuvHUdZXCe21tb1j8/+fILqt+tGx18802v3SMtvexE+0uHDlG5Zk2F+crGl19nvs5inwsokxF+HD9e+66fELlOjSe7hiPW8kO7Q7m86JVrkOUQGSpZJjqd/hQ580wD6+TU1Kiw1E5OBdlJUJnBNmzzKreFSDb7nVfcjMCxcJxzXWTOcz/RPLz0V5nz3M+GG/P7otN6bpuivJRdJa2OPE+03jJ/+AhqXrOm7URiEHqgbCPlV99+Q0379KEd+/erIPWcJr3JPLOCYQzb7uboc2ocr2sSzw3t8oKbjJW9LpL3bpuX3cqus6blPP0yDNvYjsVc6qQPL96wnpr17evWPLbfZbq1Tl46Y1q2YVv3KhFr5URzpOwO9iA3EVjLINMJOU0snOeeGl8xse54NrP3837YxrQiMtdkOrpTZKY6eejIWNk7OhtsIusg21wikz+iec5vlArXxkICEAABEACB0BCA8zw0TYGCWAkE4TwXnajyuyg3yxjLvOPZE2RKqduiSubkVHUmyd6XOQb8fs+JqU7eXhcAsm8E4ZyUnaSKtfNr27x59Fiph2xo3U5ZuvVtNgA/9lApynbxxbakHMpq16FDUa/rOsrgPLejlPVPNzng1p78u8x48+6HH9KDdeoI7z2XjS8/J5K5LDqLfX5PZthSuUdTxshr3xVtWApiPnuqZi2a0i+VLs2W3VbUWMsPlb6jk0Zk7IpXXXRCVor6gTkPiuriFNbPa8hanblPtU108xbJZr/zipNjx8lxzv1m4NQpNHnJEtVq29JVKFmSFo8eTdfmym37O4eg3/DiTmreN1Uo/7Q+JnhJ5jx3C6+u8n2Z0dFpU5RKvl7SiNrVLexlovUW3XvaVbiI1iUyZ41Kfipp0pvMM+uk42gz3/U6d4s4iuScH/3G65pEpW29pAnSef7zr79SypAhtGLLZi9FSEur6yzzyzBsYzsWc6lMH9bd+CE7LT5u/jzqP2WKp/bXGdMimRnUQQjRRi3mJKqbqBy8GS0IJ74oOgiDdVvf6Y5pT43mkljXRmXNVlcecB5hG9NBsdVdC1u/r5OHjozt0KgRcaTK7NmypX3ebVOyKifZOkWmxy4aNYqaVq8Rlf2X33xDvcePo2WbNql+GulAAARAAATSIQE4z9NhoyVDkYNwnouUXj/3K1q5D0xJodQ2bemiCy+0NYeXk9eJbsd8efLQ4tFj6JFixTzdy2WWW8RX1cgtWlQ6nSoVKc9cDp3wpyLux57bGHUvmJMhy+sCQFZ+3dCE1jrI7k6KtcNINEZV7vcNst/rGjHhPLe3Qq8WLWlwhw62+5WDPEW4a9FiQ85YHycnh2x8OTncVfqVzmKf85U5z/3cJ+q174oMYEE4Rkrffz+tGD+B8l1jDx8Xa/mh0l5e0/CVKkM6dqQrcuSwvRrPuojmRafTn5Htag3NLpo3nObY9D6vcqOJZLPf07MyI3D7YUNp5sBBdGf+/MKuxm2xefdLVC3FW4h1a2ai/sC/c94cip5DNE5YuNBrV1dKL3OeB6GnyoyOfmW0UsWIaEz3HtSpSRO6+KKLlOcVWf+Kl94iCymtE+5YxGl4587Us0VLujBr1rSfdZ1aqu3A6dKTzDPrpeNoM9/1OneLWIrknOrmY1F+XtckXtpXJa2uo03EwW0DjFt5dJ1lfhiGcWzHYi6V6cO6ckYn1Lqs/XXG9JE1a6lIoUK2LGWRetz6XeTvso2ponWDH3uKW7lE8wK/E3bnuV8blclFVx6EcUy7tbXq77prYWv+OnnoyFjRxvGz587R4OnTaez8eapVFqaT2c9OnDxJhapWiXpHZsvjhBxBaOuePTRuwXxf0fp8VQgvgwAIgAAIxJRAJip4578x/QIyBwENAsc3bqSC+W+1vWkszubNo4HTp7nmeFm2bPTqM8/SHbfcEr0o6taVDr/9tmseTgkaVq5MMwcMpMsvu8yW7MWDB6h8ixa+8o7ly6y4FitcmCqUKElFChaMKr/5bZV6jO7ajbo1bUpZLYY6fv+Z55+n+j26O1bjyOo1xvetzydffkn1u3eng8eiQ0QP79SJej7VwmYUNJx7q1ZRhxHDfSPbNmcuPVaqlC0fw+EybBgt3bQxKn9jATBqtO0+Wk40f+1aajlwQFT6oR06Uu+WdqMmJ1q8YQM165fqu/w758+nR4uXUC6/3w/K6n/i1EkqVK2a3+yV3xdxdWo3M2ORfPFbdlGeKuOIy+TnXbNOuiz4/en9+lO7+vXpggsuSGPvRd66NZiof/LdXm2HDKbV27Ypjy9jN/hTzd0+J/193tBh1KJWLdvvhqG2bx9hZAMntn75eG2vY+s3RG3wUSm7CixR3irjSCXvWKZh49ojDxajhx94gHgTQP7rr6fMmTNHfTKedRGNJcPQM2MGjV0w31Y21lMOrFxFhW79n65jOMcnTaTpK1ZQ6SL304px42wbG4wTF+vXUYsB0fPMc9OmU7Vy5WzfMDaBDRxAm3bvjuIStnlVJgsNh2y9uvTrmTNa3Ukkf059+inxGJY5zs0PGXeOTp5MU5cv0/p2n5YtaWC7FNvGpMiM+KTl0RMnaPv+fbTxpZfoxKlTWt+KfEkk74xoFcuWUo9x43x/QzRvBSWTIgtXMH9+eqhIEXq0eHEqcc+9xpjIlClTVB2cvp9ovaXO44/T7EGD6arLL7eVW1VPcGsw0ZwSpJ4s+356knlmHZpUrUYzBgygy7L/L+KK6pzude4WcQtaB/W6JnHrS15/F8lYFZ06aA6yOURljPlhGMaxLWLrdy5lvqL+rzp2IvtVkHl5HdOGc3TiJLopb15bsVT6rcr4EJWH3zM2/XfsYMtC1FZfffstNe3bh3YcOKDyOWkaWTncxoTumPZT2CBtVGY5dNfXYRzTftha39VdC/vNQ0fGitY1Qa7pRP3D2EAjsBXzmm3XwkVU9K67pE3BkaVOffYZ7T1yhJ7f+zKt3bEjqGZDPiAAAiAAAgkmAOd5ghsAnxcT8Os8j7WRLNb5++kXlcuUoZL33Uf5r7+BbrvxRsqbOzddmi0bZbvkEqGxUfQtt0UVv1OxdGlaOHwE5bn6alsWJz/9hCq3bUvvf/KJsBq88YCNbVdGGBC37NlDVVLaCd8RKfq6i3XRB7zm73UB4DV/r+0vyj/IxUVkeWK9qFStv64RM0wGO66r7uLeykmXBech6j/spDtz9iyd/9f//jo+CRcZpUNnc4qKXHLqO7oGgyANfGb5vLSXbDNYUEa+eG++UR3fnM50mj14d2G68brr6IZrr6U8OXMaJ04j+5Qs31jKwshvNqtenab0TaUcl15q+0m0qaxq2bLG2MudM2daWuMUbM+etPfoEeNv+5YtN+Zz67P/9depVONGtr/dfuONtGX2bLr1hhttf2en7P11aqeLeVUmC/32c1H/9tIHj588aRjSdJzaPHbXTZ1mOH1Fzt7IcrDc/fGXX4idHLsPv0obXnxRe7OnSN7JNnJ44WGm9bopyu0b7MxgB3nh2wvQrTfeQNflyk25rrqKLrnoIsqSJYvb68bvTs7zROstMicGt8nf//yjVD+nRJkvuMDYpBHZz2SbOn1/8L8ZpCeZZ9bZq6MtKF3LzEek8znJare28romccvP6++6jrYw6eJ+GIZxbMeCLfeLIPXhIPPyOqZl7f3Hn38aG+v8PhdkyiS0u0SuY2JtT5Ll77ae0h3TbtziZaNykrVuded3wzim3diq/q67Frbmr5OHjowV9UN2UJ/94w8jgpPfR6RfOumRbevWo1Fdu0ZFOJOVg+XJZ19/ZWyQ3fryy7Ruxw7tjcB+64r3QQAEQAAE/BGA89wfP7wdIwKxcp77PbloVldmqPZr5NXBWfaBB4xTow8XfYByXnGFspHR6VsqCwt+X6TU/nbmDPWeMIFmrlop/MSsgQOpdZ26tlOubu+IlHR+p/PIkbRg/TodbLZ3xvfsSZ0bN7Gxc3LOe10AxNp5/vSgwdSqTh2b0TSWDiPdney+GyoiAy8OSOursTAq+XGA+3nXrJcuC9k4DrqtIvPTcZ5v37ePHm/dSrtoOot9/liQBj6d9oq1cc1r5A3tBlB4kZ2NKQ0aUINKlSn/DTdQdg+bvmTZx1IWRn5TdJqc07z1/vtUuEZ1W3JRv4p0jItOdYoMO6JoOE6n1LkgYZtXuUwiWShip9CV0pKoOM/ZGMdOct5wyA5I68O/LX5ug/C0v0o5uE+sHD+B/vPQQ8LICE55cBv+9MsvdOTECXr2hedp7po1Kp800sR6U53fTTccOaJT48ZU7ZFyxqaYSO7KFbUkdDJ6JlpvkUUg0qmnl3di7TxPTzLP5ObV0Wbl7UfXMvMJQuezlsnrmsRL/1FJq+toC5Mu7odhGMd2LObSoPXhIHVrr2NaNh+o9Hc/aeLtPBdFMOLyu9l5dMd0JJtE2qhkOqVb3WX93E+7q74b6/lapht6jRqks57WkbEiOabKUjedG4unatQ0HOjWjc+q3+LoT3wy/cWDB2nGyhVam3JVv4V0IAACIAACwRKA8zxYnsgtIAKxcp6rKMyqVYjFol/125zu8VKlaGSXrnRPgQKeDbLmd9gwy2EdI0PdqnLq26qVEZLUeu8k57lq61Zq2KtnVHXYyLZnyVK67847bb+x0bpEg/rS3ZixNgJ7XcB7XQCIym8Nz+ul3UVpgzDmeSmDzOgQj0WftZy69Y7F2PVjDPXzrslDlwW/r+Jc8tI/VNI69X+v40vle34MBl7lg0p5vLRXrJ3nsZavKjx4bhjRpQs1rlI1KiqJyvtmGjZM8HxmPX0ZT+c5l2PV+AlUr2JFW7FF4dMj04mc3WykmZKaakSPMR/R2BFtAPvlt9+o86iRtGjDBiHCWLe7zrgJQhZGVtZNvrFz/IVXXqEGPbrTmslTqELJklGnd/maCb4jfdXzz3vpjra0vVu0oC5PNjUiJ6icQo/8EPeP099/T5OXLKYx8+1XAIgKFev21c2fnebjevSkao88YpzM0314rEeeSNdxnsdLb0mUg03lKiXdNjDfSy8yzyyvV0dbEHqnNY+g5VysdCbVfqHraAuTLu6HYRjHdtB9zGmtoRsJTkdHkPVJr2M6Uc7zyA2Ssn4nijCkOh4j0+n0Bd0xbX47DDYqLotO3fm9MI5p3faPfE/H8R1EHjoyNhHOc6frrkwOxQvfQ8M6daIyRYvarpT00kYsN19+7TUaMHWq8MpKL3khLQiAAAiAQOwJwHkee8b4ggYBOM+doU1NTaWWtWprndRhg+P3P/1Eb773Hq3Zvo26PPlk1P3yqs5zVh5XTZhghNO1Pu999BFVa58SFbpdFN6RnfdzVj9L7YYOlVZa10ir2vW8LuC9LgBE5edQTiPnPE1DZ81SLaY0nRdHnO+POYQzi5cR2smIo+IoC5PBzs/i3tqWfvqAm3MpiD4TmUeQkR1Uy6drMPAqH1TK46W9MrrznE+mTO8/wAjR7tWpyA7F38+epU+/+pJ2v3qYePx3bdrUZsxQkQkqbaaaptdTLWhw+/a2+VnU3yPvmhc5xUX3coqc7KIx7HaFStjm1aBkYWQ7Ock3q+Oc71Tn62iYy3W5c0c1976jR6lim9a+Qi5aIyvwfet8pYXXh9v/9Xfeoe5jx9Duw4cTpjfp9B/eHMMndvjOcq8P15s3hJz89FPjfvhrr85FzWrUsGUD53k0VVV93mt7WNOnF5lnltmroy0oXcvMR9ehI2sjr2sSP20telfX0RYmXdwPw0Q52pzGdtB9zGndBee5+oiKjFAo63d+I+5YS6TTF3THNH83LDYqPzplGMe0ei9zTqm7FrbmqpOHjoxNhPPcy5rRjKxQrlhxI/qn1zUsM/35119p4fr11HXM6KCaGPmAAAiAAAjEgACc5zGAiiz9E4iV89zPnXLWWiUybDuHcW1Tt65reHa+R/Grb7+lL7/9hk5+8ikde/89w2G+69AhWwPpLKqsGWyeOYsqP/ywLU9ZGPb5w4ZR8xo1bcrl6e++o+b9+9Hze/dKO06s7+5M72HbdYzYfkapbMf+xl276ImOHfxk7eldLw5IN0OC3ysX/IwjP+86GbRUF4AiI8m5P/6gF17ZS7/+fsZTm6gm/vufv+m5XbuMf5GPzgJb5bs6i33ON6M7zxMZtp03YC0dMzrqru7I9mQn50+//mrcacwh79hZfvDNN+mVo0fp89On05LrygSV/qOaRtZ/rfJRdN+5zPEnGp9WXUamj7jJ47DNq8w3CFkY2U4y5zn3Kb5TvHm/VJtDfELPXtSxUSPKGuHYZgfBhEULKXXyZNWu4JiOT2A3rFzFCOd+zx130JU5cngyvH3y5ZfUbugQqe4Ua73Aa9j2+hUr0tTUfsY95k6PucHzi2++oQ8++YROffapcV8kX9vBGxzMx6s8T7TeIjPGsxzjesbqefuDD2jsAvdIBX6+n15knllHOM/9tHb0u7qOtozuPE/k2I7FXBq0Phykbu11TMvmg3c//JAOv/12sAPEktvnp7+26RCx3hwb7zvPw2aj0h0HGXm+9qo7iQaDTh46a3tR+/3488+048B++uPPv2IyTtl+ys7sg8fe9JQ/b76tVeExeqhIEbopb1666MILld9nvXf55s3UrF+q8jtICAIgAAIgEF8CcJ7HlzdWL/f7AAAgAElEQVS+pkjAr/NcdseTXweZWfxYL3ZkmDiEKzt6r7z88qgkfCrn2x9+oC0v76FlmzZFOclleeouLMz8RCdORKHb2cC/ccZMKnDzzbai7D3yGpV58knHniG601t3p7vqIiDIk7HDO3Wink+1sJ0yY0V5yrKl1GPcOMVRIU+2aMRIalrdfp+uquNU5+Oi+3U5n3iccLKWV9dRFiaDHdfH7xiUGbRU+0C8+49bn9NZYLvlyb/rLPZlbP3KHy99V+YcdTtZrMKE03h1gqnmq5KOHfeiMNn8LjN+8913aemmjbR+506bk1yWtxeuKuXTTfPykiVU+v6ittfZKPtgvbqGA3Bgu3aU2rqNzbgi29zndu+5KKILb34ZOmsmjZo7V1qFsM2rQcnCyAqL+rfMcc7v8unwXQsXUdG77opi99lXXxnGrchNiLr9xPoeR17gUOaPFi9Bd992G1195ZWuV/LsOniQqnfsIDwNL5J3fuWWtby7FiykR4oVs1WdT9CkDBtKK7Zssf2dZdizEycZmwREz5mzZ2n/G2/Qsk0bad2OHUqn+73K80TrLaIrGJhFvCP2BNFXRXmkB5lnlturoy0IvdOaRxA6nzW/WOlMqn0l2Z3nYRzbQfcxsy8E6fAOMi+vY7pCiRK0eNRoujZXLls3j/c6lvWNV595lu645RZbOYLS73XrqTOmw2ij0h0HYRzTqvLYLZ1X3UmUn04eOvOUSM90u5Pcrf7x+r1WhQpUsXQZKnHvPXTTdXldryli/bnvpEk065lV8SoivgMCIAACIOCBAJznHmAhafwI+HWec0lFeQSlcCXKCCcyTnFd2Uk2Y8UKIwy49WSOSovpLizMvGWOncjQ7Sn1G9CY7t1td7eqGPj5O7IdwEEZHb2evPS6ABA5SrheQd1FGW/nVzzCzKn0XV1HWdDOc9lmHVUjjN8xKBsjqs5zkRPN6U5ylbbxk8br+FL9ls5iX8bWrxPKa98V9RGOLNK0bx/aceCAKgJhusjw4eac0n7YMMNxHatHNCfwt3jz1ZHjx6nn+HGOYalF5fLKNVZ1E0Uz4Xuz2w4ZTKu3bYu6F10Uit0sm8g5zicjBs+YYZwoFX1LRdcJ27wq09tU5aisLUXzo3Ujg+g9mRGY22nz7t1UrUP7WHWdtHzZmd68Rg16otyjdOsNNwhPpcui/HAmInnH1+TMWrWKOowY7qv8MoO/rN+N7tqNujVtGnWanzcx7DxwgLqNHUMnTp3yVCav8jzReots3RCUHugJXgwSpweZZ1bbq6PNiiuIOSYInc9apljpTKrdRMfRJpP3fje567L1wzCMY1uXg1ubB+nwDjIvr2Natm4L8q5xN5bm7yIdXOXeZZX8ZSfs3fQqnTEdRhuV7jgI45hWaW+VNF51J1GeOnnoyFiRfS6osaHCKsg03KeaPlGdStx7L12WPbswa5UDRUGWCXmBAAiAAAioE4DzXJ0VUsaRQBDOc9FuRTY0dh45khasX+erNjKjcyyNYKIwr1wJvzsVdRcWVoCrxk+gehUr2phGGnVXjB1H9StVshmAVXdWy3YAv3ToEJV7qrmvtmQj8IGVq6jQrbfa8nFSzr0uAGSLsCCuEZBtXlB1nOrAkxnOP//6a2rYsyftPXpEJ1vjHWabN3ce2/tnzp2NCtnKCXSNmEE7z2Vj0804YVYyiDGoy4LLINrcwc7hcQvmU/+pU7XbUvdFr+NL9Ts6i31ZP4u381xkyApig4PMgBhL+WG2l2je4N+cTtO6tbWfceCWt5ff6zz+OM0eNJiuskSJsUYbObJ6DRUpWDAtS6szPPI7IhlvdbaL+oaKAThs8yrXOwhZGMlPxwjMeSwbM4YaVKpMF1xwgS1LHnccun3q8mVeuoSvtBy9plPjJkKDm0zvFMk7LgSHP3+8dStf5ZHNebJNCfuWLaeS991n+yY78ldu3UKNe/fWKotXeZ5ovUUma4PQY7UABvxSepB5ZpW9OtqsqIKYY4KWc7HSmVS7iK6MDVoX9zOH+GEYxrEddB8z+0KQDu8g89IZ0yKntdvGOtUx4SWdyEHopBN6yVu0qYnfd1ufeh3TYbVR6Y6DMI5pL+3ulNar7iTKSycPHRkr2twflC03KJ5e8+HryqamphrRrSLvSE+vGwO8MkB6EAABEEiPBOA8T4+tlgRlDsJ5LgpFHNSpm+emTadq5crZWiLWzibZ6eUte/ZQlZR22r1Cd2Fh/aDoBKE1dLvM+L9q61Zq2Kuna9llYcc+/uILqtutq6/7yUQGPy6Q0wLa6wLggbvuMkKW8h1I1icIJVl0KpG/EWvnl2hzShDOPJGRXdbOukbMoA12oqsLVIwTZl8IYgzqsuAyyMZALDcDOQ16r+PLVYD8N4HOYp9fDdLAZ5bVa3uJDAg8n81Z/Sy1GzpUFUFUug4NGxKfCs2eLZvtt1jLD/6YyHDJd9nxqdjIsM+qFfTKVTVfr+lkm7LYYDll6VLjVHDunDnTsnWLIiC795xPskfOLap6TtjmVYYRhCyMbCuvRmDzfT75vWHadLrtxhujmv/4yZOG7uH1tLTXfmRNL7uL/a3336fCNezXtvB7Mud5EHqT7CS5yBEsM0Lzne31u3f3fK+kyURHnidab4ncNMN1Ud1E6qfvxOPd9CDzTA46jjbduVvEPmg5FyudSbXf6MrYoHVxP3OIX4ZhG9tB9zGn/q+7mTRI3VpnTItsOUGsy1XHjZlOdDUP/xbEGkw0NjnvoJ3nYbVR+RkHYRvTXvuVLL2O7hSZl04eOjJWZF8J8trDoJh6zUe2vvjjzz+NKKJDZ83ymiXSgwAIgAAIxJgAnOcxBozs9QgE4TyXObRef+cdevjJJp7Dm5s14R2DqyZMoBuvu85WOWtIVr1aO78lu7/Sz+lQ2Ukct0VVZEll95mzgblEg/rGfdyRDhqvThLRIkY17LsT2VkDB1LrOnWjTpdt3LWLnujYQfiqzgJAtIANwvklK3+snV+ixb7ornsvY0E2tmTOAV1HWdAGO9kJWtVx5GdxH4RBV2b0DsKoL9tYM3f1amozZHBg40uln+ks9jnfIA18uu0lc3L7nc9EEUG4jLGWHzIZ6vfUD5/Q7flUC7owa9a0LhHrusj6nkgu8JhavOE5Sm3dmi65+OK0V92ikMhCs09aspgGtkuhHJdempaXF10kTPMqVyAIWRjZHrqOHc6nT8uWBl9rW/HfOdz44uc2UIsBA4TNzw7juUOH0nW5c9t+N/p3/Xoq4ioqjWyzgyzMscx5HoTeJArPKtu0IQsb6/fEtWiDrNt1BYnWW+YPG0bNa9S0nTYKYtOhTAeX6U5aHVDhpfQg87gaOo423blbhC1oOaezJlFoTuUkujI2aF3czxzil2HYxnbQfcyp/6dX57lItw/KMSeaI2XR2WSb4P1uMJOtqbkt3danXsd0WG1UfsZB2Ma0skB2Sai7FrZmq5OHjoyVvaMSXcuNl2gTqMx5zbrjk088YcuS5d7ERYto5Nw5bp8S/i7SYXVlqVYB8BIIgAAIgIAnAnCee8KFxPEiEITzXLZocLojUqV+shM3pqPY653jKt/kNCJF9czZs9RvyhSavHSJaja2dBxOnBXCKy2hZVUWVaKPiRYZv/z2G3UeNZJqPFo+6qS+m7Mg8hsyJ7Gf+4FkBkc35VVnASDrNx988glV79hB6wQb9/EV48bRzfnyRTVJrB1Gsr7jZ7Hft1Urw1Fx8UUX2eoj28gQBue5H+OEWUk/i3sng5aXPiByov7FC8PFi6nPpIla8oVf2jxzFlV++GHb+27OAp3xpVJAncU+5xsG57kseoWf+cyp73rpOyrsI9PI2vjQsTepeIMGOlka74j6W6zrIiusaMMDz4n7Xj9KFUuXsb22eMMGatYvVVpv0dUfHNZzz+HD9FipUrbNX150kTDNq1z5IGRhJESvRuDI9zmkaoWSJaPCK/ImhfbDhtKq55+PajfZaWu3CANOHV+22dGr85y/4UdvalW7No3t3oOuyJHDVlzZhkiZ83zt9u1Uu2sXrbHOLPYsWUr33Xmn7X0353mi9RbRZjK/7cHvy3SnIE4uemmg9CDzuD5wnntpVfe0ujI2IznPwza2YzGXBq0PB6lb64zpiqVL08LhIyjP1VfbOvl7H31E1dqn0PuffOLe+QUpZPOMzOEns0XwGmza8uXUfdxYrXKwfadtvXqUOXPmqPfj4TwPg43KzzgI25jW6gSCl3TXwtasdPLQXduLNqL4WftyPWQ6pCzyhCj6G+fjtnZzajPRZm83+2NQfQD5gAAIgAAIeCcA57l3ZngjDgSCcJ5zMUWGdP77vqNHqWKb1p5Pn8uclUGcIHbDKtvVO2bePBo4fZrb68LfZUZht0WVKDPRzmk+ibxiy2YqdV8RW8hyHaecbDHq5/5R2cLSzQGsswCQLdL5BNvyzZupaWpfz224eOQoalSlinBhHGuHkWzh4XYiT1ZJzu/5p+dQqSJFbEmcFhK6znNRuGjdUH2yULpcCdVx5Gdxb8LSZWG+LzMS8EmJ1oMH0fN793run3ynMp+Yjdyc4xY2WGd8qRROZ7HP+QZp4PPTXrIIB7rzmZNhLdbyQ9bGMkegSvvK+lus6yIrm2jDA+sKZ86do0stYfJV7rYUXX3C32WHZeT48uIwC9O8yvUJQhZGtoeuY8fMh+dulh2Rp8jddElRXVTaWtafZCfPZRsRZSfPOX8ux9BZM2n0vHkqQystDc/TuxYuMu5qjHxkUTBkznPV+VFUwMHt21PvFi2jNtq5Oc8TrbfInCQcDWDi4kXGZlivD+fJVzfcc8cdtlf99DWvZTDTpweZx2XVcbT5mbsjeQYt52KlM6n2A10Zm5Gc52Eb20H3Maf+r+vwCVK31h3TIsecn3U5cxLZVtyu05FFgdJdg7HeMmfwEMp3zTXCYew2/3od02G1UfkZB2Eb06ry2C2d7lrYmq9OHrrzlOzwybH33qMGPXtoHT6R6ZAyfVokq5iH14NAVoaik+eJ0Nvc+gt+BwEQAAEQ+H8CcJ6jJ4SSQFDOc5lDSGdhxEa3dVOn0aPFi0edQDr93XfUvH8/LQeTagOIwrbyu14M5ZFKGztes2TJElUEt0WVqMwyo+T3P/1E2S+5xGbkdDNwypiIFrmcVmdx2bZuPRrVtWvU6SmV0OO6CwDZZo6ffvmF+k6aRLOffUa1O5Cs/GYG8XAYyRY0OvUZ0bkzdWvaLMoY7rSRQddhLDIKsEyY/cwzxn3Lqo+TU4XzUB1Hfhb3TgYtL31A5hTh8cDhdXlzx+enT6uiIb7Pa+W48VS4QAHbO7EcX26F01nsc55BGvj8tJfM0alzOiXR8kPmDNbdxMJjcdbAQVHXqTBvL+PArQ95/V1236Q1H9XTyKL7OSPL4xbVQVT+sMyrXLYgZGFkHb0agUWMZJuk2GkwYdFCSp08Oeo1WXupzguRGcrKIIvM4uQ819WbZBv2nDZEVi1b1th8kDtnTluVdK8FYdk1oksXuioiYhJnrqJbJlpvkW1aYj2W9Y/ndu3yJGZkbeL39KSnQlgSpweZp+tok+kDXueYoOWc7ppEt42DkrEZyXnOTMI0toPuY066a3p2nsuuZuF17KDp02nq8mWeholsLetmJ5Lp97xmevHgQarZqaPygQ8ne5VZGTc9xKveFFYbld9xEKYx7akjOiTWXQtbs9TJQ3eekh1cYrvNque3UrshQ5THBtdBtrHESY+t8/jjNHvQ4Ci9k+VErwnjae6aNZ6aR3bnuZdrtzx9EIlBAARAAAR8E4Dz3DdCZBALAkE5z2WnWbnMfNJj6rJl1HviBNcqcD4LR4yk6o8+GnXKl3cTr9y6hRr37u2aj58EfKpuSmqq7cQa5/flN99Qy4EDlB33+fLkoamp/ajaI48ITyxznm6LKlk9ZCFgI9Nv2bOHqqS084yjU6PGNLJLF8puObVnZsJ3O7YeNIgOHnvTNd/GVarSmO7dhSfJVHjqLgDqV6xIMwYMFBp9f/71Vxo5Zw6NXTDftfzMYVD79sJ8zJe9GvNcPypIwA6wNZOn0N233x71K3PsPWECLdu8yTVrmTGcjQart71A9bp3F+ah6zyXneBVaXuzIGUfeIBmDhhId+bPL62f6jjyu7jnAuiysBZeNr64HV45eoTaDhmitMObF4ULR4ygB+66O2qjETtHOZ/1L+6UctMdX24dTWexL2Orayw0y6jbXrJoIV7msyfKlTOMvLITKVzGeMiPXQsW0iPFitmaTWc+bVGzFg3t2FEoz+NVF1nfkxkUrelVTy6IQvxFftctqoOonGGZV7lsQcjCyDp6NQKLGMlO93Laz776ygi5v+vQIdurspMqPFbnr13raaMWt9GQDh2iNvs53V/u5jznwr5z6hSlDBtKuw8fdhSfrAPPHDiQ6lesJNxwyfpX7S6dhWFuZeHmnTYeyArTv01b6tG8OV1+2WXCJCrO80TrLTKjKVfIi97E6ecOGWrcw3lh1qw2HjobqtzmT9Xf04PMg/NctTXV0unK2IzmPA/T2I7FXBq0PhzkxlTdMe1kJ/KyLmc2g1JSqHuz5nRZ9uy2geO2ljUTb5w+g6qULRu1bvKyBmMbD9urRAc9rIVyW596HdNhtVH5HQdhGtNq0tg9le5a2JqzTh5+1vayzaPsQN/w4ovUvF+qkgOdHedT+qbSbTfeGAXK6RpFlhMHVq6iQrfeGvWeqh5tvshjlDc98vo3U6ZMtvxkEZzcWxUpQAAEQAAEYk0g0701a/wb648gfxDwSmDt5Cl0y/XX241Bf/9NC9evo1mrVnnK7vFSD1Hf1q3p8ksvjXrvn/Pn6c1336V5a9fQgTfeEObLDvOnatYiVnYilRx+gY11fSdPIjYexvK54dprDYXvprx5oz7DJ0JnrVpJW19+2bEIzarXoHoVK1KenDmFdTFf/vSrr6jjiOHE/3t5KpQoSf3athWyNvPhkLVTli6hZ194wUvWaWkn9+lLZYoWFZb/x19+oXU7d9CCtWuN0LiRD5986vpkU3rkwQfpogsvFPaHNdu20eh5cx3Lxk5BdmREnqRih+DQmTMd3x3asRNVKlOGMl9wQVS6v//5xwgBNXf1s/Ta8eNRv9+SLx+1rluXyj5gLz8vrPnfBZY8fz97lkbNnUO8USGWT4NKlaljo0Z0ycUXR32Gw0+xQ4F37rPTNPLJdvHF1KFRI6r2SDkjOkHkwztwhz892zj5LHra1a9PzWvUpKyW6Akq9W5avTq1rVefLhb0gdPff0+zn1llLMZkD0dsaFajBl19xZVpSdgRkCVzZlsbHDp2jNoOGeyKXyTvvI5BEQvuT3xtwqTFi13LYCbgDQHF77lHOL64PbiPy8YXt2fDKlWI+4ToVCDL200vvURDZs6I2fhyynhgSgrVeLS8LQn3y/5Tp9Lht9+Svipi+5fmfGR+RLfv8mKbHUgivm7ywxxvVcs+YtuEde7PP6PGgso4Uu5UkoSdGjc2wudGRj9htjsP7Kfhs2cL5biZHW/aaV2njrFJQyTPzXQ648Bv3cz3VebEbfteoT4TJ7p+UiUvVZkT+bEwzKtcJpEs1K2TWUc+LVKscGFblT/87DOq1aWzK3NrAj550qlxk6gNjDz3vvzaa9Rl9Chbftw/x3TrTtfmyhX1HZaFbHBbsH6ddH7jl2RzvpkhG/t6jBsr1NVE8k5UYb47ctPul2j68uXC8cY6cJNqT9DNefMK5wWWH3OefdbQz2XPyC5d6T8PPRT1PsuZDS/upPELFzq2RYl776V29eobm9V4npU9rHNMWbbUiMjk9CRSb+Fy8T20rI+L5NYff/5Jrxw9Souf2yBdV/A80Kp2Hbrj5puFbfL+xx9Tz/HjPOvwngaEJLGKnEq0zKv88MPUt1Vrm96pOqcHoWsFLef8rEmCaHNdGSvioCObrXXQZStjyDYC3hyl+oRlbOtycKtnkPpwkHn5GdO8oZQjn+UQ2IlYf3zzvXeNDW8yO1HRQoWoVZ26VKRgQeH89PV339HAadMc1xnMvdR999GAdimGjUb08BqMD2us2LxZOFfX/c9/qHHValH2Kt6UyvYrqw3LTa/yOqbDaqMKYn0dljHtNjZVf9ddC1vz18nDzzzF/Wtcj550+003RVWTdfAvvvmGnn3heVq6caMQA9vreIMHywnrtVlmYta7Fm1Yb0QglD2prdtQrQoVbHYeM+3Pv/1GW1/eQ4s2bBDau8x0sjHKv6vqIKrtjHQgAAIgAALBEshEhQrCeR4sU+QWAIHjz200wv5aH+Ok33y+33u65y+M6MQhoZtGhYQ2M+Kdixw69d2PPjL+5+fmfPmIT6jkuuoqqaPZCE89mcNtP+u5TDovTO/XzwjXnVlgPGQ+73x4yjC68aLIfPLluYYqlCxB995xB11xWQ5bXVjh5LpHOi/4bzsPHqBuY8bSiQ9PeSrqkWdXGwtI2WOEkuzQXnhCSeVDBW/hcNDjosJBW99lYzAbYN758ENiLqwo33nLLcbGg4svukj4mbTQaJ07ue5eLfdgMVoyahTlzZPHlhcvrlsOGuhYDZXym/3x4y+/pI8+/5yuzJHDGA+8eBCF2T9+8qSxYC9w881p3zZOjg4fRks3uZ/8VuHulGbxiJHSu9f5PT4dxyciuT24bTJnvoAK3HSzUV7RIobf+f9TaYsodUp0OFyzLEM7dDDuPbWeulKpt3GP2fQZNl7W+jH/9z7+mF569VDaWGIHfcl776PyJUoY7WA1QrAc2LR7t7ExxVoWDrVXvmULV7wiecdl2PPaYVq+ebOxoOKHxy8bnd//5JOoPEUsONF3P/5Is55ZRexk4Yc3KXz/08+0evs2YblU+mfk+FJpT/4YG6DqduvmOvb9jC8n2POGDKUWtWrZkvz/ScW+tOtV8QYNTixi62c+kuWp0nf5Xbf57O+//zacJidOnSLeUOTUPnzScd/rrxM7Bq2PEUo8tS/tOHDAtf/qJiheuDDxPY8810Y+LI/5yo/9b7xunIrlfsyPOQ4fKlKE8l9/vXDu4k1EkRvdeJPEqHlzafLSpbrF1X7PaU407rebOYPGLljgmr9x8mHFSuHJB375r7//oomLF1OfSZNc84pMoDPug55XuUwiWagqR2WV3jlvvnEKy/rw2Cj0RDXPnJ4ZP8EYK5H96/ezZ4zQ7VOXL7fl6aSzcULu59/+8AN99MUXdOqzT+mff84b77PDnR2j/L9I3+M0sm+aBRDJO55X2HEfeVKZ32G5zvM0zxVn/zhnnMy59YYbovRGawXTrkBycS4ZUXf6DxBu+mEGn5/+mg688aYx57JDnR+eqx55sJixmStv7txRHFjOMZvItjj56ac0YNpUWuXiQE+U3mLyc/t+pBw3+0Xh2293XJf8+MvP1GPcOFqwfr3n/h3UC2GXeU2qVjX6o/WEqOqcHoSuFbSci5XOpNofdGWsiIOubDbLqstWxpD7BV+lwBuMzIfXZJGy3soqDGNbl4NbmwepDweZl58xzXV206tFdiLuB2xbcZqnef07Zv58Q89TedzK4XWu5v6788ABY+3qZX2qM6bDaKMKYn3NzMMwplX6j0oa3bWwNW+dPPzOUxUfKk1zBg+WRk1jXfKnX38h1gFZj2V9mvs8b2TljahO9r8d+/fT421aO+JzWrOaL/J45/U3b2Dk9Tc/XAa2QfKhMJnNi9Pte/0oVWzTxtUGqdLGSAMCIAACIBA8ATjPg2eKHAMgELTzXEXx9VpsNnqzc2/A9GleX9VOr2LgVs3cdBazsZQdSqJT9WZeXozX43v0pM6NGwudvLz7ec7q1dRu2FDVYgrTuSnQXjNnFsfef48a9uyltFkgiAUAh7i/8brrvBY1Kr0R5nPiBOMUjXXDiaojzncBiIidOmsmTaYKJUs69iPVbxlhuHZxGK5+josIXec5l2NwSnvq3aKFdDGlWlZTDvxL/0Y58lXHzb6ly6jkffe5ftLJ0duhQUMa3a0rZb8km2s+bps8eHwF1T/NwhjXKgzmaxX+t7FHVlC/40uWr85in/MK0sBnls1P3+U8Fo0YQY0qVxHKWdcO8N8Exp2OM6ZT4dsLaG0qUP2OUzoVQ6Hqd/hUzuSlS6h17TruIenjtLGIyz5/6DBqXqOGUDYad7wPGmhsvlF5nps2zYjUIXq85hWZR6LnVS5PLAz+OkZgWVs4Gc94ExtvDrJuOOS5ccO0aVSumN15r9LWTmnYIL7kueeo1eBB0mQiecd6wdod243w6zJDomrZvGw45DzdjM+q3+V0bJycuWol9W3ZShrCndM5zZmJ0lvMegb9fc7XlOlOjj0vnHXThl3m+XG0BaFrBS3nYqUzqba/rowNk/OcN9VumTXb2DDk9rg5+MMwtoPuY066q+rGk0iuQerWfsa0Wa4g9GprHdOuU5rkHlnI+l5Q5TDX0u+c+pB6tWgRc+d5GG1UQayvuW3CMKbd5JLq77prYWv+OnkEMU+1rVuXRnTu4nhtoSoHTsd6LG/abJqaShzF0+1pV68ejerS1VHvdMtD9Ds7+zuPGkXPv7JX53W8AwIgAAIgEAcCcJ7HATI+4Z1ALJznXIqpfVOpZa1awhDTXkrJRnoOPZwIA1UQji12+HG40L6TJlGTatWM0KJOuyFVnYDMkMu3cMRwypPz6iikfo371gz5zmm+t5cdxk6Of7d2NQ3Azfv3U1KcOb8gFgBBlJ95cuQDPmEUOWbi6Tw3F5bzhw2nGo8+6suhx6et1r/4IrUY0N91922iHZDMmDfQDJk1U+hgVR03o7t2NSJjZM1iv7c0su86OQLcTtNb83JznnPaIPqnuTB99a23jJDGKo7zoMaXaNzrLPY5nyANfGa5/PZdv/OZte/qcnGTraq/+zUUsgznqBbdxo6hbfv20cuLl1Dp+++Xfj7estHJ2cKbSgrXrKGKStgXzZeNu9Pr1lHOS5QwyHHP8oBoTVQAACAASURBVM/LvMrliYXBX9exIwMp23jFhurFzz1HLQYOsL3KBuUV48Yam1T86Cpmpqy/zVu7ljqNGunY1jLnOUek4Xsb+R510XUrKh2I6/rCK69Qg549XOdpM78gjM881vceOWJsGGQ93CmCDH/XLbIIlyneeouVb1Df5zw5NPDQWTNplkPYUZW2DSJN2GWeH0dbELpW0HIuiDWJn3bXlbFhcp5z/VeMHWtsLHKT027O8yDXRLpjO+g+5qS7ZhTnuV+92jqG+L706StWUP9pU7WGll97lXWO7vnUU543d+uO6bDZqIJYX1t1mCD0Bd0xrdWRBC8FsebTySOoeapxlSqGAzvfNdf4QsL2Jo6uxhv7VRzn5seGdehI3Zs109afrYVmnZbnkw4jhhtR1vCAAAiAAAiElwCc5+Ftm6QuWayc5wyVla6B7VKM3eVuC+TIRmBFi5UbDgmp6giKRUPy6Se+o/TBu+/2VAdW0l5/5x0jFDY7GcwF/ropU42wpjIeqk5As64y5wUbPcs0fTIwJGx4nDVwkOGwzSa4M9vtQ+x8nrhksRFSzcsT1AIgX548NK57D+I7Rb2cAjPbsfu4sWnKdqKd5yY/3pXLdzJzGDuv48trewThgBzesRN1aNjQ0y5i5v/h55/R4BkzaNnmzUbVRWVRHTfsXFk4YgQ9cNddjszcHAGD2qUYCzprKFJRv1ZxnpuygXd4P1mtmic+5jc5fOyyTZup35TJyg4Wfjeo8RVZd53FvqxtdY2FZpmC6LucV4uaNalvq1Z0S77rlcfb519/bWy6MfuuyEjGaRr26kl7jx71Ihq10+qMQ/4YGyiXbNxo62N8MoENK1fkyCEsT7yd5zyun50w0bg2JPLhu5nr9+yhzK1q2bLE/Zjv77M+LJMWrl8f5bhVztiSMFHzKhchFgZ/XSOwjJ3TaXJ26LJzOjJkuMmU70v0MtdHtnGk/ubUvk7Oc77ORUd28Pf4CoUZK1cqh6G1lpE5TOzVmxpXreqZg0g/cItc4TZnJkJvEbWZbltwXjwXvfzaawlfl1jrFXaZ58d5zvX0q2sFLedipTOpzh+6MjZsznN2/E3p29e4ssLpUXGem+8namwH3cecdFddfTjIjal+x7S1vR8vVYpGdu5C9915p7Jebb7PTus333vPZmdRHUeR6XT7DuvFrA92HTvGyFJnfao7pvl7YbJRBbW+traNbruEZb7WXQtbGejkEeQ8pWs/4zrweun0998bkcq82v9MBmxLHty+vae1d+T4Fq1fdWUF3gMBEAABEIg9ATjPY88YXwgpgVa1axP/K5T/VkfHq3mHzuG33jYcrabTOQzVSqlfn1rWqm2cIhLdYWmWke+yPPz2W8ZiSnQHNi8u5g0dajjjRfdrbt+3z/UuoETy4PLzyd1KZcpQ7quukt4RymXkDRCnPvuM1u3cSaPmzvHk1ItVHXmh2a1pMypforjj/aJcdr6Lm9txwuJFsSqO73zZQJ7SoAE1qVqNCtx0k+NJdLM9Nr70Ek1dvszT7l/fBf1vBtx/+rVpTRVLl3a93/Wzr7+mlVu3Bt53zIVgtUcekcojFUcAL+r5HninzUGqznOTL5eNjcWPlSolvHvW2g7cnsxozfbtCWvPoPpFesqne9Nm9FTNmsZ4E8lwnsf4/jW+u3Pg9Gm2cebHSBYkIx6HfVq2NMZhziuukBot2TjJfWzLy3to9Lx5QpnB/bVzk8Z0ZY7Lo4rIBouUYcNoxdYtQRY/w+WV3ufVMDaIF6amkY/H7Wtvv02zn33GiMqi+rg5zzkfnqv5ypcGlSrR9ddcI9WdzDG3etu2QOQ6Rzjo0aw5PVSkiOPGLFPnWbdzB41bsECorz09aBA1rlJVOG962QQUBr2F5XiTalWpwE03O24uMOU5hxvl0404saQ6KoJLFwtdK7jSISddArweG9axE5UpWlS6rvbiPDfLgbGt2yKJe48d8m3r1qPCBQo4RudjecybMjnKFl8n4mWeVqkd9x2++sdpPW3aqnYeOEgTFy9K6AEPs05hsVEFtb6ObCuMaZXeG9s0LK87N25C5YoVo1xXXeW42eWPP/807kNfumkjzVy5MhD7n6ot2aTAZeDrMhNp84ptiyB3EAABEMi4BOA8z7hti5p5IMC7Ie+5owAVvv12ynxBZuNN3kn92vG36ciJE3T47bc95Bb/pGz0Y8dW6SL32+4B4lC2fJf3lpdfVioUc2Dn3VWX/7/DgR0UfHp216uHlN4PQyJeJLFBtnjhe2wsuC5H3zlBvBHg1zNnwlBUYRn4xA6X39oXeVF+8Nib9NKrrybEuewHlqxv8gm9vUePhK49RPxZFrBR5JWjR2332frhInuX+y+feihxz71phjtu/yMnjtNbH3ygLIt4LHM0CXaImA/Lg/c/+dgXc9n4Cmt7xqKNwpynqP+4yXHRCSV2ypR76qmEVVUmB3ku5rFovVfaaSzVeLQ8FSl4pzGv8zg+8OYbxgY4LyH6EgYhRB9O7/NqiFCmFcWcG4vcWdAmpzkBy1Oe83nO0e2rKs5zKxd27LPuwZsozc2Y8Zj7eK4qVrgw3XnLLWnF8Vp/LjvrrnyNDz88Z7J+sWXPHi19Lwx6S+UyZYxQ/1Yu8WiPMI6VMJcpVrpWmOucDGVjmfJYqZJ0T4ECaXYBlkusf7zx7rtKOoiME8Z2+utBIjvRP+f/oWPvv2/M0/GwEznZeg4dOxZaW01YbFRBra9FvRdjOvFjmmU266+8frRG4OM18P43Xle2herWhL97f8GCVLTQXbaNV6acePPd90I7RnXrjPdAAARAIJkIwHmeTK2NuoIACIAACIAACIDAfwmULlKEVowdF3V3nNdw4gAKAiAQLgJenefhKj1KAwIgAAIgAAIgAAIgAAIgAAIgAAIgAAKJJQDneWL54+sgAAIgAAIgAAIg4EjAPLmR7eKLbem+OP2Nr53sT9WoQVP6ptpCUnKo5CnLllGP8ePQKiAAAumUAJzn6bThUGwQAAEQAAEQAAEQAAEQAAEQAAEQAIFQEIDzPBTNgEKAAAiAAAiAAAiAgJyAKLz6ux9+SA/Wr6cVmpi/tGLsWKpfsZLtnjgOTdp2yBBavX0bmgMEQCCdEoDzPJ02HIoNAiAAAiAAAiAAAiAAAiAAAiAAAiAQCgJwnoeiGVAIEAABEAABEAABEJAT2DlvvnGPvfX58ZefqcPwEbRi6xbP6PgOxyWjRlHePHls7x4/eZJKNGyg7ZD3XBC8AAIgEDgBOM8DR4oMQQAEQAAEQAAEQAAEQAAEQAAEQAAEkogAnOdJ1NioKgiAAAiAAAiAQPokMLprV+rWtCllzZLVVoFdhw5S9Y4dPTm7OQz8uilTDWd8pkyZ0vI7f/48zVm9mtoNG5o+IaHUIAACBgE4z9ERQAAEQAAEQAAEQAAEQAAEQAAEQAAEQECfAJzn+uzwJgiAAAiAAAiAAAjEhUDxwoVp1fgJdON119m+9++//9LeI0eo98QJdPDYMdeycD5junWn0vffb3Oc84sfff45NezVUykf1w8hAQiAQMIIwHmeMPT4MAiAAAiAAAiAAAiAAAiAAAiAAAiAQAYgAOd5BmhEVAEEQAAEQAAEQCDjE5jQsyd1bNQo6vQ51/zX33+n7fv30cqtW2ntjh1RMGpVqEANKlWix0qWosuyZ4/6/dwff9DExYup39QpGR8kaggCGZwAnOcZvIFRPRAAARAAARAAARAAARAAARAAARAAgZgSgPM8pniROQiAAAiAAAiAAAgEQ0AWbj0y9z/+/JP+/OuvtD9fmDUrXXThhdJC8On1bfteoYpt2wZTUOQCAiCQUAJwnicUPz4OAiAAAiAAAiAAAiAAAiAAAiAAAiCQzglkurdWjX/TeR1QfBAAARAAARAAARBICgK35MtHqa3aUJGCBaPCrusA+Of8edr/+uvUZ9IEOnPunE4WeAcEQCBkBAa2S6Eaj5a3ler3s2dp1Nw5tOXlPSErLYoDAiAAAiAAAiAAAiAAAiAAAiAAAiAAAuEikInuKgTnebjaBKUBARAAARAAARAAASkBPoE+olNnerJaNbr8ssu0SX3z/fc0cckSGrNgvnYeePH/2LsPYCmKrYHjB8GcE2YFsxhRMCOIPiMiKigqAkoQlKCgkpScBQRFQHJSUREBIz5FMCJgeAZMTzHnHDCBfnXGb+/b0JNnd3vv/W+VZRV3pqfn193TM31muhFAwD6Byf36Satzz8vImC7tcOWggTLr/vvtyzA5QgABBBBAAAEEEEAAAQQQQAABBCwSIHhuUWGQFQQQQAABBBBAIKhAjT33lO6tW8vpx9eRbbfaKtCX6OvWrZN3P/rIWRd9yORJ8tOaNUEPx3YIIFAiAgTPS6SgyCYCCCCAAAIIIIAAAggggAACCFgpQPDcymIhUwgggAACCCCAQHCB2gceJI1Oqi8H7LmnVN9lV1lvvUplO//48y/y1vur5bmX/yOLnn1GPv7ii+AJsyUCCJScQJ/27eXckzOnbV/z628ycOJt8uCTT5bc+ZBhBBBAAAEEEEAAAQQQQAABBBBAoJACBM8Lqc2xEEAAAQQQQAABBBBAAAEEEEAAAQQQQAABBBBAAAEEEEAAAQSsFCB4bmWxkCkEEEAAAQQQQAABBBBAAAEEEEAAAQQQQAABBBBAAAEEEEAAgUIKEDwvpDbHQgABBBBAAAEEEEAAAQQQQAABBBBAAAEEEEAAAQQQQAABBBCwUoDguZXFQqYQQAABBBBAAAEEEEAAAQQQQAABBBBAAAEEEEAAAQQQQAABBAopQPC8kNocCwEEEEAAAQQQQAABBBBAAAEEEEAAAQQQQAABBBBAAAEEEEDASgGC51YWC5lCAAEEEEAAAQQQQAABBBBAAAEEEEAAAQQQQAABBBBAAAEEECikAMHzQmpzLAQQQAABBBBAAAEEEEAAAQQQQAABBBBAAAEEEEAAAQQQQAABKwUInltZLGQKAQQQQAABBBBAAAEEEEAAAQQQQAABBBBAAAEEEEAAAQQQQKCQAgTPC6nNsRBAAAEEEEAAAQQQQAABBBBAAAEEEEAAAQQQQAABBBBAAAEErBQgeG5lsZApBBBAAAEEEEAAAQQQQAABBBBAAAEEEEAAAQQQQAABBBBAAIFCChA8L6Q2x0IAAQQQQAABBBBAAAEEEEAAAQQQQAABBBBAAAEEEEAAAQQQsFKA4LmVxUKmEEAAAQQQQAABBBBAAAEEEEAAAQQQQAABBBBAAAEEEEAAAQQKKVDpsMbn/V3IA3IsBBBAAAEEEEAAAQQQQAABBBBAAAEEEEAAAQQQQAABBBBAAAEEbBOoJAcfRPDctlIhPwgggAACCCCAAAIIIIAAAggggAACCCCAAAIIIIAAAggggAACBRUgeF5Qbg6GAAIIIIAAAggggAACCCCAAAIIIIAAAggggAACCCCAAAIIIGCjAMFzG0uFPCGAAAIIIIAAAggggAACCCCAAAIIIIAAAggggAACCCCAAAIIFFSA4HlBuTkYAggggAACCCCAAAIIIIAAAggggAACCCCAAAIIIIAAAggggICNAgTPbSwV8oQAAggggAACCCCAAAIIIIAAAggggAACCCCAAAIIIIAAAgggUFABgucF5eZgCCCAAAIIIIAAAggggAACCCCAAAIIIIAAAggggAACCCCAAAI2ChA8t7FUyBMCCCCAAAIIIIAAAggggAACCCCAAAIIIIAAAggggAACCCCAQEEFCJ4XlJuDIYAAAggggAACCCCAAAIIIIAAAggggAACCCCAAAIIIIAAAgjYKEDw3MZSIU8IIIAAAggggAACCCCAAAIIIIAAAggggAACCCCAAAIIIIAAAgUVIHheUG4OhgACCCCAAAIIIIAAAggggAACCCCAAAIIIIAAAggggAACCCBgowDBcxtLhTwhgAACCCCAAAIIIIAAAggggAACCCCAAAIIIIAAAggggAACCBRUgOB5Qbk5GAIIIIAAAggggAACCCCAAAIIIIAAAggggAACCCCAAAIIIICAjQIEz20sFfKEAAIIIIAAAggggAACCCCAAAIIIIAAAggggAACCCCAAAIIIFBQAYLnBeXmYAgggAACCCCAAAIIIIAAAggggAACCCCAAAIIIIAAAggggAACNgpUOqxx479tzBh5QgABBBBAAAEEEEAAAQQQQAABBBBAAAEEEEAAAQQQQAABBBBAoFACleSQgwmeF0qb4yCAAAIIIIAAAggggAACCCCAAAIIIIAAAggggAACCCCAAAIIWClA8NzKYiFTCCCAAAIIIIAAAggggAACCCCAAAIIIIAAAggggAACCCCAAAKFFCB4XkhtjoUAAggggAACCCCAAAIIIIAAAggggAACCCCAAAIIIIAAAgggYKUAwXMri4VMIYAAAggggAACCCCAAAIIIIAAAggggAACCCCAAAIIIIAAAggUUoDgeSG1ORYCCCCAAAIIIIAAAggggAACCCCAAAIIIIAAAggggAACCCCAgJUCBM+tLBYyhQACCCCAAAIIIIAAAggggAACCCCAAAIIIIAAAggggAACCCBQSAGC54XU5lgIIIAAAggggAACCCCAAAIIIIAAAggggAACCCCAAAIIIIAAAlYKEDy3sljIFAIIIIAAAggggAACCCCAAAIIIIAAAggggAACCCCAAAIIIIBAIQUInhdSm2MhgAACCCCAAAIIIIAAAggggAACCCCAAAIIIIAAAggggAACCFgpQPDcymIhUwgggAACCCCAAAIIIIAAAggggAACCCCAAAIIIIAAAggggAAChRQgeF5IbY6FAAIIIIAAAggggAACCCCAAAIIIIAAAggggAACCCCAAAIIIGClAMFzK4uFTCGAAAIIIIAAAggggAACCCCAAAIIIIAAAggggAACCCCAAAIIFFKA4HkhtTkWAggggAACCCCAAAIIIIAAAggggAACCCCAAAIIIIAAAggggICVAgTPrSwWMoUAAggggAACCCCAAAIIIIAAAggggAACCCCAAAIIIIAAAgggUEgBgueF1OZYCCCAAAIIIIAAAggggAACCCCAAAIIIIAAAggggAACCCCAAAJWClQ67Pwmf1uZMzKFAAIIIIAAAggggAACCCCAAAIIIIAAAggggAACCCCAAAIIIIBAgQQqyaGHEDwvEDaHQQABBBBAAAEEEEAAAQQQQAABBBBAAAEEEEAAAQQQQAABBBCwU4DguZ3lQq4QQAABBBBAAAEEEEAAAQQQQAABBBBAAAEEEEAAAQQQQAABBAooQPC8gNgcCgEEEEAAAQQQQAABBBBAAAEEEEAAAQQQQAABBBBAAAEEEEDATgGC53aWC7lCAAEEEEAAAQQQQAABBBBAAAEEEEAAAQQQQAABBBBAAAEEECigAMHzAmJzKAQQQAABBBBAAAEEEEAAAQQQQAABBBBAAAEEEEAAAQQQQAABOwUInttZLuQKAQQQQAABBBBAAAEEEEAAAQQQQAABBBBAAAEEEEAAAQQQQKCAAgTPC4jNoRBAAAEEEEAAAQQQQAABBBBAAAEEEEAAAQQQQAABBBBAAAEE7BQgeG5nuZArBBBAAAEEEEAAAQQQQAABBBBAAAEEEEAAAQQQQAABBBBAAIECChA8LyA2h0IAAQQQQAABBBBAAAEEEEAAAQQQQAABBBBAAAEEEEAAAQQQsFOA4Lmd5UKuEEAAAQQQQAABBBBAAAEEEEAAAQQQQAABBBBAAAEEEEAAAQQKKEDwvIDYHAoBBBBAAAEEEEAAAQQQQAABBBBAAAEEEEAAAQQQQAABBBBAwE4Bgud2lgu5QgABBBBAAAEEEEAAAQQQQAABBBBAAAEEEEAAAQQQQAABBBAooADB8wJicygEEEAAAQQQQAABBBBAAAEEEEAAAQQQQAABBBBAAAEEEEAAATsFCJ7bWS7kCgEEEEAAAQQQQAABBBBAAAEEEEAAAQQQQAABBBBAAAEEEECggAKVDjv//L8LeDwOhQACCCCAAAIIIIAAAggggAACCCCAAAIIIIAAAggggAACCCCAgHUClaTmYQTPrSsWMoQAAggggAACCCCAAAIIIIAAAggggAACCCCAAAIIIIAAAgggUEgBgueF1OZYCCCAAAIIIIAAAggggAACCCCAAAIIIIAAAggggAACCCCAAAJWChA8t7JYyBQCCCCAAAIIIIAAAggggAACCCCAAAIIIIAAAggggAACCCCAQCEFCJ4XUptjIYAAAggggAACCCCAAAIIIIAAAggggAACCCCAAAIIIIAAAghYKUDw3MpiIVMIIIAAAggggAACCCCAAAIIIIAAAggggAACCCCAAAIIIIAAAoUUIHheSG2OhQACCCCAAAIIIIAAAggggAACCCCAAAIIIIAAAggggAACCCBgpQDBcyuLhUwhgAACCCCAAAIIIIAAAggggAACCCCAAAIIIIAAAggggAACCBRSgOB5IbUr2LHmjRgpe+26qxVn/efatTJl/nwZP/ceK/JDJsqPQJ+2l8u59etnnNCX330rPW8ZKytWvV5+TpQzQQCBggq0b9xEWjVqJOtXqVJ23DW//SYDJ0+SB59+uqB54WAVT6CYfVvtGgfK4I4dpOrW22TAz1u8WPpNvK3iFYaFZ1zM+mEhB1lCoNwI0LZLtyiLWXb026Vbb8g5AtkCxbyWUBoIIIAAAgjYJkDw3LYSKUf5eX3uvVJjzz2tOKM//vxThk2fJr3Hj7ciP2Si/AhM7t1bWjU6J+OEPvnyS2l+w/WyeMWK8nOinAkCCBRUoH/79tKt5aWywfrrlx33p19+kSuHDpFZDz5Y0LxwsIonUMy+rX7t2jJzwEDZpWrVDPgp8++T1v37V7zCsPCMi1k/LOQgSwiUGwHadukWZTHLjn67dOsNOUcgW6CY1xJKAwEEEEAAAdsECJ7bViLlKD8Ez8tRYXIqrgI8XFA5EEAgHwIEz/OhSppBBYrZtzEIH7SUirddMetH8c6aIyNQ/gVo26VbxsUsO/rt0q035BwBgufUAQQQQAABBNwFCJ5TO/ImQPA8b7QkbJFAMQcqLGIgKwggkLAAwfOEQUkulEAx+zYG4UMVVVE2Lmb9KMoJc1AEKogAbbt0C7qYZUe/Xbr1hpwjQPCcOoAAAggggADBc+pAEQQInhcBnUMWXKCYAxUFP1kOiAACBRMgeB6fuudlraRLs2YZU9//vGaNdBk1UuYsWhT/AOU4hTh929hu3aV5gwYZOp9+9ZW0GdBfnnrpJV81BuF9iWJtUKdmTZl0Q2/ZefvtM9KZ+cAD0mHY0EBpx6kfgQ7ARgggUBQB2nZR2BM5aJyyo99OpAisTyRuOVt/giWewaSeW5bPmi37V6uWobFk5UppePVVgYTiXEsCHYCNEEAAAQQQKCEBvjwvocIqtazOGzFS9tp110jZrrbzzrLFZptl7PvXX3/J6k8+kV9+/TV0mn+uXStT5s+X8XPvCb0vOyDgJcDDBfUDAQTyIUDwPL4qhtEN4/RtcfbVHBM8j15uQfZMwjduGQfJJ9sggEDhBWjbhTdP6ohxyi7OvvTbSZVg/tOJW875z2HFPkJSzy2mj5geX/68nNyuXSBg6kkgJjZCAAEEEKggAgTPK0hBl9ppmm74/vjzTxk2fZr0Hj++1E6H/JZjAR4uynHhcmoIFFEgqQGUIp5C0Q+NYfQiiNO3xdmXQfjoZRZ0T4LnQaXYDoGKJxD3+l3xxOw54zhlF2df+m176oBfTuKWs1/6/D2eQFLPLQTP45UDeyOAAAIIIJAuQPCc+mClAMFzK4uFTBkEeAilWiCAAAJ2CiQ1CGXn2dmbq7j9YhLBXXt1ip+zJHzjlnHxFcgBAgiYBGjbFbNexC33JPqViilf2LOOW86FzW3FO1pSzy1xg+cVT54zRgABBBBAwF2gkhxe82+AELBN4PV75kqNPffMyNY/X55Pl94T+PLctvKqyPmZfENvadWoUQbBJ19+Kc173yCLV6yoyDScOwIIIFBUgf7t2ku3li0z1jz/6Zdf5MqhQ2XWQw8WNW/l+eBx+0VnEL7/ANmlatUMJl1+p/WA/uWZriDnloRv3DIuyIlyEAQQCC1A2w5NVi52iFvuSfQr5QLS8pOIW86Wn17JZy+p5xbTWOrjy5fLye2DTdte8pCcAAIIIIAAAgkKEDxPEJOkkhMgeJ6cJSnlV4CH0Pz6kjoCCCAQVSCpQaiox6+o+8XtFxmEz2/NScI3bhnn9wxJHQEEogrQtqPKlfZ+ccs9iX6ltAVLI/dxy7k0zrJ0c5nUcwvB89KtA+QcAQQQQMA+AYLn9pUJORIRgudUg1IR4CG0VEqKfCKAQEUTSGoQqqK5xT3fuP0ig/BxS8B7/yR845Zxfs+Q1BFAIKoAbTuqXGnvF7fck+hXSluwNHIft5xL4yxLN5dJPbcQPC/dOkDOEUAAAQTsEyB4bl+ZkCOC59SBEhLgIbSECousIoBAhRJIahCqQqElcLJx+0UG4RMoBI8kkvCNW8b5PUNSRwCBqAK07ahypb1f3HJPol8pbcHSyH3cci6NsyzdXCb13ELwvHTrADlHAAEEELBPgOC5fWVCjgocPL/otNPkX0cdLQdUry6bbryx7LjddvLb77/Ltz/+ID/+/Iu88MYbsvDJpaxfnaeauWvVqnLRaafL0YccLNV33kU22Wgj2X7rreWr776T3/74XT78/HN55uX/yMKlS2TV6tV5ykVusueceKJccuaZst8e1WTHbbeVr7//Xpa8sFIuHzQoY+OK8hBqazvRfJ1+3HFSo/qestGGG8pO220nv/z6q1Ne//3oI1m8YrnMfugh+WnNmoLVnTAHqlG9upxyzDFy3KGHyd677SZVKld2rkHrV6kiX3zzjdMGvvz2O3n93XdL7jpUu0YNufj0M+SIAw6QrTbfXHbYdlv57scfZc1vvxW8bPQ6c0WT80UHbwcGoQAAIABJREFU93QdZfVd/eknMnDyZHnw6afDFJnY2hbCnMR59U+SU445Wg7dZ9+yfm/dunXyxbffOPVt+euvyfwnnpAVq1aFSTb0tloeDU+o69SRLTbbVHbYZlv5c+1ap/9NIh9JDUKFPrEKvkPcfjHsIPzpxx4njU6sl1GftQg+//pr+fybb2TZq6/InY88UtB7iLBVQM+hQZ06csg++5S1BU1D2+Svv/0u/3nnbXn0uWVy7+LHwyads31YX9MBw5Rx6j6vzuE1Zfcdd5TNNt6k7D7v+59+klWr35OHn3lG7njkkdjnZkpAj3/OifXlhMMPd/pZvc/U/uib77+XH3/5xemPnnzxRbnvicXy8Zdf5iUP2Ykm2SclmWEb+m29L2pYt54cd9ihZfVl2622cu6Jfl6zxqkvjz3/vMxbvDiv93Y2Pp9svskm0uyMM6R+7SOdurzFpps6fbheJ1LPrLc//FCsvjtM2w5T92xsh2HyX963jVvuYfuVYvbbNrbtQtWvuOVciHxqH3DhaadJvSNqOc+P+lz8488/O/312x98IAuWLsnb/YLp/ArZJyX13FIKwfPs/iz93izf94a21bFCtCuOgQACCCAQXYDgeXQ79syjQL6nbT/64IOly8XNnKDVlptt5nsmf//9txPMXbh0qfSbeFvBBtc0Y4vG3irHHHJIRh7Xrlsn4+feI71uvdU376kNmp5yqozq2sUZtMz+LX/9dTm5fbvAaenN7hMTJ8q+u++Rk6+xd90lvSeM903rkjPOlI5Nm8qh++4rG6y/vu/2Gth564MPZOqC+TJy9mzf7U0bjO3WTZqf2SDjTxoQb3j11WX/Vu+II2Tk1V2k5v77S6VKlTK2fXz58hynpB5C9SZ+bLfuUqtGjZysa7DxxpkzIp93JCwRKUY76XnZZU7bTK8Tb77/vhzZ/JKy09D61+PSy+TShg2dAfDscso+3x9+/lnuf3Kp9LjlloK2XTf3VP51YGC3HXaQypUrByoivQ7pw6QOGo+6fbYse/XVQPsludHymbNk/2rVypL8488/nbwMnjq17N9and1Irr74Yqmx556+ZaN1e8nKlTJg8qTQ51OnZk2ZdP0NsvP225cd++df10iXkaNkzqOLyv7tpq5d5dKGZ+dc63/65Re5cuhQmfXQg75EtrQF0/n5Zv7/N9DBwkFXdpAzjj9ett1yS9+y0fqmLy9Nvu8+GXPnHYkFKVL1/6LTT3cCI37tV6/9H33xhUyYO1eGzZjuebrZ9VPb1sYbbphxDD0vrXd//fVXRlozH3xAOgwbFpTTczsd/OpwwQXOyzDpv7B9re6bfU6p9PQFIa2/Dz/7TOA8T+jZ03lZLfv33CuvyKkdrsz4Z1N/+elXX0mbgQPkqZdeKtvW1A71vDfeaKOM9LQcf/39d1H/1M90/dC/BR2E79aipbRv0iRwPfrP229Lz1vHyqLnngtsls8NtU32aXu5NKxb1wkm+7UFzYv2Z48+91yoPiC7LPU42i6y+55ff/tN9P4y/Zfd/6b+FuTeR6+bN7RuI/Vq1XIC1n4/fblKX3brdevYRK43px5zjFzfqrUcfsABgY6v9fHFN9+Q4TNmyH1PPOGX3Zy/F7JPCpM5m/ptr3zrvcOV558vB+61V6DnAr2OL33hBRk+Y7oseeGFMCSe2xb6+STIfa9eK4Z07Chn160nm2+6qWf+U333+Hvu8e0zTQkFadthsAvdDsPkLX1b+u3y328Xum1r/Vp4001OEDj9Z7qXClNvTWma+up83J+FyWfYbbUPuOqii5wPWryejfUapy9TTZ5/n9ww/n9jTkGupWHyVIg+KYnnFtN56z1elSpVMk739z/+EL3PCVIXgz4DZHsGGWvT/qx/+/bSqN6JsvUWW/j2ZzoGqy+F9ZkwIfa9oW11LEx9ZFsEEEAAgeIJEDwvnj1H9hDIV/BcB+01eNDyrLN8Bx/csqeDe6Nmz5aBUyYXpAxHXHW1dL7wwpwbYB08zR7s9sqQWzq6z/uffirnd7su8JcKZ9U5QSb37i1Vt9km45Df/vCDtBs8SO557DHXrOhg6qArr5S6hx8ROGiYnpg+ML2xerV0GTUy9AC4aUAoPSB+WcOzncGp7PNKHT9fwXMNnE/o1UuOP6xmzuC5BvhGzp4l/SZOLEh904MUs52Y3rhe9d57cmCTxs75a/0Z3fUaOfKggwIFGtLRPv7iC+kx9hZncL5Yv/aNG8v1rds4X8gHCZS45VMDKGPvmiPXjxtX0FPJvjbrQ/iw6dOdF2b0YXji9TfIv446Kud65ZdJPZ9pCxfI1SNH+m1a9ndTgC09IK71+M7BQ+S0Y481XmuCBM9tawtB8mwCHHjFFdLhgqaBXhbL3l+vue998rEMmTpNpiyYH7h8TBvqF3N9L79c9txl19D1X/OhX4heO/omWbB0qTEfpnuHoBmeMn++tB7QP+jmntu59ZF6DbqoV8+M4LNXQm7p6D4a6Ox7220yfOaMwHl+Zuo0OfbQQzO215cI9GW87BcHggZQ3ALdQTKVfv1I394veJ661pxy9NGh7yPUbfL8+dLpxuFBspi3bTTwf03z5rLdVltFOoaex9SFC5yXwvxmVjGVZdCDpve/6fv41Q/t6/pe3s71fsrt+NrO9Zgdhg2NHBCN0xdpvtauXesc+4bx40K91FWIPilouaVvZ1O/bcp/nPs6TU9nC5u/ZInTN8SZOaBYzyd+973alnq3aet8fRnmp23ppTfflK43jQrVlvzadtA8FKsdBs1f9nb028HkSrHfLlbbVtHHxk+Qk448MgP3ky+/lOa9b4g8q6EpTVNfnY/7s2C1JNxWUa8Veo17/rVXpVW/fs7MQn7X0qC5KmSflMRzi+m8g56rW12M2g/4jbWdXbeu3HjV1c7MKWHGQeLeG9pWx4KWD9shgAACCNghQPDcjnIgF1kC+Qiea4ByXI+ezrSNYW7WTIWjX1DpQM2lffv4DlrGLdwmJ58sE3r2km223DIjKQ0inNmpo7z94YeBDqFfsOuX9qafTnPd/eabZezddwVKy+0mXQdp6rZp7WqigZMhHTrKrjvsEOg4XhtpsG3wlCmhAgdeN/Q6fdzE66/3zFs+gue2Bc6L3U68Hny1jMZce63ss/vukeuPvuChMzZMuHdu5DSi7qhvY+sbzzq9fBI/HeC//eGHpWXfPkkkFygNt0H4OYsekTsGD3GmHI56fdXr6iPPPisX9uwR6LrqF6iY0a+/XHz66a7BNb9AtI1twS/P2YXo9wJBoEL//43iBh01gN+p6YWRX1xL5dXr2p/EIFQYE69tX5h9u/PFa/ovbF/bu00b6XlZK9lwgw2Mh7rr0UXStEePQFl2G0TVFwI1UJk9ZXbQgbN8DM56Bc9HzZ4V+1pTjGtnqpC0TU7p3Ud0aZjsr4ICFWTaRjqY+PTLL0m7QYM8p6QvdPD8xFq1pGuzS3JmHwhzfh989pm0Hzw41MwKmn4S9wmpfIZ94S7ffVIYv/Rtbeq3s8/B76XVoOccd2C9mM8nXve9A9q3j92Wvvz2W+clG33ZJsgv6LXfK61itsMg5+i2Df22v16U4Hkx++1itm3VJHjuXad0xj8dn9OvzaP+3vnwQ+l8443OTI3dWrbMmLnE7QVAt2MVuk9K4rmlVILnSdhGuTe0rY5FrefshwACCCBQPAGC58Wz58geAkkHz70ClFELImygJ+pxdKD1uekznGkM03+69lPnETfK9Pvv90163913lwdvvsV5y9P000GnSffNy1nP2y3hOUOGyAWnnJrxZ01Dvxxt1d/85Z4+vA7r1DljimXfjPtsEParbLfgeafhw+TOIRr429fziEkHz20MnLt9AR+1rMK2E7dBxCbXXetaRqlpmFNT0foFb3X9cJ1pQd9SL9RPZ1vQ6eiTCpyn8q0Bzf6TJsnQ6dMKciqmQXidiUMHLJJ4MUnL8t/Llknj6671DaB7BSr2r17N19srEG1DnxF33TvtO+aNGOl88eLXJoJWnqhBx6Trvy5foMGA7JdgkhiECmrht92U3r2d5QLS7f36yew0TX1t+javvvOOHNL0Ar+sOH/vcP4FMrRTJ2d93PSfXg+Padkip70FDaAUMng+84EHnKVeTC/pqG1qWnidItyvzutLA9fcdFPggFIgZJ+NtE1O69tPGtWrF/qLebek9bxXvP668zKnW59WyOD5vY8/Lm3OOccYONfrh5aRLsvi9kJI6jxTfUGYGZaCvAQZthzDvHCXzz4pbL4z2vg9c51lVFI/Z7mEIvXb6flqd15jZ7YnXdM2qV+UgfViP5+43ffqkil9Lr880owx2Z5h6nHQa79bmRW7HcapS/Tb/nphg+fF7LeL3bZVk+C5e53SZ60g4y/+tVLklXfeloefeUauzlr6LUzwvBh9UhLPLaUQPB85a5brRyqpZZ0qr7deoJcuF69YLo26dPEdJ9B6Y1sdC1KX2QYBBBBAwD4Bguf2lQk5EpGkg+d3DRkqTf71L+Ngamo9c11394mVK+Wzr7+SKpWrOOtPnn7ccVL3iCNcBy70Zk8H75NaJ9Wt8E0D6G5TrZrScPt6PX3bZ//zHznuskt9659bMN/rizq9cZ0/6ibXL4ZT65k/sXKFPP/qa/L5N187/nvstJOcW/8kZ6DcbV10HRDSdV/T1zh2Owm34Lke/19HH+1aP1Lr42avj67HiTrIZFvgXM/FhnZiegDUafp1WrH0IKAOwr/01lvOCxs6DXtq2lqdluucE+tLq0aNXL+C/nPtWtGvILrfcotvfU9iA7/gkn5J++Ibb8i/n18mH3/xpbz5/mpnqttttthSjjjgADnq4IOcFzvc1oz1m/EhiXNIpWEKnuvxa9WokRMMyj4vTUPPRZcn0C8M3Nq0ls8tc+Y4U416/dwCFbfcNUfaN27iuo5aas03r/XDbW0LYb489/ryPrUm6mPPPy967f/s66+dfq76LjvLqcccK7UPPNC1vukUubrOvc7gEOTnNRiV6n8fXfacPLFipXz0xeeyxaabyb577O6bD/0qtO3AgRlfpg6+soPsukPVsmztvH1VqXv44Rlf+Gr+dYaDn9b8kpH9xStWBHoZLcg56zZuwWpt60c0uzhQMqav4NJ31C8KW/fvL/c/9aRveqaggHPdd/l6PWjfpi/nXdHkfNlmy/+tW6izgxx98CEZedJgtb4Y8/uff5T9u66vvWDJkpxp+N2umas/+USq7bxzWV+t9UfrwV2PPur0Bangsd6nnFu/vnMd0Guo2xfeT730opzQurWvXVIbjLy6i3Rs2lTWz1qHMpW+XjM1T4uXr5APP/9c1q5bK9tuuZWcWLuWnHL0Ma7roqvDA089KQ2vvtqYVV2qSE1Tvw3X38C558lea3LZq6+IfsGV/tM+SdeJz/6Z6oeWsb60kB4M1fb29MsvO+WTPrtB7Ro1pMVZZzkvYrpNXf/zmjXS7eYxMu6ee3yLwG+AVAM+r7zzjui1Rl8Y0TU0d9x2O6dPOrFWbdlvjz1cX2gwXWtMGcpnn+QL4LGBTf12Kpt+AVa979aXQhY996ys/uRT0bahy93oshMnH3WU7L7jjq4vyGgQ5cIePQK9IGnD84npvlevdXqdyJ6pS59X3v34Y2fpD+279X5J20+9WrUcm2233NLVRdt2oy5X+7oEvfabqpwN7TBOW6HfLj/9tg1tW+tiMYPn+bg/i9O+0vf1e8E3u8/WcSZ9PtDrnI7PZfcBeh+k10b99/Tny6DB82L1SUk8t+hU6GfXqydVKlcuIz7pyKNyPljR8QXtV9N/3/7wo4y75+6cmSyj9gOm/Za+8IJsvcXmGR+puN0bars976STnSU2q++yi7E/C3pvaFsdS6rtkA4CCCCAQOEFCJ4X3pwjBhBIMnjeveWlolOfbrzRRjlH1kCEfrnd69axrm8v6o2XfhmhUw2Z0ggTvA1w6sZNrmvewlknNvv4pi+hTQl4rXee2j7oWqxugXivddMX3nSTNKhzgvEG+L2PP5bBU6d6rqWra0/pV+t1auauCa75X7lqldS/vK3vG6imG/q33n/fedBKt9UBYA2u6BdU9y5+3LPYojxc2Bg4t6WdmAYRdZYFfRBOfbWtAaO+t02Q8XO9p173miY9TAArartN7ecWtNIXABY+udSZas5vnU6vNhBmFoq45xLkDXkd8Ji3eLHn+qOnHnOM6IBBzf33N14XtIzbDR4k9z3xhGuWTYEKfaD+/JtvMmbZ0MHm1997V+58ZJEsXLrEd+DY5rYQNHjudQ5Brrl6jRpxdRfX9euDlI8WnNfgZZD+12udSh0ou+ff/5YLenR3rSNxv96P0140OHj3sOFOsDf9F3StS6/1zlPp6Ysgg6dOcWaf8PuZAvFe66ZH6dtSeYizr6bh98KRbqMDb9MWLnSCq15rfutSGf3btzfOevPFN9/IpX37hp4a3M/a9Pemp5wqt3bvnrMEj24b5Jqp213fqrV0adbM+GJQmFlI/NaUD3J+Qb5m14Haq0aMkEXPPeeapL7wdvN110nDE+rmBK+1jc9ZtEgu6tXTN0tu95l6/V/64gvOyz7LXn3VNR0tH60nbutwPvPyy3J6xw6edS1ffZLvyftsYFO/rVnV56rFt010XrrL/gVtC1dddJF0a9HSuA54kL4hdVwbnk+CfjXo13er66ArO0jzBg2ML30HdYlz/bahHcZpL/TbjSLdr9jYb9vQttWlmMFzU1uI077jtK3sffUZsOsll+S8SK3XKX1pvsuokZ73Dl73Q+nHChI8t6lPSuq5xdTvBx03VL+o9cS03zfff++8VFn5/4P7uvTkNTeNynlxNr3c/GZqWrh0qZzdxfzCaCodm+pYkm2HtBBAAAEECi9A8Lzw5hwxgEBSwXN943bu8Bvl4H32yTlq2DXgNIDds1Ur44BEvr9ecnuY9wpYp5/wglE3ScO6dT3lg67F6jbI43YTq9N3Du98Vc60jEGmGg16Ex30S2K/wV4dZNXZBzrfONw3wJbKW9iHCxsD5za1E79BRH3JQ9fnXbB0aYAriYgGrls0OCtnUD7oyyKBDuKxkdtMDTpzxJ2PPCLNbrg+8CE0rYdvGSvHHXZYxj4ahB9z551yzeibAqcVdUO/QfgwSyno+Yzv0VOannqqMWji9SVl0IG6r7//XoZMnep8KR3kZ3tbCBI8dwtYh73mqtfQjh2ddcqzX9zy+9I1Ze3W/tymXTeVkdYT7cdNs4P4BT+TGoQKUndM25j6Xq+AdXoabi/NZR8nyLrnbsFSr3uIsH1ber7i7BukbYed/cAtcB20LKKWf/p+pgF0/XuYa6Zu7zUNrb4M2PDqq3K+IMrOfyGC52G+/tX8uQU6grzo1qlpUxncoWPOkgQaiNUpg9sMHBCoCDWQr9Pqm5a6CPJyQpCXPsL2SYEy7rORTf22ZtVtBoawbUFfrprQs5dxlqEgLzbb8nzid98btu/WrxDHduue89W62gdxiXr9tqUdxm0z9Nv/Ewz6sp9t/bYtbVtdCJ7ntki9dt8xaLDzZXH6T691T7/8krQbNCjQOEyQafmDBM9t6ZPUIqnnFpuC5+llrMtNtR000PNlxvTtF4291fj857dslW11LG6/xP4IIIAAAsUVIHheXH+O7iKQVPDcbUBCA8U9x94iN8+ZE6oM3N5g1C+VNaCXPiVlqIQDbGx6+AoS8NbAw/JZs2T/atXLjqLBZv0vfRrooOuemwYV3NY/c3to1H8POn1gOo2ey/xRo6R+7SNzxIJMXe0VPNfA+fwlS5x1Q72+Yss+cJhBJq/AuU5JOXjKFBk+c0aA2pDsJja1E69BxCCD19kyar5w9GjZa9fdMv6k3lcMGZzXNqsH/NdRR8mM/v1lp+22zzi+rsvZtEf3wA+PqZ3dppScMn++tB7QP9mKYUjNaxA+6HTr2W3abV1uv+uqX6Di06++cr5K1Wn9g/5sbwtBguca8O7S7JKcqaF1quLzu10XaEAq3Stqv6cDF3OGDHWW30j/hQ186r5uLwR49T26X1KDUEHrT/Z2bvUpSMB7et9+zrTW6T+9bun0+uk/vwEk3TbK7DVh+rY4/aLJ1qttR3nxSI9hWv7Gr/5ELffs/dwG8qNcMzXt9o11rehOOXVB21b/SRNlyLRpnlnPd/Bcr726nMDDzz4TmNBtpoUgA99PTp4sdWoennGsqPUkzn1mPvqkwIAeG9rUb+sLagtvGi37VauWkWNti7omqmmJAC8D7Rt0ho8D99orZ7MHn3pKGlzV2XV3txdaCv184hc8j5Ifr+VS/FyiXvttaYdx2wz99v8EkwqeR70eR+23bWnbKknwPLdF6ovTbc89V9Zbb72MP0a51rm9tJNK2O8ewqY+KcnnFhuD50Fe3squLefVP0nG9+zpLFuU/vP7CMKmOha3T2J/BBBAAIHiCxA8L34ZkAODQFLBc9ODfNBp60wF4/blZ5ipJaMWuGnq9SABb9M06/q1mQZhsr/I91v33BSI1/NxW3dV14+a1rev7LDtthmnHfXlBU3knBNPdL400TWh039B1j/yCp7/5+23ncDS21nrffqVV9BBJlsD53p+NrUTr0HEqDM8mF74CBKE9Cv7IH+/5Iwznal6N99004zNg0w3Zko/iaBHkHy7beM1CB9kWltTul5vh+s6ua36m18K8ApUaBBp2Izp0ve220Kdru1twa/e6jV66aTJznT46b8411yvfs+rfNyC+FHriVt6Xm2p2MFzt4BgkIB39jTr+vKQTj+ta1+nDzgGWffcFIj3m7EiaN9mamBx9tX0vNp21BePTC8QFCp4rl9Y6Qwbuh54+i9qW9A07hoyVJr86185aQbpJ5PoR9zupzRIMnHePGk/ZHCoa69ubFpawG/g+6LTTnO+ss1evz3KIHwqw273mX5LpOSjTwqNGPCZKrVZ1DoYtd/ucakupdW2bBmeuPnQ/d2CJ16BP5ueT7zue+P03bp0kQbRU1Plpqz9AqJRrt82tcO4bYZ++3+CfnUl3dqWftumtq0+BM8zW6RbsDrKC/KplB8YPUbOrFPH2PT97iFs6ZNSmU/qucW24HmcsVLTvaHXtcm2Oha3T2J/BBBAAIHiCxA8L34ZkIOAAz1hBzndHn6DrtXqVjBugzS6fs+ZnTqGDr4GrQBua437BbwHXnGFXNu8RcaaUrqPrkV5acOzMwZe/d7iDJsHt7XWow7WpazcBo39vuZzG+yN88AWZJDJ5sC5be3E68vf7jffLGPvvitokynbTgcQ2zdukhFw8gtChj6Iyw6mL8X9glZex04i6BHn3NyC53EGeDU/blPm6dfSx7RsYZwNwmugbuWqVVL/8rahZpEohbbgV2+vaNJEhnXqLJttsklGMQcJqHnVC7d0vaZUNg12BHnJyS0fbuXtlYekBqHitBmTg1/A2zRjhe4z+o7bRdez3yLt6/Mg655HyUOQvs3NJc6+mqZbWccZfDO9yBT2vjJKPdBBvAdvvsVZSzv9F/ea6Rbg9atbXr5hZjBxu5/yW0rBy9AUZPAb+Da9mBB0KR+vvJjS1RcDxs+9RzoMG2bcNek+KUp9M+1jU79tekEtTr+QOl9Tul7LMtj0fOIVPI/zvBR1xpYo12+b2mES7SZKn0m/XVtm9h8gu1StmlEEhe63bWrbCkHwPLNFuj1PBJlB0K1tu6Wp2/vdQ9jSJ6XOLannFtuC50HuTd3K1/QRhFfw3LY6lkSfRBoIIIAAAsUVqFS3deu/i5sFjo5ArsD0fv2k2s47Z/xBB8N0jeCpCxYEIrvs7LPlwtNOy5m69oU33pCuo0YFSsO00cYbbijjevaU6ln504HQW+bMkUeefTZy2l476nFvvu462Wf33TM2++q772Tw1KmiDx2m36Arr8xYI/mvv/+WBUuWyIeffSZtzztPNN3U79fff5eJ994r9z3xhDGt9k2aSOOTTsr4iiGV3pg77sjZZ2SXLnLEAQfEKkdTRk479ljp2LRpzvqWqz/9VK4YPFj0PEy/a1u0kDOPPz7nTx9+/rn0HDtW9OWBsD9TmullolMWd73kEjl4771zvhD7+ddfZfaDD8qcRYvCHjax7W1rJ2750YekbjffHKmMTGmu+e03GX377fLosmWJWRYiIf2iuOdll+VMX/bg00/LjTPyP+W/6dqs561f+XUaPty17fnZ1NhzT+ndtq3smDVLxY+//CKjZs2SJS+8kJOEm8Xadevk7kcfdb5+DPMrhbbgV2+va9FCTj/uuIxrjQYIZ9x/v9z+8MNhODK2det/vvnhB2dNeX1ZIf137CGHiF4bs78GjXOt1fTHdu8uB2VNz+t1bbCh7V/drJmcdcIJsl7aV8d+9zP6lfKlDRvKhhtsUMb69gcfSP9Jk2RYp045g9OLV6yQ/hMnGsvXrSw0vbYDB7rWCb++zasyxdlX03Vr23Hus045+mi56uKLM5ar8SuHyA0mbceo9ytBjh31HiuJfsTtfirOPbbpfHSmpJZ9+hg53O7HP//mG6c96KB51J+ue671RWfeSP/pvfbVI0cak026T4qa9+z9bOm33Xzi3j/o+V58+unOMhcbrL9+xunrM9lQwzIGUduOX5lEae9u9x5J9N2m/kfPQYPyvW691Xg6Ya/ftrVDvzIK8nf67X+U/MYY0i1t6bdtatvqY8pPGFdTfQ3bV6anEbZ9B2kvYbYxPafo0nlzH39cxt9zT5ikyrZ1e0bRDbzuIWzqk1Ink9Rzi6nfD3N/FrWeuN0bvvbuu9Jh6NBI5Rs2LzbVsUgnzE4IIIAAAtYJVJIjDid4bl2xkKHX775HNJiS/nO+EJoxXXpPmBAIaM7gIXLBKadkbOt88TnnTrlm9OhAabhtlM+0vTI25YbezoB6+tSfzpcVE2+T4TNn5uyqg37PTZuesRags076LTfLqvdWy8z+/TMG4fXt8GkLF0orl7WTF4wcJQ1trZUoAAAgAElEQVTr1s04zj/TWI6Q6Q/cn/HvztdWY27O+drKefN0QH+5/6mnIpdB1LQnX3+DtGrUKOe4dz36qDTt2SNSfkxp/vM2bG/5/JuvnSnmjz/ssJzAuQ7aj7nzDrl2zJhIx01qp3zW5Shp92/XTrq1aJkzAProsufk1A4dIp22KU3nC95hQ2VWiPWwIx084Z1aNjhLxlxzTcaXp3oI54vBgQMSPlpucqZrs991I2imHhg9Ws48PnPaPb3u3zhzplw/flxOMvVr6Vcumdcw3SjqNSZKfQ16blHSjlJvn5kyVY499NCMbKWuR4tXrgiaXeN2pnPQLwY7j7hRpi5cmLFP79ZtnJc80oO/ukGca63ur2W+S9XtM46lLxToSzA/rVmTk+8ohrGQDDu7tVlnuvmuXYyHM/X1KbvHxo0XDeyl/5wZGi5taTS4rnlz6dv2ctl4o43KdgnSZr36Nr+6FGffVDmb2rYzw0/nTpFm+LnkjDPk1m6ZS2iEva+MUjdGXHWVdG56oVSpUiVj97htQROLmrbbtTNMP2Iq47j32Ka67Xw1dn4TI/1ZdeqIfiWbvYzP48uXy8lXtI9SXGX7uN1nvvn++3Jk80vMs6Ek3CfFOoG0nW3ptzucf74M7dgp48XXINeiIA5udeGJlSukfrt2GUlEfYYIko8oabvd9ybRdzvTqV/XLedFNq96HPb6bVs7DFJOftvQb/8jFKYOuvUrhey3o7Q/v7qQ+nvUtE39WhhXU/7C9pXpaYRt30F9gm73wuzZcvj+mR9WRH1uSz/m9L59pUWDs3Ky4XUPYUuflJ7ppJ5bTP1+mHujqPXEtN8/y0zeJ5cPHhS0mmRsFzYvNtWxSCfMTggggAAC1gkQPLeuSMiQCiQRPDcFEb794QdpN2Sw3PPYY7Gg8xUY8MuU6SZf95nxwP3Ssm/fnN2dadZ79JRtttyy7G//TM3eS556+SUxGTnTwLe6LCctt4fGt95/Xxp2uTpnMNttMOXFN9+QI5o18ztV378vGjvWWfs1/Zd6MWDs3Xcb9zfdfHsF53wzISJuN/Qdhw+Xqy++2Bg4T6XrTC3d7vJQU0sHyVOYbWxrJ26DiGEG9bPPP6kH0TCu+dj26IMOlonX95KD994nJ/k4PmHyaro2+7W7oOm7BYLcrm9uA3Veg8JeeSmFtuD10kftGjXk7qHDcmZtSeqaO7C9LgHSPOPFFrfgo+m6+M/04lOl/+RJQatE7O1saPtRgnDZAz/pdqZ24jXw6PbSg87kMW6u+1c+YQer0gsrzr6ajlvbdrs/CVJRihU8N/l7vfQY5FxS22hgbFz3HrJl2jT++jc/p3wFz+P2BWEDAqYXQ/6ZWn2udBhunlo9jO/iCRPkxFq1M3bxCnok3SeFyavXtrb02xrEbd+4ccYSOkm1BX1ZePnMWbJ/tWoZFKbAiW3PJ273vX7tOEj9cOt/Pvv6a2nRp7f8+/nnc5IJe/22rR0GcfHbhn77H6EwQV4b+m3b2rYaEjz/X2tze06J+tyW3o7dxua8gue29Enp55HUc4tNwfO4L6qG6ZNsq2N+fQ1/RwABBBAoDQGC56VRThUul3GD526DKDp10/ndu8mKrClmwwK7DViGeaMz7DF1+7DBEdMNePpgzG09e0mbc87J+Cra7UHZFIjXPLl9PXVZw4Yy5pprc9be9fraLoyJKe9+N+emm2+3LyeD5sWUpq75+dEXXzhT1qfPEpCdpn59rlP9dx19U9DDJbqdje3EVGf9ytUPJakHUb/j5OPvuszAsYcc6qwBfMg++2RMOZx+vGIGz5P4YkDPxRTc0n93u666DdSZvjTzK5tSaQtewXO3a3RS/ZKpHbkFqkyDhcWY7cGWtm+atcXtZT5TvU5vY6b7D69rpOkLjCBfgoUZrMpuX3H21bTc2naculys4LkpAJvUi5x1DqspdwwaJLvusENGEXgNFnv5hulHTGUct42HDZ6bBr7j3i+kQ5ry41V2SfZJfn1WmL+bnqmK0W+broNx60y6g+k8Tc99tj2fuAXPk5idQn3C9sdhr9+2tcMwbcNrW/rtZILnhey3bWvbbu0vzEsJpjoatq9MTyNs+06qPWk6+Rw/c0vb637Ilj4p3Tip5xabgudx+/kwdda2OpZk+yEtBBBAAIHiCRA8L549R/YQiBs8dxvA8htQDFoo+U7fKx+mBya3QbDsL56yp00yfcnu9uWQ6Ws3ry9G8vEFsd/Dhf7da/A3H4O9blPBB61Ln371lTON/cPPPht0l8S2y3c9jpJ+RQuea9BW1+KtU7Om7L7jTrLXrrvKzttv7wTJdQ03r5cv0itCmKBHnAoUdHA6yjHc6ovbl9NJBtii1NUw5xgl/bADKG4vH+h1WteBj/urXLmysU6a6p4pYBt3sDBK/sMaRjlGkH1M+XCb4trUL7/633fkkKZNnUO5fRFnCrS4fYUV5CW2MINV2QZx9tW03NpLkHy7lUexguema2aSbSFK+vn68jzuSwFhAwJu04PqUg76Yk/cn66fnb30hNcgcJJ9Uty8p+9vS79tKl9d6/bX338XfT6J+9N7puzlEUxtzbbnkzAvpkUxMrUTr+e3sNdv29phFCPTPvTbyQTPC9lv29a2tV7x5fn/Wpfbyw1JPMNGec6ypU/yG9+KEnyuqMFz2+pYUv0R6SCAAAIIFFeA4Hlx/Tm6i0C+gudRvkg0ZdFt8Dqp4LxXxTA9GJqmw/Va7zw1rbnpS3a39QdN06R7DQC7BUHd1i8O2xjcprAPGzz/4eef5YqhQ+SORx4JmwVn+yDBczXVKcl22m472WrzzTOOo3/79/PLIq/nHSnT/79Tvr+SitJOKkLw/Jx6J0q7xufJEfsf4NQHDUrG/SUx8BAkD6Zrc1LXvbADH27bP7rsudDtqVTagtcAitugYZByjbONqe5FCejFyYPbvrYEz8PUVa/1zlPnafpaxrTuuWkay6Bf5oYNoKSXQZx9NZ0kgrvZdcKm4HkSU5Smzs+03IRfcD4J37hlbGqzYYPnpu3zcR1JTzNK8DxKn5TkedjSb5vykeR5mtIKGjyPu4RT+rHDPp/k477X73rs1Q+Ebdu2tcOk6hT9djLB8zjPJ2H7bRvHHgie/69F5vPlhigz8djSJ6Vfs5J6bqmowXPb6lhS/RHpIIAAAggUV4DgeXH9ObqLQL6C53GmDsvOaj4Ho7wqhtuXZNlfnZm2Mw0imaYUzV5nzy0I6uWZ78Egt68swwbP/QaZ/RqpX/Bcg+MrXn9dLu3XV7o2u0RaNGiQEyzVL0B0HeCh06f7HS7RvxfiK6mw7SQf9SapB9G4+K3OPlu6tWgpe++2W+AvyrOPmfqabr311sv4U5zBqTDnFbY8w6St24ZJP4kAUCp/pdIWbAyem754DlOOYetImO1tafuaZ1OQ0zR9evZ2piCHaf150ww0pvW2g/Z5YQMofsGaoMfVdJJs26l8hR2ED1PPvLbNd1uIMjCfhG+c+uHmVQrBc6913ZNwTarepaeT7zoYNP1iBCpM18V83Geme4d9Psl3fsKmH7ZtFyN47tUOk2xD9NtfSvPevWXxyhW+rPm4/oXtt8PWdd+TytogbNvW3aP00X75CttXJnl/5pc3r7/nM7AZ9hnSbfs45xdkX78lU5J6biF4vn5exkmC3u8EqQtsgwACCCBQOgIEz0unrCpUTgmeexe3aUrc7K/OTF+cZQfF9SimteqyB7lbNjhLxlxzjWyx2WZlGXObcja1gY0PsGEHhII0Oq/geXrgfNXq1VKjenW5e+gwOXCvvXKSfufDD6VR1y6i2xXqVyoBw6BfSrq5JfUgGrVcdBaIKb17i35xnj2laJA0dWaJr777TlasWiX6Bdv1rVrLLlWr5uWh0C8/+X5oDJN+kgN1pdIWbAyem16iClOOfnUuzt+L3fbT827qa3/8+WfpPGKETH/gfmdT05czpoE20/r22ddJ0+wzegzTfYDJOE5/GWdfzUuSbTt1bmEH4ePUu/R9890WogzMJ+Ebt4xNvmEDAsUI2nndjyThmlS9K2QdDFrHixE8N/WZtj2f5Ds/YdMP27Zta4dJtiH6bYLn6fWJ4Hm81kXwXMRvCvaknlsInhM8j9da2RsBBBBAIF2A4Dn1wUqBfAXP3dbODYsQZTrqsMfw2t40rWv2WpOm9c6nLVworQb0z0jaFBjPXgvPtN6539qW+V7DL+y0iHrSYQeEgpSZW/BcA+dPv/yytBs8KCMg3qlpUxl8ZQfZdOONM5LXL4rvXPSINLvhhiCHTWSbsGtMhz1olHYSdpAvSJ6SehANcizTNveNGCFn163n+bW51hf9kubTr76SDz//XD747DNZ+cYqeeGNN5ygeepX7MH5oIPkUaySmrY9ylf4pdIWogTPl736qujLOfn6vfbuf2X4zJkZyedzjd0w51Hstp+eV1Nfq9f98XPnSofhw5xNTf2aaTp2t8B4+tqiptlnso/nZRmnv4yzr+YpH9c5m4Ln73/6qZzfvVvGtT1MvU7flmnbj8yg++333+WR556Vn35ZE5XUc7+169bJgqVLZMHSpTnb5aPeJnEStvTbpnx89+OPztJFv//xZxKnmpOGrqeuzz7LXnu17G+2PZ/k4743HcJ0Pc73tO3FbIdJViT67dIPnoe57/GrO1HGHqK84OaXj7AvmvldD8LMDOSXN6+/5zN4ntS07cXok9LNknpuIXiefPA8Sh2L017YFwEEEEDAHgGC5/aUBTlJE4gbPM/3zU3YIE/ShXtF4yYyrFMn2WyTTcqSzl6v75U5c+Tgvfcp+3t2QDz1hyDrnpse0l56802p27aN/LTGPEBp+vJdjxklsGXyi/IAFndA35QPU5pugfPU/gtH3SQN6tTJCabqA9s1o2+SqQsXJl1ljOnZ2E7yMYiY1INolELp2/Zy6daihWy04YY5u2s90UD5vY8/LnMeXRQokFLswfl8rmX9r6OOkhn9+stO222XYfXqf9+RQ5o2zfFL0qJU2oJX8Pyyhg1lzDXXZvQLSV5zw9T/7P5H9y3U4Fw+BqHCnLvbtvoykV7796tWLWOTJ1aukPrt2jn/dlvPXtLmnHMy+ob0gHj6jn7rnpuue9rHaKD+jkce8T2lOP1lnH01Y0m27dSJFit4nu+2EOWanIRv3DI2VcCwAYHpfftKiwZnZSTl91WXb8WPsUESrjEO77prlDoSNB9h+m3TMlHF6Bdsez6J8jwTtHx0O1M70RmNBk+d6iwZlf0L27Zta4dhbPy2pd8ureC5bW1b6xfB8/+1MreXD0zLP/m1zey/Rxmbs6VPysdzS0UNnttWx8LWY7ZHAAEEELBTgOC5neVS4XMVN3iugPkcLLrotNNkXPcesmXaNOZ6zCTXVPeqBG5f9KYG2YOud546hunBLvWVvulYGvQzfcWenme3qc2SMjIFGfym9w47IBSkIZrS/Ozrr6VFn97y7+efNyahD3g62LTbjjvm/H3lqlVSv93lri8lBMlTmG1sayflKXjuNuim5aNTMQ+ZNk1G33lHmOLKS1ApTAZM9cVvFoqg6bsFf92uGUkHKkqhLXgFhtz6pSQGpYKWoVef8sPPP8sVQ4cECtyGPZ7b9sV8ccaUJ9Ma5OlfIQdZ7zyVrunc0tui6Vimr9jd7OL0l3H21fwk3bY1zWIFz033V0kFeKO+9JOEb9wyNtW7sMFz031godZCNuU/Cdekrn3p6djSby8aO1ZOOfqYjFP0W/81Hx62PZ+4Bc/dXpwKa2IKEHldg8K2bdvaYVgfv+3pt0tnzXPb2rbWrXwEz00v5a167z058PwmftU5L7Pw+R70/zdwK5/0l0iDppW9ndszkJeLLX1S+rkk9dxSUYPnttWxqPWZ/RBAAAEE7BIgeG5XeZCb/xdIInhuGiz4ec0a6Tzixthf9roNdBQySGH66uy/H30kZ3buJI3q1RP94nXjjTYqq1NeU9abpmVPfQ2y+4475qx3HmRw0u1rlDfff1+ObH5J7OCw6WHUL19hB4SCNMioaQ6+8krp2uwS2WD9zGml/ly7Vm6ZM0e6jr4pyOFjb2NbOylPwXO3t591avbWA/rLw88+G7r8ij04b7o2e33BFOYETdch3X/GA/dLy759c5JK2qIU2oLXgLdbIC2JQakw5ajbhv3SLWj6NapXl8P2208qr7de2S7r/vpLXn7rrYzlMVJ/TGoQKmj+/La7rnnznL451W89/9prcvfQYVJt553LkvF6McX0klzqBbIbZ86U56ZNlwP32isjS2HuUaL2bXrAOPvq/km3bU2zWMFzU1vIninIr964/d00pbBu67eufRK+ccvYdE5hg+emrwyTso1SJkm4Rjmu3z629NumIGtSz2V+Bul/t+35xO2Z0m3WnTDn6vaytddLvmHbtm3tMIxPkG3pt0sneG5b29b6lXTwPMqSaOn1PGz7DtJGgm7j1kemxq/ejrHElNusA17Bc1v6pHS/pJ5bKmrw3LY6FrRtsB0CCCCAgN0CBM/tLp8Km7skguemAcuk1r0yBa4LPWBnurn+8eefpfOIEXLascfKBaecklF/3AJQupHXuue777iTtG/cWNZLC1YEWa9T12RdPnOW7J81RW0SX6mapprX8/D74jsfD4xR01Sfh2++RY477LCcdh4nuBr2omFbOylPwXPTQ7legybOmyfthw4JW1TO9sUenDddmzVfSXwh9eSkyVKnZs0MF6/ratIWpdAW/L5YfWH2bDl8/wMyDJMYlApbWQe2v0Kubd485+WgMMFb0zFNL1i4LUmi+yc1CBX2/N22N9XZ1EwuL731pgzt2Ek23Xjjst29XjbzWvd89sMPyYQePWWbLbcsS8vLyZTfqH2bphVn33xd54oVPHdrC0lcM8de1y3n/kz9vO73kvKNW8amOhc2eN7k5JNz6rmmG/c6E7W9J90nRc1H9n629NumIOTatWtlzJw75ZrRo5M6Xd90bHs+cQueJ/G8ZFrmS4G8+pawbdu2duhbAUJuQL9dOsFz29q2VrWkg+du7a0UvjxXD9NX82GWFHJrvqYZInRbLxdb+qT0c0rquaWiBs9tq2Mhuxs2RwABBBCwVIDguaUFU9GzlUTw3HRDrK5+a3X72R990MEyZ8gQ2WOnnTI2TWKQw+/Y6X83fXWWGoQ6sVatjACK36C519Tsep4nHXlkRtaCDvqaXjKIGzzUjPRoean0btMmZx1pr6/rdb+wA0JByiNOmk1POUVu7dY9I8Chx9Rgyr+fXyandugQJAuxtrGtnZSn4LlpwCTuV1ZuX1VMmT9fWg8cEKsuBNnZbRD+g88+k6Y9esiy114NkkzONqcfe6xM69NXdth228DX1aQDFaXQFvyC51Nu6C2XNmyYsWa234wcQQrMbQkCty/j3Ab33nr/fWnY5WqJ+nXJA6NHy5nH18nIstd08EkNQgUxCrpN9tTsup9+KfzSW2/lBEL9+lq3qdnve+IJua5Fi4yXF4K89JZ+DnH6tjj7ah6SbtuaZrGC525tIe41U4MESydOkpr7759R9fzu95LyjVvGpvYSNnju9gJJEi8MmYKOem826b775PLBg4zNPR/1Nuh1xWs7W/ptNx+/mRKCGAzt0FG6NGsm61epUra516w4Nj2fuAXPk3heumPgIGl66qkZ9wQK5NW3hG3btrXDIPUl7Db02yt8yfJx/YvSb9vUthUt6eC52yxdpRI8N923xr3WeS2T5uViU5+UamBJPbdU5OC5TXXM98LJBggggAACJSFA8LwkiqniZTKJ4LlbkFuDV91uvlnGzb0nEqxpgEYTCrOWaKQDG3Zye5ivvssustN225Xt4fdFtm5oWvdJAyObb7JpxjSyfuuKp2fTLcgdN4Bi+kI1yDrsYQeEgpRT3DQ12NWiQQOpXLlyzgB4/8mTZOj06UGyEXkb29pJeQ+ef/3999J24EC5b8kTkcrMrU0VO3iuyw2Mmj1buo+9JdJ56Vffl5xxZsYMF5qQ18tOSQ/UlUJb8Aueu31l9tRLL8kJbVpHKhvdya3euX3h6RbY++3336X/pEkyZPq00HlxKx+voHBSg1ChM+uxg9syKR998YUcffDBZXsGmc3GNE2lvsj36n//K3WPOCIjF48vXy4nX9E+8KnE6dvi7KsZTLpta5pRBuEDY3ls6NYW4l4z3dp6asmdxSvdgx1J+MYtYxNZ2OC5pmEKDsa11XRNL+r4vYiUhGsSdS47DbfgeVynKP226f497nOZWxvzWk/dpucTt+C5lmOc5yW3+ujXD0dp2za1w3y0Ifrt0gme29S2tS4mGTx3u9bpcUoleO72onKca51bmQdxsaVPSl23knpuqcjBc9vqWD76JNJEAAEEECisAMHzwnpztIACSQTP3Qa/9N+fefllOb1Tx9Drbuvg/R2DBokGp9N/cd+YDciSs5lpyk796qhKlSoZX1/4fZGtCZsGBnRAS9fkTl+X22swKjuDbsGOOOt6d2/ZUjRgkL6eux43yJRfUQaE/Mombpq6hq+uc5u9Nq0e950PP5RGXbsY1/L1y1eYv5sGiYvVTsp78Nwv+OlVbvpmvdaVQ/fdN2ezYgfPNUOrP/lELurVK/TX524zMPhdV/MRqLC9LfjVH7evL3SwfNTtt0uvcbeGuTQ427rVO78vXMd37yFtzz0354WI/7z9tpzfvVvor89HXnW1dGzaNKNv0/x5BYWTGoQKjeaxg+lLZO0TdeaY9H4tyGw2buuea+B9s002KctFlKmR4/RtcfbVTOejbRcreK7n49YWovbxOoC+eMJtUqtGjZya9uDTT0mDq67yrLJJ+MYtY1MGowTP3V4i+PiLL6TtoIHy8LPPhm6+lzVsKCOuulq23mKLjH39Zm9IwjV0ZgPs4BY8L0a/7fYC8ivvvCMX9uwR6X63b9vLpVuLFqFmo7Lp+cQreL5u3TqZcO+90mH4sAAlnbnJwlE3SYM6dXK+Oveb9SJK27apHYaGCrAD/XbpBM9tattatUwfJ/i9iOVWJTs1bSqDr+yQsbxPattSCZ67rdkedWzI635IbfxcbOmTUuWY1HNLRQ6e21bHAnQxbIIAAgggYLlAJal1xN+W55HsVUCB1++6W2rsuWfGmf/zxfMM6X3bhMAiVzRuLMM6dsoYRNaddTDi9kcelhZ9+wZOS2/O5914o5xU+8icgYgvvvlGLu3fL9IgXeAMGDZs2aCBjLnmGtli0808k5nxwAPSsp/3uTY5SdeO7JEzhXh2ws70iq1bBc72HQMHStNTcqcM/P6nn6TH2LEyYd69gdPSqZ0n9uwlu+6wQ84+zpeVbdt4pjX5+uul1dmNMrZxvtLqo+u5rQycj/QNk0iz0wX6MHxlzsOwBg/vXLRImvW+IVLegu5kUzvpf3k7ZxA0/YWNKG0//dxNaTpByOHDZNZDDwVlCr3dnEGD5YJTTsnYb+26tTLmzjlyzZhw63vq9WfusOGi07ZXqlQpJy9TFui07QND5zHsDqZrcyoNnf3h8RXL5dxrrw38YpK+PHLnoMFyyD775GTF77pav1Ytmdmvv+xStWrGvnEsbG8LQert2Guvk3bnnZczm4UGkzoMHy4Lnlwaqthn9O0rF592ek56b32gU7B3cQ2CO1Px9+6TMxV/lP7X7drvfEE3Wb9kN8/QUay27wXsTHE7dZrxhan0/Zw1aVs0921LL8zSde4zp+7OPr7z0tvAAXL/U08FLvs4fVucfTWD+WjbTvD8um6y+aablhnE7VuCYrq1hSjXTD2mW5t0vuC9RWdWmuuZtSR845axKYOP3TouZ5kgZ+D7gvNdz8cZOB8/IedFArV9YuVKadG3j3z85ZdBi0rc+iRNb86ji+Si6693TSsJ18AZDbGhTf320Qcd5MwWkP0SsvYLcx59VNoPHeJ7zUs/dbe+wfmq/nadDWesq5Qtzyemfio901Gelwa1v0K6XHxxzgsFQepxlLZtUzsM0TQCb0q/7f+MnI/rX9R+25a2rRXM1J60HT7w1FPSsGuXwHXQedl+yFDXe0e/vjJ1oCjtO3AmA244vnt3aXtO7su1eq/abshguW/JkoApud8PpRLwc7GpT9I8J/XcYur3nZeNr7wikG3UemLaL8izq1emouTFpjoWCJyNEEAAAQSsFiB4bnXxVNzMJRU814fdh2++WY479LAcTB10v/muOdLtFv9phjWdaX36SKO69XICCIUKcJpqg/Nm5egxsvduu7lWll9//036Tpwow2fO9KxQeo7LZ8yU/atVc91Oz3X83LnS4cbhgSvnOfXqyYQePaXqNtvk7BMmmFPviCNkXLfuckD16jnp6Jq3Gogff6/3gHGUm2+/E00qzUW3jDUGRvWLeg20Tl240C8rkf9uUzspT8Hzge3by7WXNM94EUALSZd4OL9H98BfWOmD/Y2dr5LjDj3UGDjXNOMEjMNUHK9BeE1HB8DnL10il/br5zsAruel1wYNnGe/EKDXGn2xweuln3wM1NneFoIMQOgA2/wRI2Wf3XfPKdpPv/rKCa7NfvjhQMU+qdf10vzMM3PqsPOFyF1zpOto75dApvfR6fjPyPn6XPvfKQsWBOpL9Hw02GKqJ86Xu9d0dW1LSQ1CBcIKsZHpxZrs3Rc+uVTO7trVN1U11qU/vH4vvvmmHHFJM9+00jeI07fF2VfzkI+2HXUQPhSax8Z3DR4i+vVi9rUubNBQX45pdfbZOUExPfTiFSuc9vDTmjWe2U7CN24ZmzIYJXiu6bi9gKgBiqdfftkZjF+1erVvUeq1Ru/1a9c4MKecggzqJ+Hqm8kIG9jUb2v2R151lXS8IHcWkTD3D5qOBs7HdL3G2Nf59Q26vy3PJ37Bc81rmL57aIcOol+obrzhRjm1JcgLw1Hbti3tMEITCbQL/bY3Uz6uf1H7bVvatoqN6HyVdL6wqVSpXCUDMOjYhe6kfZM+Lx1/2D+Eyl8AACAASURBVGGuz4F+QeLUwaO270CNJOBGWld02Y/ddtgxZ48wY0PDOnZ0+v+NNtzQ9chBXGzpk/QkknpuqejBc9vqWMCmwWYIIIAAApYKEDy3tGAqeraSCp6rozMl8HXdjF9U60DNs6+8IoOmTpFFy5YZ2Vs1PFt6XHqp7LnLLsYHFmeq4ut1quLXilJsC0aOlIYn1HU9dpgvzvzS+vGXn6XziBEy/YEHQp2r25eQmogGg+Y+/rgzo4Dp6yANZg264gppfmYD2XKz3C/sw7y9nY8HxqTS1EFAnSpx5+23z7FduWqV1G/fzndAPFShZG1sSzspT8Fzr68NX377Lely002y5IUXXItN636/yy931gLfbqutPIs37IwQUeuK3yC8pqtt8r1PPpEh06bJlIULcg6VOq8WZzZwnekiyHU1HwN1NvUZcQZQ+rZtK92a505jq+engeuHnnlGbpw107Xf0oHH61u1lpr77Wfs95yp13t095163SuQr/3vC2++Ib0nTPDsf3tepv3vrjn1KEgA32QYdfaHqG3GtN8/6/G1NQY3dPswefRLS9vjtPsXSqsBA0KdQpy+zbSvM03p2Ftk7N13++YjH2076iC8b2YDbuD2dVPqmqnr1I+YPct1NpRTjz7ama7VrU3qNP86m4p+vev3c/MN04/EqR9u+YsaPNf03F5A1L/pfbC+rDNk+jTjfZT2SZ2bXigdL7jA+KKnXqtmPPiAbxvKR731K8sgf7ep39b8OkuBDBlqXIJGr1erP/1Ext0zV0bePtt4ertWrSrdW7SUZmecYXwu0D5u2MwZzovDfj8bnk+CBM9Tfbe+nHjtmDHG5yW9RuiUv0fsf0DOi966f9kU8D4vQMdp2za0Q78yj/p3v76Wfjv52aDi9Ns2tG2ta14z++kL8rqk0sCpU1yrpT6f6zVCP5RIvXyns+ZUXm+9jHYeJEisB4l7fxa1/WTv5xaw1u30xYLZDz0kQ2dMN17r9H5qQPv2oh9WpF5K0Ovbur/+ynnZN4iLTX1SUs8tpn7/vx99JGde1dn32c2tnkR9+SrIi99e9Spqn2RTHUuq3ZAOAggggEBxBAieF8edo/oIJBk810O5TV+XyobecH/29dfy5gfvO//XX/Wdd3EGeLbfemvXt3yjTKWXdOH7PcyH+eLMbwDHb5pet3PzmvI+tY8Odr3/2WfyxurV8vOva2SDKus7X5nrSwvpa7dmH8NZJ7FXz0BfFUW9+c7HDb0pTbeb/CBBoiTqlQ3tpDwFz7VMFo4cZVxzUv+25rffROuvfi2o157Ub/89qkn92rXloL32yqn7OrCsX2VXrlw5o8h1IOWORx6RGyaMDzVFbdh643Ztzh7E0XQ1r199952s/vRTeffjj2XjDTd02nS1nXby/Eog6HU1n4EKW9tCmAEIt6mdU2WuA70ffv65rHpvtXz304/OP++03XZyyN77ePZ7YWfDaHfueTKkQwfZavPNjdXN1P8GyUeQr2zd+rSvv//emUXlnY8+dPK06UYbyzc//CD3PP5Y2CYRafvaNWo4waNqO+9s3P+f9c6HBMqPWztIJRx0Ku/sjMTpL037avrvffKx3DZvXtl9lt4b6LUh++XFfLTtOIPwkQrZsJNfW0hdM9/+8EMngJhqk9onaJvIvu6n3z/pAHyv8eMCZdXNV/uRBUuXyv1PPVmWztabb+HM0pRk/XDLZJzgudcSIOltQV/s0vvMP9Zq8KGy7LfHHs5/XveZQV8Wyke9DVSgPhvZ1G+nsuq1DFPq/kHvBXSw/52PPpJ1f61zngsO3ntv57nA7UtDbUP/fv55ObVjh0B0NjyfmPopvc/Te/8NN9gg5zz0eUn7br1OaN8d5Hk1zBIRca79NrTDQAUfYSP67X/GR0ql37ahbaeq2ZMTJ0mdmjWNtU7bprbnx5Y/73zQoe1ef0cdeJCcWKuW0z+l9/3a/vUlufPq189YhiZIkFjTjXt/FqHpGHcJUj56/5reZ2+28SZOH1Bt551yvuTXZwK9T8qeoVCXb9EPEPx+tvRJST23mPp9fd5a+uKLztKVqXq21Waby6Jlz+UE1KP2A7ZM2566Vrktuel2X5jPOuZXB/k7AggggIC9AgTP7S2bCp2zpIPniukXSAgLrtOhj5w9W26YEHwN9rDHCLK938D5XY8+Kk179QySlOfb0ZpAmLSyDxhkQCVQJtM2+uCzz5z1ER9+9tlAu0Z9EPBKPMk03dYM1OPrlI26Zm3Qcw0EYtio2O2kvAXP/R7Gw5STBjvnLHrU+TLulKOP9tw1X9O4m67NGoj45Ksv5aTaR7q+aBT0PHVQKGgQKN+BChvbQpjguV5P5g4bblwOImh5ZG+nwYw+t91mDKZ5pTmgXTvp2qyZ65fWYfOjde6KYUM9Z27QNDucf74M7dBRNt14Y99D5KvNuB3YFChMbRvm6xDdx2vd87BppfIQp29zm6Y028JtzfF8tG0bgud6/n4v5vhW1KwNtF+4/eFHPJe4yE4zyJI/qX3cBuTj1I8wbSJoQEDT1P52fPcessdOO4VldN1eZwRoO2hgoNml8lFvkzgRm/rt9PPRl0l0ZqltttwyidN0XthLcp37OJkK83zidt97178flbPqnOD64lmY/BXyReNit8MwLmG3pd8WKaV+24axB61jlzVs6EzfvvUWW4Stchnbp/r7x1csd2ZV3HzTTcv+HrSvjHt/FusEsnb2WpYpzHFS/fSUG3pLjT33zNg1zDrfNvRJST23PDN5ihx76KG+jG5fk0e9x7MpeK4nb1sd8y0QNkAAAQQQsFKA4LmVxUKm8hE8V9Wbr7lGWjdqFHsAX78K6zdpUugAQr5K1u0G+fc//pDB06ZK/8mTAx1agy3PTZ0mB+61V872QddO9zqQ3sCO695dTqh5eKwgmw6Q6UCQrmMZZrr8qA8CXueUdJpuD9hhv6YJVOAuGxWznZS34LkSJ/Ewnj61n65n2eXiZrJ+lcz189KLM1+BQNO1WQds9CsvXSs2TgBdA8M6TateW4P8ChGosK0thAmeq6Fe03Uw6ZwT6+V8pRHEOH2bz7/5WvpPmizj750bdldne50lRafajTN4qNdBrW8dbhzuGzjXY2qQcOGoUbLfHtV885yvNuN2YK8BzEeXLQv85aSmP+WGG+TSsxoa+9Wga6dn5zNO3+a2ZEX2MUppEN63AoXYIIm2oIfT+7Kb58yR7mPHhjj6P5veMXCgND3lVN97sVIKnut56TSuOl2vDqBnry8fBkmvNctff12uGjki8H1mIfqkMOeQ2tamfjs7/81OP12GXNlBdt1hhyinVraPBpX0i/O2gwZFmn2nmM8nXve9OktKnzZtIr9goPV4xarX5dJ+/QLN0KWgca79qQIpZjuMVZF8dqbfLq3guRZnMdt2enWK+xKp3i/NfPBBaTNooJheBgwaPI97f5Z0+4pbPu98+KF0HjnC+bgg7jrfem7F7pOSem4JMlag51veg+dJXAOSrmNJtyHSQwABBBDIvwDB8/wbc4QIAvkKnqduinu3bpOxdlTQLOrgjK5RfMP48YEH04KmHWc7HShs37ixrLfeehnJhFnvPLXjnEGD5YJTTsnJTpB1joKew01Xd5EWDRpECqLoOlgzH3xAeo0bF3oN8CQGhLLPMR9pzu4/QC489dSc8tSBcg1e6Rpg+f7pw2Mx2kl5DJ5rWZ19Ql25sXPn0Ncd0zUnyJcU+QoEug3CH3jB+U6gVr8ia35mA+M6pG51Vgd3X3v3Xee6uuDJpYGrdqECFTa1hbDB8xRmq4ZnS49Lde3wXUIHlHTA7smXXkyk39N1Cm/q0lV0+lO3KajdKoDOSuC13qvbfhp46Hpxs4wvdEzb5qvNuOXLbR3MMOumptJ2+1LFLTgdpJHF7dsm9bpemp95Zs76k+nHrqjBczXQ4NKNnTo7a5iHbQt6zXzprbek561jc6a8D1K2uo0OoI/peo3ss/vunruUWvBcTyZqX5SC0JfVZj/8UOj7zEL1SUHLOLWdTf22Ke+6hrneHzWqW89zSRfTvtoWvvj2Gxl9x53OOudxf8V4PvG779W1zAdf2cG5VoR5IUTvF+5ctEiuGTM61PNS3Gt/qgyK1Q7j1gGv/em3Sy94nirPYrTt7LrU/rzG0rtNa9lx2+1CVVMdzxk2Y4aMuuN2Z784wXPdP879WaiMB9w4yrVCr/36bHLF0KHOi0Fu/W/Yl1E1y8Xuk5J4btGxAn2pvXaNAz37jYoQPI96X5jPOhawabAZAggggIAlAgTPLSkIslF4gTaNGkmbRuc4X1lvstFGrhnQGyedqnbFqlUy6vbZkQcqC3+Gdh9RH0w6XdBUGp90kuy24w6eX0XqGk2ffPWV6ANQv0kTI31VYreGvbmjnSRXNjo40Lnphc6gx1677uoaMEldc556+SUZd889xmuOBj5GXd3FWQsvezBV9590331y+ZDByWX+/1PyGoRPHUwDpPpl/MlHHulMN+o22KvBUJ1qb9L8+2TS/PmJ5zXpBAvdFkwD6lGD5ykLDSJr/dN647ZmrG6rdUgDSE+8sFLG3n13oK+8w3ifU6+eXNGkiRx90MGeaw2n1oDWl9b0i3f9f5SfvjzQrUULz5dXCh08j3IepbZPt+Yt5KqLLpQdttnWeB2IE9wvNQu3/KbawpEHHiibb7Kp5yCnrv+ps+5MmHevzHroodgEeq0e0L69MxvQBuuvb0wv6NdssTOThwT0PrNPm7bOMie7bL+950sK+tLKR59/IXMff9yZVerjL7/MQ46Kk2Sp9NtaHztfeKHUr1Vbtt96a8+2oDNr6ZIU2g7Gzb0nVHDYrxQK/XziFzxP778vPess2a/aHq7PTKmXCR58+mlnCRwNKhX7RzssdgmEO3557rcL3bZN8poHnX2mycknu94bpe7D9cWgB556Oi9jHzaWc+pa0fCEE1z7AB0TWv3ppzLh3nud2cpSv3y8vFbMPimJ55bUSwANT6jrOtaZ5Mcx4a40xdnatjpWHAWOigACCCAQVoDgeVgxti+XAnrDfei++8ohe+8jlSv/8/W2DuquXPWGvPDmG07gnF/+BDSoqIObh++3vxNIT/2+/eFHWfbaq/L0yy+Xq4HM/EnmN2XaSXK++vB2Yq1aTvBw8003cRJet+4veeW/78h/3n5bFq9cGehg59Wv7ww0p9LQtaAfW748b9esIIPw6RnXOnPUQQfJAdWrZ7RrfTFAX4b5ac2aQOdp20aFaAv5CJ6nO5553PFyyD57Z5SN9ns6VbFecws16G6qI/nKhx5LlxZI72e0zbz94YclXR9tax/Z+dG69q+jjpJttvxnvc/Ute7tDz6UB5952vbsFyx/OiPDEfsfILVqHFAWzI7SL4TNsH6hpPdgh+6zb9k9sN5/6bXg5bffKti1IGy+w2yvfe7xhx3m9Lmpeqj763mWen/k51CK/bbWSX2hRL+aS93f6HnqCw7PvvJKwa4bhXg+CRo8T5Wz1/2j9t02P7NW5Hbo105t+3t577cL0bb9ylSvc9ov6bUu9QJbqs8vVFu2tZz1fkhfwk49P6rLf95527lXNz2fmL7G12eJG2fNlOvHj/crCt+/F6tPSuK5Ra+7px59jBxzyMFl9eynX9Y4Y5z6ErvNfYZvwcTYwLY6FuNU2BUBBBBAIM8CBM/zDEzyCCCAAAIIlBeBsIPw5eW8i3Ee+Q6eF+OcOCYCCCCAQGEF6LcL6x32aGGD52HTZ3sEEECgvAv0bt1ael56mWy4wQZlp/rLr79K97G3ODNo8UMgrgB1LK4g+yOAAAKlK0DwvHTLjpwjgAACCCBQUAEG4QvHTfC8cNYcCQEEECivAvTbdpcswXO7y4fcIYBAcgL6Bfdh++5XNsuNpqxflced5WZ6n77SokGDjIzqWvGtBw6Q+596KrkTICXrBahj1hcRGUQAAQRKToDgeckVGRlGAAEEEECgOAIMwhfOneB54aw5EgIIIFBeBei37S5Zgud2lw+5QwCB5ARM06tr6jMeeEBa9usb6UD77r67LBw1Svbbo1rG/i+++aYccUmzSGmyU+kKUMdKt+zIOQIIIGCrAMFzW0uGfCGAAAIIIGCZAIPwhSsQgueFs+ZICCCAQHkVoN+2u2QJnttdPuQOAQSSE9A1vGf26y+7VK2akehLb70pddu2lZ/WrAl9MNM19O+//5Zp9y+UVgMGhE6PHUpbgDpW2uVH7hFAAAEbBQie21gq5AkBBBBAAAELBRiEL1yhjL32OmnfuLGst956ZQf96Zdf5Mrhw2TWQw8VLiMcCQEEEECgZAXot+0uOoLndpcPuUMAgWQFnpw4SerUrJmR6B9//ikjZ8+WnuNuDXWw0489Vib27CW77rBDxn7f/fijdBg+XO5Y9Eio9Ni4fAhQx8pHOXIWCCCAgC0CBM9tKQnygQACCCCAgOUCDMIXpoA232QTWTpxotTcb/+MAxI8L4w/R0EAAQTKiwD9tt0lSfDc7vIhdwggkKxAj5YtpXfrNrLRhhtmJPzr77/J1AULpcetYwN9gd6q4dnSt23bnMC5fnX+wFNPScOuXZLNOKmVjAB1rGSKiowigAACJSFQqe7lbf4uiZySSQQQQAABBBAoqsD0Pn2l2k47Z+Th/c8+jbxOXVFPxtKDn1T7SDnvxPpyQPXqUqlSpYxcfvfTT3LjrBny7CuvWJp7soUAAgggYJMA/bZNpZGbl8vOaigXnnqarF+lStkf/1y7Vu5c9IhMvX+h3ZkndwgggEBIgY033FCGd+osB++1d86eGvj+6vvvZMkLL8jjK1bIWx+8n7HN9ltt5Xy1fspRx8g+u+8mldernJPGV999JyNmz5LnX38tZM7YvLwIUMfKS0lyHggggIAdApXkyFoEz+0oC3KBAAIIIICA1QKvz7lLalTfMyOPq1a/Jwc2vcDqfNueOZOrKc8vvfWW1G0XbU1A2w3IHwIIIIBA8gL028mbJpli/7aXS7fmLWSD9dcvS1anMB42c4b0nnhbkociLQQQQMAKgdOP0enWe8quVTOnW0/PnAbSf/39d1m3bp3zz/pCsQZFK1fODZin9tPth86YLv2nTLbiPMlE8QSoY8Wz58gIIIBAeRMgeF7eSpTzQQABBBBAIE8CDMLnBzZI8FwHhPpPniRDZ87ITyZIFQEEEECg3AnQb9tdpATP7S4fcocAAvkRaHba6TLkyis9A+hhjqxLW42843bpN3lSmN3YthwLUMfKceFyaggggEABBQieFxCbQyGAAAIIIFDKAgzC56f0/ILn+hXazIcelDaDB+UnA6SKAAIIIFAuBei37S5Wgud2lw+5QwCB/AkcfdBBMuDy9lLviCOkiscX5V450C/UdWaunuNvlUXLluUvs6RckgLUsZIsNjKNAAIIWCVA8Nyq4iAzCCCAAAII2CvAIHx+ysYteK4DQv/9+CNn+tYpC1n7ND/6pIoAAgiUXwH6bbvLluC53eVD7hBAIP8C59StJ10uulgO339/2WSjjQIdcM1vv8nLb78lE+bNk1kPPxRoHzaquALUsYpb9pw5AgggEFeA4HlcQfZHAAEEEECgggjMGzZc9tpl14yzffeTj+XcbtdVEIH8nObkXtdL7QNqlCX+5XffyfLXX5P5S5fKijdW5eegpIoAAgggUO4F6LftLuL2554nrRqeLetXqVKW0T/XrpUpCxfI+Hn32p15cocAAggkLHDeifWlfq1asu/ue0jVrbfOSP3DLz6Xdz/+WP69/Hl58JlnEj4yyVUUAepYRSlpzhMBBBBIRoDgeTKOpIIAAggggAACCCCAAAIIIIAAAggggAACCCCAAAIIIIAAAgggUMICBM9LuPDIOgIIIIAAAggggAACCCCAAAIIIIAAAggggAACCCCAAAIIIIBAMgIEz5NxJBUEEEAAAQQQQAABBBBAAAEEEEAAAQQQQAABBBBAAAEEEEAAgRIWIHhewoVH1hFAAAEEEEAAAQQQQAABBBBAAAEEEEAAAQQQQAABBBBAAAEEkhEgeJ6MI6kggAACCCCAAAIIIIAAAggggAACCCCAAAIIIIAAAggggAACCJSwAMHzEi48so4AAggggAACCCCAAAIIIIAAAggggAACCCCAAAIIIIAAAgggkIwAwfNkHEkFAQQQQAABBBBAAAEEEEAAAQQQQAABBBBAAAEEEEAAAQQQQKCEBQiel3DhkXUEEEAAAQQQQAABBBBAAAEEEEAAAQQQQAABBBBAAAEEEEAAgWQECJ4n40gqCCCAAAIIIIAAAggggAACCCCAAAIIIIAAAggggAACCCCAAAIlLEDwvIQLj6wjgAACCCCAAAIIIIAAAggggAACCCCAAAIIIIAAAggggAACCCQjUEmOOvLvZJIiFQQQQAABBBBAAAEEEEAAAQQQQAABBBBAAAEEEEAAAQQQQAABBEpTgOB5aZYbuUYAAQQQQAABBBBAAAEEEEAAAQQQQAABBBBAAAEEEEAAAQQQSFCA4HmCmCSFAAIIIIAAAggggAACCCCAAAIIIIAAAggggAACCCCAAAIIIFCaAgTPS7PcyDUCCCCAAAIIIIAAAggggAACCCCAAAIIIIAAAggggAACCCCAQIICBM8TxCQpBBBAAAEEEEAAAQQQQAABBBBAAAEEEEAAAQQQQAABBBBAAIHSFCB4XprlRq4RQAABBBBAAAEEEEAAAQQQQAABBBBAAAEEEEAAAQQQQAABBBIUIHieICZJIYAAAggggAACCCCAAAIIIIAAAggggAACCCCAAAIIIIAAAgiUpgDB89IsN3KNAAIIIIAAAggggAACCCCAAAIIIIAAAggggAACCCCAAAIIIJCgAMHzBDFJCgEEEEAAAQQQQAABBBBAAAEEEEAAAQQQQAABBBBAAAEEEECgNAUInpdmuZFrBBBAAAEEEEAAAQQQQAABBBBAAAEEEEAAAQQQQAABBBBAAIEEBQieJ4hJUggggAACCCCAAAIIIIAAAggggAACCCCAAAIIIIAAAggggAACpSlA8Lw0y41cI5AXgXPq1pVLTj9DDt1nH9l+662cY6xdu04+/OILue2+eTJ+3ry8HJdE7RaofcABMrj9FVJ1m60zMjrviSXSb8pkuzOfUO76tGot555YLyO1L7/9TnqOHycr3ngjoaOQDALFE2h/7rnSqmFDWb9KlbJMrPntdxk4dao8+OwzxcsYR3YVmPd/7N153FXT/sDxbyGzawqZykxdMjQgFZEMCRGVBs2D5rk0z6NGT5PmVESRjBGiK5LUvZmvSoYo85RIv9d3d8/zO8Pa4znnOfucPuf18oeePaz9Xmvvtff6rmH4CDnr1FNi/r7mP/+RFsOH2+4TpmcZdYu/wo2XPy+29iYQpmeCtxSzVToFJnbuLJUuucQ6hb4DjF24QB596aV0npJjexAIUt97OKzrJtQ7rkSh3uCua6+VjnXqymGHHGylc9X69dJ2zJhQp5nEIYAAAggggAACYRIgeB6m3CAtCGRI4OpLL5Ux7drLJeedJ4UKFUpIxe4//5QR8+ZK32nTMpRCTptJgSqXlZG5/fvJKUVPiEnGjGXLpOnQIZlMWoGd+6Fe91uBxejfFzu+kQb9B8jKdW8XWDo4EQLpEhjYvLl0r99Aihx0UP4pfv7tV7lv1CiZ9+yz6Totx01CYNPCRVLyjDNijvDS2rVyXds2tkcN07OMusVf5uPlz4utvQmE6ZngLcVslS4B7UQ3rPV98o8jjrBOsXrDBrmxYwf5+bff0nVKjutRIEh97/HQjptR76RCMbPHWDZqtFS/6iqrjWfXH3/IAwsXyP1TpmQ2UZwdAQQQQAABBBDIEgGC51mSUSQTgXQJ3HjFFTK5W3cpXqyY7SkInqdLPzuOS8OJCI3L2VFWSWVwAYLnwe0ytWeQxvQwPcuoW/yVHLz8ebG1N4EwPRO8pZit0iFQssQZ8sSoUXLOaadZh//up5/kvlEjZdGKFek4Hcf0KRCkvvd5CuPm1DupUMzsMXRmwSnde8gJxx5rJeTzb76R5sOGyrNvvJHZhHF2BBBAAAEEEEAgCwQInmdBJpFEBNIp8Pz48VK1XHnjiPPIeQmepzMHwn9sGk4Inoe/lJLCZAUInicrWPD7B2lMD1OgjLrFX5nBy58XW3sTCNMzwVuK2SodAo8MHiK1rr3W+h7cu3evLH/9danRtUs6TsUxAwgEqe8DnCZhF+qdVChm/hiz+/SV+jfeKIULF7bu7xVvvSnV2rfPfMJIAQIIIIAAAgggEHKBQhfXr7c35GkkeQggkCYBHXXeo0FDOerwwxPOoB9Wf+zeLXv27pU///pL5j/7rMx4almaUsJhwyxQtmRJGdyipZxwTOya50tffUUGzpgR5qSnLG19mzSR2yvHrXn+/ffSe+oUWfveeyk7DwdKTqDJLTWk3o03xq3bvUvGLHhYnl+zJrmD5/jerWreIY2qV4+x+3XXLhk2Z7Y8vZo1z8OY/Y8PGy5nnhK75vmbmzZJyxH2a56H6VlG3eKvVOFl79WjQQOpflXFmA12fP+99Y6y/qMP/UHvZ1uH6Zmwn9GH5nJrVblW2t11lxxx2GFWmnTU+eBZM+XldetCk8b9PSFB6vtUmFHvpEIx88eIz8ddu3fLtCeWyqzlyzOfOFKAAAIIIIAAAgiEWKCQXF6e4HmIM4ikIZBOgUmdu4iub6e9kKN/n3y+TfpMnSaLXmSqvnT6Z8uxq1x2mczt119OKVo0JsnWmufDhmbLZSSVzod69jKseb5DGgzoLytpXEzKNpU7D2ym63bXj1u3+7d963Y/x7rdTtbYpbIkFsyxNi1YaF7zvF1b2wSE6VlG3eKvnOBl7xWmcu0vVzO/NXaZz4NMpuDIww6TlZMelDIXXGAlQztPL175ktzdu3cmk8W54wSC1PepQKTeSYViOI4xu08fqX/DvtHn+vtw61ZrdomPLdYELgAAIABJREFUtm0LRwJJBQIIIIAAAgggEEIBguchzBSShEBBCTw5cqTUqFgp5nS//PabdH/wQclb8nhBJYPzhFyAhhMRGpdDXkj/lzwCwMHzCbvgdpnaM0hjepieZdQt/koOXvZeYSrX/nI181tjl/k8yGQK4uv+fWudj6IDdSYzxXDuIPV9Ki6BeicViuE4hs44OKt3Hznxf2uf68yCExc/Kp0nTAhHAkkFAggggAACCCAQQgGC5yHMFJKEQEEJvDhholxbtmzM6XTU+c2dOtELuaAyIQvOQ8MJwfMsKKZWEgkAB88p7ILbZWrPTDWmp+p6qVv8SeJl70UA2F9Zit4au+B22b7nuaedJstGjZbzihfPvxRdpqV6l87Zfmk5l/5M1ffUO7lVlBYMGCi1q1aVQoUKWRe2+csvpW7fPrJm06bculCuBgEEEEAAAQQQSJEAwfMUQXIYBLJRwBQ8f2/zZilVt042Xg5pTpMADScEz9NUtFJ+WALAwUmxC26XqT0z1ZiequulbvEniZe9FwFgf2Upemvsgttl+57DW7eWTnXqykEHHmhdCrOPhTdHM1XfU++Et0wESVnd668XXbbvmKOOsnbfs2ePTFm6VNqMGR3kcOyDAAIIIIAAAgjkvADB85zPYi4QAXsBgueUDi8CNJwQPPdSTsKwDQHg4LmAXXC7TO2Zqcb0VF0vdYs/SbzsvQgA+ytL0VtjF9wum/fUUeePDRsmF551dv5lrP/wQ6ncupX8/Ntv2XxpOZn2TNX31Du5V5xWTZ4iFS++OP/CPt62TW7r1lXe27Il9y6WK0IAAQQQQAABBJIUIHieJCC7I5DNAgTPszn3Ci7tNJwQPC+40pbcmQgAB/fDLrhdpvbMVGN6qq6XusWfJF72XgSA/ZWl6K2xC26XzXv2bNBQ+jZuLIccfLB1GX///bdMXrKEEaghzdRM1ffUOyEtEEkkK37GCV37/IGFC6RHXl4SR2VXBBBAAAEEEEAgNwUInudmvnJVCHgSIHjuiWm/34iGE4Ln2XITEAAOnlPYBbfL1J6ZakxP1fVSt/iTxIvgub8S421rgufenHJtq/jRp998/500HTpUnnr99Vy71Jy4nkzV99Q7OVF8Yi7i8lKlZNHgwVL8pGL5/86sE7mXz1wRAggggAACCKRGgOB5ahw5ShICRx52mNS8+mq5rmxZKXnGGXJIkYPlpOOOk50//CC/7doln3z+uax6d70sfeUV+XzHjiTOZN61ZIkSUuf66+Xic86V0086SY449FA55sgj5atvv5Xdf/6Z9vPbXVAkXZf/859ywjHHyrFHHSWHH3KIla7vfvpJ1n3wgTz8/HOy9v33A5vsD8HzshdcILdVqizlSpW0HDV/ix5zjPz4yy+WozYWbfp0c9KWbpmgjQ81KlaSy84/X446/HA58dhj5YDChWX7t9/KD7/8YuXnstdWycp169wOFfjvpjKl6xx+/d13lsOa//xHFr7wQsK0bWFuONG0XVumbH7+HlKkiGWrvejV9q89e2Tzl1/KW++9Z/kGnZLOT+Oyk/NPv/6aknvXrRDceMUVUr1CBbno7HPyy5vuo3n9+x9/yIaPP5YX3nxTHn/lZbdDZdXfCQAHzy4/dlpv17vhBqlyWRk5+9RT5bBDDrHuO53qVeturbdXrntb5j/3XFqmfz21aFGpW62aXF7qn3LGySdb5y969NGy44cfZNfu3fLZ9u2yeuPGpO754JL+9oxcS8XSF+e/g2gdEV032NX1mWpMj7/CXKxb/OViwWztty7WekDff0qfc471/qjv1vrTsrX9u29t6/xUXE1B1c2RtPqpo1Nxfbl0DD92pueVvlPv+P57+eGXn+W9zZvl2TfekAUvvJAWIj3/7VdfLZUuviSm7vn2xx9F36/S/c2YyW+2VILGr3usx37t3XelUquWKTuN5lW1yy+Xqy+91Pq+P/CAA633BK2vtbz88vvvVp5t/ORjWfn2ugJ9H9Vvw3uq3WD8JkvnszEb6/tsqndy6d0wZTeizYGWjx4jN1eokP/XX377Tbo/+KDkLXk83afm+AgggAACCCCAQFYJEDzPquzKrcRqr9dOderK9eXLyz+OOML14nb98Ye8+/HH0v+h6fL8m2+6bu+2Qec6daXxLbfIeaefLgcccIDb5lYgXQNOExcvlnnPPeu6vWmDt2bMlPNLlMj/kx5Tp8kaOmdO/r9VK19eejZsKFf880IpctBBjufZs2ePvL9li4x7ZJHMeOopx20rli4t03v2kpOLFs3frsiBB8rBRYrE7KfBRg2uRf9M6dS/x1+P/tsHW7ZIuSaNA/nYHfOVd9ZJja5dPR9TP57b3XW33HXdtXL6iSdJoUKFXPfdu3evfLVzp8x55hkZNndOSgI+GmAa0LSZ3Fmlipx6wgmu6dA07Pjhe3nkxRdl5Lx5Kess0uSWW6T93XfLBSW08cq5rJvKlN+GE1fsJDeIPDu0w83RRx7p6ho5nV7btm++sToI+M1jL43Leu/2b9pMLj3vPNd7V/P6s6+3y+THl8iI+fOSFNm3u5b7fk2bSo2KFaXo0cd4ctFOJBpE1+fQmk2bfKejV8OG1nM8+lll97zwenDTMbVRp9P48bLoxRUxh4l/BmmHlEMPPjjm2tVaO2L9vXdvzL5zn3kmZdOT6j02pGUrq1E4+vfpF1/IXff3ko+2bfN6+bJs1Ci5+tLLErbXa9D6b8rSpZ6PpVOytr+7tmgnmejfJ9u2SY2uXWKeMV6C51rGhrVuLbdcVdFTva1pXvbaa9J14oSUPM/q33CjtK1VywoGutWPer16z3/42Wcy86mnZMzCBZ7dCmLDyPPi4nPOyZ821+68ds+LIMHzSZ27SIObboo51Zc7dkizYUPltQ0bfF16NtUtuXCPeq2Lu9erL63uqOnp/UfvkQ2ffCy9Jk9O+t26oOpm0/usvtvosz/6p9em77PRT/5k66f4G+T5cePligsvjPnnv/76y5r++v6pUzzfT7WvqyoPtG8vRxx2WMI+b23aJNe1a+v5WPru+fKDeXLu6acnpGvSY49J3+nTYv7dy/uN5m2fxk2sQGh8PWdK2Pc//STzn39O7p8yJSXv0/q87N2osfV+5eX8ms/vfPihjJw/T5a++qpnu+gNM/nNFijBPnaa3LWbNL/tNilcuLC1l377jX9kkXSZONHHUcyb6vd1o+rV5bzixV2/OaKPoO95azb9R0Y//LDvZ5HpmWB6b9R3iI61a8tFZ5/t+u0fKUOpaHfIVH2fdGaKSNjrHb3GdL8b5sL7Q3xZML3zP/LiCqndp08qig3HQAABBBBAAAEEckaA4HnOZGV2XcjY9h2sD2svQfP4K9MP/BVvvSnNhw0L1BivH7DDW99nNb57CarGn18bsbV3fvcHJ/kONsU3dOuH+Yh58/Ibsga3aCFt7qzl20VNdGR+k6FDbBup7D5+vZSc+HRG9jE13Ouok1J163g5rHGbIMGA6AO1qllT+jZukj/Cym9CNH915ErXiRPlyddW+d09f/tk06EjwR9YsDCpwKqOBhzfqZMViHMLmpvus0iZ0hEac/v1l1OiOl7o9jOWLZOmw4YGNvK7ozYIa+Ny3eureWo8tTt+kDx2a1ye0KmTNK1xa0Ljvds1alrWf/Rh0oELDZZ0ueceOf7oo91Oafy7Bhg0wNhzcp6vhm5T44vd88JrwrwEcZ2eQV7Pk8rye+5pp8nTDzwgZ596WszptXNC61EjPY/CszuOHjTIeqSLBg2Su6+rmkCiszDc2q1bzL+7ud9asZKMbtc24Rq9eH/+zTfSMy/PCqYE+WngRjsnVL7kEtcGb9Px9T7Tjmadxo/z3SgfJL1O++hzbHK3bnLH1de4Bs1N7x86E0/rkSOtWTSC1JduzzIv15uNdUsu3KNuQQzt3DKtZ0+5vlx53/eJ1gEPLXtS2j3wgJciELNNQdfN6Xif9X3R/9thdNu2Vgel+Hcs7ZRWrUN7z4e1O44eYMtXX1mdsLzONHXLVVfJQ716WbMtRf90tqWWI4bL4pUrY/7d7Zmg77P9mzZNOJ7bxelzV78J2owZLa+8847b5sa/R8p01XLlfb/H6gH1+0g74PaZOjWrvtkCYXncSZ+Fy0aNtoLbkV8qpmzXd4QR991nddoI8n0dSYt2ltd3Be0wqbPZePmZngm6732jRlkd3iPPqHrVbvBd7yb7bMxkfe/Fzm2bsNY7mu6CejfMhfeH+Hw25avfusat7PB3BBBAAAEEEEAgFwQInudCLmbRNSTTsBd/mdoQrkEJPw0y3erVkx71G8gxRx2VtJqO1NLprfwEA5yC59N79pQGN97kaTSdKfHaSLXirbfkzl49jY0N6WhsDFvwPGgA0+SpDUka7Jm5fLnvspJsXkZO6KVThF3idHRQXtduckHUTAd+L0TL1OsbNsjYRQtlYucuGQ2ea7BmSvceclXp0kk1ykUbaEPy/VMmexrJ69S43PCmm+WeatV8Byui0xK0vGmD4Ixe91vTmPrtIBFfHiL5rY3rXqe3J3j+/4pPjhxpLc0Q/fM7mkunUtX71q5j2b82bpQKLZp7upW1bLwx/SEpdeaZMdtrw/TAmTOt2Reif07B88MPPcQKXuvyIUF/fu636HNoY7eOdtfZO5L9aWeGoXNmy8j585M9VKD9U/Uci7z/PNilqzUdbvTvpbVrHUepugXK3C4sm+uWbL9HnYIYOnvIgoGDrBGVQQNX+rzSJQLuHTTIrRjk/z1VZdpP3ZyO91nPFxy3Ya0qVax3k/hn4yefb5ObO3XyPOuIjmDXmbhMv19//1165D0oOmrcy8/0LNf97Na0dXomXHPZZdK57j2+OwZGp3Pr9q+k1ciR1nTufn667MD4jp3knNNiO6X5OUZk2yAduDL5zRbkGr3uc+/NN1uuujxI5PfOhx/IZffe6/UQCdvp93Wvhvf67vxtd0K3b9r4/ZyC50+selUWDhwkN1x+eeD39Ew+G5Op7wNnaNSOYax3NHkF/W6Y7e8PprKweuo0ufKii/L/pB1FdKaFTL0jp6K8cgwEEEAAAQQQQCDVAgTPUy3K8WwFtCF/yfDh1vrEQRv24g++8ZNPpE6f3p4CPan+sNe0+A142TXE6FTDnerUMfaG/2P3btn9119Ww5VbcExHfI5ZsEB6TZmckA/paGwMU/BcR8Xo6NtD4qbtTOaW/HjbNrmtW1dP5Stynjl9+iYdSI1Os98GJN03FcGNSBr0/G/8+99SolixmCn/9e+pHLnrlE/peHZEzqfrodft28d1RJJd4/LTq1eLNkR6mULarSz6DS6qy6zefeS2SpUCNwjGp0nze+3770mjQYM8lXuC5/8vaBewcAtmRueB0+hD3U4DAFpevUyvbTf68IsdO6TBgP6yct26mOy3C57nPf6YNLv1NmPgPDItsi59Ej9lsqm869Infqax18ZRHckWvdyI233k9ncdjTZmwcMyYMYMt01T+vdUBxn1/efggw6KGT2oCXYrb8kEz7O9bsn2e9TuPU6XoNDZlEyBc32mW1OX791rzdji9v6t0213mTjBU8fBTNXN6XifDXqz23VS0rWc2499QGY//bTroZ1mHNGdNe+mP/mktBgx3PVYuoFpxhE9xqzly60ZquJ/ds+Ex19eaT37Tc/2yBJPpuWfTO8V2rnXz0h8DZxP69EzJZ2mIunx+46VyW82TxkdcCPtcKmzv0U/C5KZrrnl7bfLsFatrWWUUvnT9wtdpkZnLnD7OQXPdYknuw6u+mzU82gZd1vCTTvf6exMuiSD2y8s9b1bOr38PWz1jqY5E++G2f7+YMprXcZHZxaJLN+g25hmpvJSTtgGAQQQQAABBBDIVQGC57masyG8LqegYmRd0uWrX7fWFd/29ddy2oknypUXXiQ66sFuXXJtDHrp7bVSs0cPx6ndbq9cWaZ072475aAGnbUhWqdZ3LT5U9nx/Q/WtN//POtMqV7hKsd10b0G3zRLTA0xur61BjmiGx12/vCDPPX66zJ5yeMx0zTqB6yuVXpbpcq2vfs/3LrVWss2fo1dbZxrfcedMQEQnY47eg12TaOOqH/p7bdjSpA2kj25alXCNOZhCZ7rtG064uqMk09OKPlaRr798Uf51783WrMUfP3dd/Lr77usERfnFy9ujfTRBmdT8FOnSZ72xBPSatRIT3fUkBYtbTtBRNYz1zS8vG6dfLXzW6szxOknnShVLisjFS++2DZP9f54+PnnpeGgga7p0IbcZ8eOlQoXlbbdVhuAdC1IbczUYJz+1KJKmTJiWn9X067/RX9c6z4FFTy3a7DQNGi69Bre+M+/Ldcffv5FNn7ysVx09jly9JFHSIWLLpJyJUvJWaecYmwY85rHpsZlHQ2mjY/x62/qyN53P/5YVr79tnywdavlq6Nmq5YrZ63X6bRchZ8OG2PatZO2te5KWM86kvGaz7rExMp1b8tn27+2pi897h9HWc9ULfd266KrqT6La3Tt6lreMh08H9qyVUzj+snHHy+VL700pqOR5sdza9Yk1BHq4iWw4Yrwvw3sgtV+pkE0jWyJPr+fEYh2943d6HXT9rpmuQabTzz2/6f/1XKkIxhnPb1c5j/3XL6rNhbrFPHaKK/l3RSk+/Ovv0RHyPbIy3Nl1eM9MXKU7ajDyHuD3vdvbtok27/9Vooec7QUP6mY1Lz6atvnup5Ygyg6neuiF1e4piNVGzwyeLDUqnKtbfBSrfU9xPTcKHPBBda0s9E/u+dyuoLnuVC3ZPs9ahfE0PdQ7eAWueci9aK+X85a/lR+RyjNQ703WtW8Qy47/3zbDplab1Rq1dK16Geqbja9z+ro5Mv/+c+YNGtHgBVr35I/dv+Z/+9277OuF+uwgSlY7WeZDbvR69Gn9DrriF0w36nuML3fqJ2Wp+hvE61LX9+4wQrCL3jhhfzk6beEzsBz93XX2S4do+tP62xdeUsed6XWZ//CQYOtZ7jpZ/fNVr5UKcdvRj2Wvi82Hz7M0yj4TH6zuSIlscG62bPl0vPOzz9CMqNN9V58bNgwufAsc17F12tf7Nj3zXFK0ROs744rLrzQ8b1YZy2o3bu3awdXu+C5dgCpfV3V/I7Vds9GTZMupaJBdu24YdcR2+uzMSz1fRLFJH/XsNU7mXo3zPb3B1NZaHPnndZShocfemj+n/3OmpKKMsYxEEAAAQQQQACBMAsQPA9z7uRQ2trVukuGtmoV83IeubxPv/jCmkZ1xlNP2V5xk1tusaaDO/OUUxK20QahXpMny4TFjxr314aklZMeFG18jv/pR7QG63U6xOfffNP2/LpO+gPtO1hTYMcHBPwEmuIbYrQR7+dff82fRl6DAS94WM/dafSXn0aQFydMlGvLlo25bj9rlocleD65azdpftttCcFdr+s46zp9OuX76SedlFAGvH5EauPMg127GkdnameI0Q8/7Lh+uS5pMKhFi5hGnujEuJXzyLbai1xHgZhGUGjD5xOrVknXiRPk8x07jOVdOyKMuK+NFcx3G6FWEMFzu4ZgTbw27j6wcKEMnj3L9Wmpz5D+TZsZRzFt+vRTuaJZU8cOOKbGZdPzRBvWuj84ybahT/N5VNt21mhxU+OcPk8Wr3xJ7u7d2/GanMqbNiwveeUVx3zWg/e+t5HV2cO0jIXeOwNnzJDh8+Y6piPTwfP4xLmt2+1aUJLcIL5RWg/ndQSi2+hDPZafEYimQLxTQMcpEBZh0c5VfadPc6yv9Z7V0eKNbq5uLONeG5+XjRpldV4zPYe8vDe4Pcvefv99qdLmPs9rqiZTNHS5mL5NmtiO4HRbk1efG+M7dbKWBXCbgSZdwfNcqVuy+R71MuJa63nt2KKBSqf1grVO1HveNKuDdjJsNHiQY4AxLHVz5L5MZkaFZO5t3VdnttL3i/gR2m73YuS8bjOO6HZeZx2xC8Q7deLy8n7zwZYt0mHcWMdvJX1OTejUWWpUrJjwDqp116IVK6Ruv76u3HbPfv1GenX9emu5nTWbNtkeR9+PBjZvLmefeqqx/li9cYPc2LGj67M/bN9srnAeNjAFAJNZ79zuvUHz2+19OJJcp/pN32dHzJtnvXc4/UzPRt1X32UjHVb1/7XDn5Zjp2ej06hm7XinSxstXrnSNjlhqu89FAnXTcJU72hiM/lumM3vD6aMrli6tDX4IHpZJO14rcsiRneQci0kbIAAAggggAACCOSwQKGLG9Tfm8PXx6WFQEADkqPuayPnnn56Qmp0dHTPvAfl0y+/dE2pjiC9v+G9Uuz44xO21VG0pqkIdUOdjkob8Q868MCY/fb8/bfoSI4ek/NEe8a7/c48+WS5/95Gcsm55yY0xuj+4x99RB596SXHwzw+dJixA4DupOl5fs0aGTJntqf0lL2gpAxs3kxOOva4mHNqg4UGzrwEFKd06y46UiP6p0GJO3r1dOOw/m66Hj/7m05iOqaOKmw5coQxTTrqd27fvnLWKafG/F1HOM599lmZ9NhiT9dSrfzl0rNBg4RRwdrwonmrI7jsfpqGB7t0kYvPOTdhk8+2b5eRD8+X1Rs3ekpHnarXS4vbbjOOTt60ebM1YsauvGqZGNyihZxwzDEJ59JRPw899ZTMecZ9ClG9Hr3Xqun6gIUL26Z76auvysCZ6Z36uMZVFaVrvXpyRFSveE2QXo92mHFqwIpPuI641oBx/Nqk2himUzivene97bX2bdxEdAYLu5/f+1fzWZ9N8aNJ9fgabB0+d648u8Z+fVDTvav7/rprl8x79hmZ+sQTnsrbTVdeKR3uuluKGsqMNra3HzdWtAzb/UzPV733NHjjZWpL03FNx9TrGjZnjjz9r9WO15XMvp7AXDbSRtNa114rhQsVyt/yb+0Q8dJLrh0RqpYtJ/ff675mqHb4unew85rEds9FbRQbMnu2NRoz/mdXV0a204DaoFkzPT/L1OLOKlUSniFf7twh3SZNEn2e2f1qVr5aOtSubRxtrbPD9Js+3dN7gzoMaNrMGo0Y/yzTzmvznntWJjxq7niXivKgx9B3oNFt2hpH0P/x55/yxKuvupaNSFra33W31Ln+emu6drufU32p+5ieZd98/730njrVWrLB9MuluiWb71GnfNB80/I0/zl97/G2Nrbde8+u3but6ZKd3hfCUjdHymuQcp2qe7zUGWfIyDZt5OTji8Yc0suzTncY26GDXH3JpY7J8fIuqgewe46/sv4d6ThunPEcbu83fr7V9ATjOnSUSoYOmLp2s1vwXN+N2taqldARQd8rnlr9ugyaOdNTtul78IBmzaV8yZIJ32xavnVWKX1PcfqF7ZvN04W7bNT81ttEO85Ez7a1+asvpV7//p6+PeMPb/cu+tZ770nH8eN8HXNE6/usGZriO8w9/+Ya19lqvDwbF77wgvU95+V3a6VK0ql2nZh14XU/DcBrZ/9pT5rfscNW33u5VrdtvNgWVL2T6XfDbH5/sMvnBQMGWoNDIj99N9bA+dhFC92KBn9HAAEEEEAAAQT2C4FCcsXlBM/3i6zO3EVqQLJv48ZySJGDYxKxb+q84Y4BovhUt6tVS3Sa3ujppXQbaw3XgQMS1nC1ppMbqtPJnZUAoMHMGzu5jzyI3lGnCnt08BApdeaZCcfTtY+rd+3iCL3p4QVS8owzjNtYo+DatnEdCRG98/gOHaX1HXckjETT6eerdezgmukvTphgrUEf/bNGnt9T13Vf3cB0PX72N53EdEydmv+6du2MabqlwlXyUK9eCQFjazRx82a+PJ8cMdIaMRP9s0ZqLl0ibcaMsTVpXbOmaKPPEXHT6mrDadOhw3yVcT1Jq9tryrBWrRIC6Lt2/yEDZ86UYXPNo4End+0q2jAWP7267qcjtO+fOtVTvupG1lqmw4bLtWXK2I5An/HUMmk6bJjnYwbZcHDzFtL1nnsSptX3cr+Zzrdo4CBratHon45AuW/0KJn33HO2SXyoZ09pcksN49/3LR/xttTs6bx8RPzOQ1q02DfNf9yzcd9sFqulRjfztOnNatSQkfe1SVhfUhuXJy5eLJ0nTvBFHbS86UkGNmsm3evVj8kfa6TQfB0pNN1XOiIbm47pJY/s0uN130CJjdvp3ptulvEdOyY0uOqyERVatHA8hamsa0cKvRejG5OtEYj9+jque26NPuzWPaGjiNNz0eQeSfC+tT4nW89Crz9rJP2YB6zRf9E/u/o6ehtT3aR/t5Y16N4tfxpqL2lRvyeGj7CWpYj/rf/oQ6ncurWvesLLOaO3sXsHspbjeEGX43DuCBF/vjl9+sg911ezXZ/Vqb7UY5meZW55kkt1Szbfo9YIwL795JSisUFazVd9V1m4YoXUG9DfVxE11YlenuFhqZsjFxukXPuCctnY9MzaN1V6nkx63L4zgz6f3poxQ84v/v/BC63L9b/oJWHyZx2x6UgaSZ7pPdYtP53eb4K8x9q9l3v5PliVN9ma+Sj6F7RsJ/vsD9s3WyrK6+zefaThTTfFHMqtzrA7r6ns6rbf//yTtBk9Rhas+P+p/b2k3a7ceEmf07PR7Z3aLm2PDRkqd1xzTcyf3e7DsNX3XtzdtglTvZPpd8Nsfn+wy2fTO8Cy116TW7t3cysa/B0BBBBAAAEEENgvBAie7xfZnNmLNDWEBA3y6JWYjrdvqvKHrBG+0T+7oKaOsmo5YoQsXfWqbxy7AP6+aS4HOwZK7RpirLUA83QtQO+BCU24XYDES0OD7p8LwfP6N9wgD3bpmjBCUUeK1+7bx1f+2jUGuwWJl48aLTdXqBBzrmTKuB7okUG6Pm6VhMC1Xd5qoGrZyFFyXvHiCQ09ToFYJyCnBhPdz83FF77NxqZGXbv73cv5ggZmU924HEmr5ln1ChUS8nnr9u1Su495nccFAwZY0/vHj84J0iEokg678mZNsd26lS0twfNYGruAsZeAd3zQQwMGuoxH5UttZRVkAAAgAElEQVQujRmF5yUgY/csc3ouOgXPg3ZWMQVy3AK1N15+hczq3TtmnXVVtpaumKJLtHibTSQ6Z26vVFmmdO+e0MkqaN3r5VkT2cb0zqJ/C9JhTvdz6hSof3er//0GGXOtbsnme9SpTnaqM5zKa7d7dMrxpjHPGLdgqx4vLHVz5Nr8lms/97CXbXV2ifZ33x3TmdUt0Gb3Hq+zvminr/iOv26dsOyCmfrN03ToUGvktuln936jdZCOsG01apQXgpht1s3SdbXPi/k3t+B53arXy6QuneWYI4+K2S9Ip6nIAeye/fuWUxkrsx1mYwrbN5vvTDDssHrqVLnywoti/hL0Xd7ueaSzwV3W6N5AyfXbgTpyEqdno5fvc1NiTc9G3c7JK2z1faBMiNspLPVOGN4Ns/n9wa4smOquf//3v3JR/XqpKD4cAwEEEEAAAQQQyHoBgudZn4XhvgC74O6HW7daoyp1KkC/P1MDv93oYFNv2n1rCq+Uu/s4rylsly5tnHr2gbGi08hH/3Saq/GPPCJdJk20vSS7hhi3BjG7A5a94AJrJHyJYsViNnFrPI9snMvB8yC9pm+tWFF0/fP4NWVXrltn28Bm9zGfTBnX/LE7rrVuZe/7Ze3778fkeZs77pThrVsnzMqQTEcRPYHdiEO3BiS/97Xd9qZ72K0h2OncqQ6e67NHR6y7TaNtlya7ht0/du+WoXPmyMBZsVOU2jXcJBNY1LTZpcPNmuB5Ys6aAsZuAW9T0EP30RH8LW67PWakqZeATJA02AXPkwkwBwlomRryVDmZziG6v10HkSAdrbw+3+xG0iV7v9qNbtN0udX/fvMkF+uWIPdHGO5RuyCGtZ70i7qedD+vRTN/O1MHRC/B87DUzZEL8VuufUO57GD3veP2fm/q6KT7fLB1q7XklJ9ZR4KmwS54HjToqFRBvi9MHQO1I6rOnKRLbAX9mY7rZVapsH2zBb3+yH6mb0Yv97rdee3qt2Tq1HQEz4Omx+5+sgueh7G+T7bM6P5hqXfC8m6Yre8PdmXB1EnErZNrKsoVx0AAAQQQQAABBLJFgOB5tuRUlqbTbiRG0EY+ZfD6sa4NnW9Mm54wxbqX0QZu3HZBBrdGa1OjgJegu1N6gjY0BG3cik5LGKZttxt5nsxIFbf8j/67XWeOoKN1oo9tGtGugSxdh3rm8ti1Gmf06pXQ0KrHCjpiNJIOu/tN/x50tIof31Rvm+rguVtw2Uv6Tfms+5ka/OymDAyyTEF82kyN3W4NqwTPE3PYFNjU4Jaur9pk6FBjkTA10kY6yozr0CFhpJhTQMaug4Vdx5tIguzqtWTKVpCAVpBy6OU+S+e9Y3d+O9Nkp4u3y2NNh9t7iN88ycW6JVvvUbsgRjLvtUGD517uOT/bBK2bI+fwW679pM3LtvrN8Wpenlxybuxoa7cghGnGEV0e44MtWxM6RLp1wjJ9c3kJEtsFz92eJU4ufoPndt9sQWdUiE6b3Yj2l9ets5bLsvuF7ZvNSzl02sb0nmH3TZHsuYLuH/Sb1u7Z6HbPOKXT7ph23z5hrO+D5kP0fmGpd8Lybpit7w92ZUGfj3ldu8YsFVeQy12looxyDAQQQAABBBBAIJ0CBM/Tqcux5fmx4+T68uVjJJL5kNUDaQPL9eXKxawFqP+uDVQ6Qjjyswv6ffL553Jz506BRr0ne2xTo4CuJdt61Cjfa8NF0hK0oUH399u4FV+kwxA8r1q2rMzp01eKHX98TPJ0PdknVq2SRkMGp3U9W9Poq2QasqMvwtQQqsHMUQ8/LL2nxa5fbpqK0W2NdK+PKNP0m7pvNgbPTYEgL40Edo3LyUxPGfG3G0VqOrbdyIugI2vcypv+3e9U324Bd7dyl0wQJZl93dLl9e9BpjI1pTsSIDeVWaeATNDlPOwafpMpW34DWnZB4VR0Uknnse3Khql+SGYq5OjzmEY/6d/dAl5+8yQX65ZsvUft0p3Me21YgudB6+bIPeG3XHt9nvvZznQNTsvMmALGkW+k97ZsTljf3q0TlumZ4OV91GSXbMdev98Xyax37ZZHds/+D7ZukXJNmth+I4Ttm83tOt3+bppF5LuffpKWI0dYM7Jl+mf3fHOr0zTddvt6WTLH7rr9Bs/DWN+nIk/DUO+k8/3N77Gz9f3BTzlP9jsuFeWOYyCAAAIIIIAAAmERIHgelpzI0XSYGh6S+ZD1w2Q31WiQ6bxN5904b37CeoRuDfwmD7dRKW7XvL8Hz9XH1Liv/64NjZu//FLyljwuYxYudKMM9HdTYNlthKfXEzWuXl3Gd+goRxx2WMwu8UFrvx/+Xs8f2W527z7S8KabEnbLtuB5u1q1ZEDTZnL0kUfGXEsywfM5zzwTeMr2SCLsGo1N5cjUOJfMGvDREKbRB/p3p1HOjDw3302mZ9JXO3dKw0EDZcXatQk7xQc9oqdmN9VlTp3QTB0svEx9a8rLZAMofgNadvdCKjqpKHo6OvQ5PU9N5SDZDoSR89mta+8WaPCTJ7lct2TjPWrXaO82NbhTGQ1D8DyZujlybX7Ktd93IK/b23132L0nmDo6RX8jmcqoXV7b3atelhAy2SX7nPIbPDdNHexl1LzXvFk5cZJcc9llMZu7fX+F7ZvN67XabWeq490Mkj2n1/1PLVrU6giteRS9VIHu71an6TZ2z8b3Nm+WUvfU9ZqMmO38Bs/DWN8HuvC4ncJQ74Tt3TAb3x/syoKp7kjlszcVZZBjIIAAAggggAACmRQgeJ5J/Rw/dzo+ZP2QmRqWU/kxYGqEdwvChWGkdrSh38ateP+wXE+P+vWlb+MmcujBB9sWER3hrwGYF956U7QDxXtbtvgpTsZt7dacT6axJvpEdlPSx3cAsbvX3EbVeAWwG5Ea9uC5NsZpQ1zlSy6RiqUvlrNOOUUOOOCAhMt2u291B1Pjcip75pvuJVOw1dQAnKqRQxVLl5YFAwbKqSecEGPkVJ4JnpvvokmdO0ur22tK4cKF8zew6+TgNPpw0uOPiSlfnEYgmkYfunXs0kSmIy/9BrTsOgylqtPb1G7dpdmtt8Y0zqfyPvZSRzp1ovD6TNbt7OoHt0CDnzzJ5bolG+/RZEZm2pWtTATPU1k3R67LT7n2c5/52dbundCu84/TjCN6XtPzyi7YaTfjiJeZQ0x2Xt6LnGz8fl+Y7sdUPptN6XF7dwrLN46fMui0rSmfU9XZN0ga9XlWvlQpqVq2nFx63nkx00ZHH8+tTtNt0/Fs9Bs89/oeH8QqaH0f5Fzx+6TD1m+9E7Z3w2x8f3AqC6ayG/Zv/FSUbY6BAAIIIIAAAgh4ESB47kWJbQIJBJ06NtDJDDulO9gV5Phha4jx27gVzxyW69Hg05Jhw+XaMmUSRiyYypMGnr7/+WfR4PIr77xjTe++9v33fRc9uwaFP3bvlt1//eX7ePE7FC5UyFqewG0URrobVeyOH4YP65IlSshVpUtLuZIlpfhJxeT0E0+UE489Vg4pUkQOLlLEUx54aSROR+NydOJM96IpXekYCRWdDr/HT0fANZmp15PZ11Nh8biR3frapkCGaURN/AwtXkcg2o0+9DJy22SX7KwGfgNa6e6ok+7jRxePdHcgDNqg7SdPcrluycZ71C7Pk+lc4jeI4fERKAVVN0fS46dce72GINuZ6nK7zkvxM8lEzzii5/Yz64hpxhGvz2+TnVtg2c3G7/eFKQ3q8duuXfL33r1up3P9e5EDD0x4J3R79wvLN47rxXncwGScqs6+dkm4+cor5coLL5SzTjlVzjntNDmlaFE54tBDjd82dsfIhuB5WOt7j0XDcbMw1Dvpfnfze/xsfH9wymTTs+6FN9+Uah07pKIIcQwEEEAAAQQQQCCrBQieZ3X2hTvx6W50dbt6UyPBL7/9Ju3HjZWZy5e77e76d7v1qEfMnyd9p0837h+2hhi/jVvxFxWm69EA+sIBA+WGyy83ji52ylBtoPvhl59l3QcfyqMvvSjTly1zzX/dwK6Me9o5iY3iG5LSfa/ZTeedieC55nPrmjWlTtXrrZHkhx96qKcOE07cbg2oum+Yg+epmmFAr9MUpHWa1pPgublkmUaT65b//u9/5aL69WJ2cht9qBubRrmY8sV0r7qtkxtJTDo6HvgNaNmVp1EPPyy9p01N4qm5b1e7aZXT8SxLd2O63UwRboEGP3mSy3VLNt6jfkdCerlhUhU8z1TdHLlGP+Xai0vQbUzPMO1QOXTOHBk4a2b+Yd1mHNENTSPZ7Z7nptmwvE7JnQ47v98Xpu2D5oHX/dze/cL0jeP1mpy2K4jg+dWXXCqtata0Znw67h//kAMNsz35vRa3Ok2PF7QzmVNa/Dxvw1rf+7U2be/Hwev5/NY7YXs3zMb3B6e8MT1/vdx3XvOb7RBAAAEEEEAAgWwWIHiezbkX8rRnerRquoNdQYJGYWuI8du4FV/kwnY9mr7u9epJh7trW6OP40dse7lltGHy6+++k3GPLJIR8+c77pKp4Hn8mpd26fAyXacXk3Q0nHg5b/Q22lAxpEVLqXdDNTnmyKP87p6/va7hfEDhwjFlw60BVXdOx8is6Ivw+rxKxz0XnQ7TM4HgebDiZlqf3jQC0TT6cNbTy6XJ0KH5JzZNWWlak9bUqeunX3+V9mPHyuxnnna8kDAHz506pfnJnYJ8L0nHOqFe6mC3Bk8/gbJcr1uy7R5NR13sN4gRXwYzXTdH0uOnXPt5Zvjd1m5t3vj3MdN2prrWtFRL/Dug3Ywjbs+CdNr5/b7IRPDcbV33dLxvmY7pNZ/8lsX47U0dLFI18rxa+fIytGUrKX322b47MEfSqd9furxa/PJKXnzCGjyPv1eTycNMlZ0w1DtB2lz8WAd5N8y29wcnD4LnfkoL2yKAAAIIIIDA/iZA8Hx/y/ECvN4gHyKpTJ7XYFTQcwb5kAtbQ4zfxi0vDffJNsSkonEgegTUBSVKSJGDDvKdzdqIs/6jj6TzhAnyyvp3jPtnKngeb2yXjlRNuZaOhhM/GaIjWXTkbckzzvDdIULzURtIP/v6a2uKfg2Ud6xdO6ZMBA2e//jLL9J61ChZsOIFP5dj3Nbr8yodz5DoBBE8Tzor8w/Q7Z560r9pUzn04IPz/820huvGefPlwrPOyt/G1KDvdQSiKf8++fxzublzJ/lo2zbHiyN4Pix1me8wEs40+0DQEwepL/0EGXO9bsm2ezQddXEywfMw1M2Re8dPuQ56v3ndb92s2dYaztG/TZ9+Klc0b2a9g+ivb6PG0qthw5ipxE2BNi+zjpimENaOguMfeUS6TJromux02Pn9vshE8NxtTfV0vG8FeWa7ZqDHDUzBvmS/2fTUEzp2kqY1asS863hMkmg5/fbHH2XDxx/LYy+vtDo/67t+9C+bg+eZru+95oPTdmGod4K0ufi59iBtVtn2/uDkQfDcT2lhWwQQQAABBBDY3wQInu9vOV6A12v3IZLM2ox+km9qDPK6/p+X8zBtu0g2NCydWrSo1L2+mjWde+lzzpFjjjzSVwB26/bt0mrkSHl2zRsJxcKujOs02mvf87+Gupdyp9t8vuMb6TVlSv7m6Z5aN0ijgtdrcdvu8lKlZF6//nL2qac6brpnzx754ZdfREdu/feLz+Wz7V/Lmk3/kdc3bJDPd+zI3zdogNBrcNvteuz+nsya51u++kru6n2/rH0/+TLHtO1BczBxPy/rRHodfahHN5WR6LXM7UYfeq1zg94bTmJ+gzKmNOhItMlLl0ibMWOSzpxcmrY96Eg7P3mSy3WLFqZsu0fDEMSI3IRhqZsj6fFTrpN+kLgcYEavXtLo5uox75rxa4h7mXFET2MKjMd/y5i+R/ysWZ4Ou1QEz3ft/kOeW7NGfv51X4eDVP80cPvka6vkyddeMx46G75x/JikY9p27dzR4rbbXadn1zL71c6d8uXOnaId+jZ+8ols+ORjWbluXcwlBO1cELQ+dPLz87xN97Tt6bg+r2XHj4PXY/rttBXGd8Nse39wyhvTt5+XTite85vtEEAAAQQQQACBbBYgeJ7NuRfytNutk1xQL+NTu3WXZrfeGtN45TbKwA+pqRHC7fhha4jx27gV7xO26/GSfyVLlJAaFSvKtWXKWqM9j//HP1ynGFz59ttyW4/u+SOGIuepWraszOnTV4odf3zMqQuqjLulI1XTBZqmjNZzp2Od4Pg81Gkmq5YrZ+zwoPebNr7Ne/Y5WfrqKzFBcruyEDRAaLrf3ab89FIeI9uYpmbVhsaGgwbKirVr8w8VP0pZ/+B1XVMv6THd00zb7kXOvM2qvMlS8eKLY/4YvUa9afRhdEA8eke3EYimIIsGHwbOnCnD5s51vYig94bTgf0GZUweqXzWmK4xlcePttAZUN6aMUPOL14ihsjrTABuGRa0/vGTJ3bnyIW6JeKbTfdoGIIYEbew1M2R9Pgp1273VrJ/b12zpoxofZ8ccdhh+YfS95VRDz8svadNtf4tvi6369zrZdYR07v8+o8+lMqtWye8t5quLR12fr8vZvfuIw1vuikmeV5mBUo2r5z2z8ZvHL/1cTIjz/XbYHTbtsallHTWpx0//CBPr14t859/LiFIbpfObA2eh7W+T8X9EYZ6J6zvhtn0/uD3Wee1420qyhjHQAABBBBAAAEEwixA8DzMuZPlabP72ErlFGZOROluJDetHefW0BO2hhi/jVvx3qm+noqlS8uCAQPl1BNOiDlVOoPRGkxvVL263FqxkjW62bRO+i+//Sbd8x6UvCVLYtJll95UBRa8PgLs0pGqIE267yW76zQ1QOu22ii37oMPpOukSbZT6tsdM2iA0K6zTHRjuNf8it/OrtHNNKLc6wj1IGmxK0dOjavpmErR1PHJ7dkaud6g+RvEy8s+biMCvY4+1HO5jUA0nctPx4p02PkNyqR7pHO6O9XFlwlTZxfTuvdeylL8NkGt/ORJrtYt0ZbZdI+GIYihdmGqmyN56adcB7nf/OzjNguInxlH9LxOs46YzqXvSLOeXi5Nhg71lOx02Pn9vjA9m1PZQdETRNxGqf7G0cMHDQ4HSX/8Pm4d8PyewxQ41GPo+9qDjz0mQ+fO8dR5I/q8QX3SMTLb7/M2jPW93zw1be/Xwcs5/Y48D/q+4yUtuk3Qd8Nsen9wsjDddwXRQd5r/rAdAggggAACCCCQSQGC55nUz/Fz2wWEPv/mG6nbr6+8tmFDYAH9kDulaNGY/X/btUteeOut/A91u9GyL69bJ1Xatgl8bt1Rr+2NadOl1JlnxhzHrVE8bA0xfhu34tFSfT2mBkU9ZzqD59HXNLh5C2l3111W/sb/HnnxRandt0/Cv5saS6JHliZV0HzsbEqHn2k7nU5lWidRt0/3h7Xdee1mAvDCFTRAaGpc1vOlome+Xbk3jUA2jc6KH9HmxcG0jSk4q9s5dQZJR/DclO/ZGjyvVaWKTOnWXY496qh88ui1aOPXxnVaWsQtSGJ6nvvpyBP03nAqb36DMnYjnVP1TDUZpTNAY+pkl6rlY0yNtl7qS795kot1S3SZzaZ7NAxBDLULU90cyUu/5TpoPel1vydHjLRmOYr+RTo03lapsvRv2jRmjWi7GUd0f6eOUaefeJKM79hRjjr88PxT+X2mpcPO7/eFaWRpqt5tvOZZur9x9PhBg8NBryF6P1Md76eDXfSx7N5bf/zlF+k5ebK11EqQX1CfMATPw1jfB8mD+H3CUO+E9d0wm94f7MqCqZNk9HdKKsoQx0AAAQQQQAABBLJZoNDFDervzeYLIO3hFpjWo4eUvaBkTCK14Xj8o4+IBiOD/jSApOtXR/++3LlDuk2aJJs2b7b+WddjHNi8hRQ9+mjH7YKkoWrZcnL/vffKP444Imb3zV99KfX69xcN5Jt+jw8dJmeeckrMnz794gu5o1fPIMmw9jEd881Nm6TlyBGux9SgTvlSpQKnJ9XX0/Cmm6Xl7bfLIUWKxKTJ6/W4XrCHDTrVqSN1ql6fsH7fx9u2WetKx//GduggV19yacw/a9B6wIwZsurd9R7OmJpNTOnQj98FL7wgYxctDHySww45ROb27StnnZK45vjSV1+VgTNnBD62246PDh4i55x2WsxmP/36qwyfO9e4Br3b8fTvrWrWtNYiPejAA/M3/3XXLhk2Z448/a/Vtofo27iJ3F65csLfdXR4+3Fj5bPt272c3riNdtiof8ONCWXu+TfXSI+8vJh97rvjTmtq0+j06wavrH9HOo4bFzgNumOP+g2k1rXXSuFChWKO89Trr0nf6dONxzZ5/vnXX9aot8lxMzV4TZzOPnFBidiprr3kUTL56zVtfrezu3/0mab3Zr8mTWIC6zrNad9pU2XNpk3GU5me2e9v2SJDZs+SkW3ayMnH/3+nsr/37pXFL70kw+e5T9meLjvTfaOdzHpPnSpr338v4RrVa37//nJGsZNj/qYN8kNmz5YVa9/ymwX525c644wEI/2jm3ngEzrcU6Z72+95TGVBj+FWX/rNk1ysW6Kts+ke1ffpwS1ayAnHHBNTXJKpi2++soL0bNhQDj/kkPxjuj3Dw1Q3RxLtt1z7vd/8bm+qG3/5/XcZNX++XHnRhVKt/OWe69kaV1WUrvXqyRGHHpq/z67du2XK0qVS7LjjEurt+O8ht7Snw87v94Xdd1UqnpVu12/391R/4+h5kvlmC3odkf1M97rXd6v4cze/9TZpcsstUuSgg2L+9Nq770q7sQ8ETmpQH7tno1t96JRQv89bu3foVJThoPV94IyI2tGvg5dz+q13wvpumE3vD3b5Ymov045LM556SqY9+YSX7GQbBBBAAAEEEEAgpwUKyZVXEDzP6SzO7MVN6tRZWt1+uxQuXDg/ITqd4KIXX5S6/fsFSpy+5Ouol+InnRSzvzUdfIP6Mf+2buYsufS882L+TRucrDVgPQYUTImc3KWrNL/11pjr0u2sUag9utte16b5D0vJM86I+bs1JXK9ewJZ6E6mY7709ttyXft2rsd8cfwEubZMmcDpSfX1LBowUO6+7rqEdNtdj/aWnt6jR0zASHf+YOtWKde0iev1mzawerf37pOwjrldPg1s2ky616sX04Bk9dh+9BHpMmlSoDREdlqVlycVS8eul2zN3NC/X8LMDaZ06HHWf/SRVL7P27qXpsTWrVpVJnXuIscceWTCn/XDuunwYUldo93O1kiHPn0TZpiI5K2ORA7yG9y8uXSte09Mfu0b1Txa5j3/nO0hH+rR02oojP/tm9I/T/ICjrLR45ny+Y/du60pLwfOmhVzylrX6EjmbjEBV91g6/bt1swIdkFXNyudbeHVB/PkknPPjdnUGiU74yEZ+fDDxkOYyp02uoyYP1/6PmQOuDul5ZYKFeShnr0SgkNe8kiPa0qP133djIL+3fRc0xGIc555Rno1bJg4+rBxI9tTjW7TRtrfdXdMRwsdOTZ20SLp27hxzOjDfTNPjJTFL6/0lPR02JnuG2uk26CBtmugPjl8RMKIzb///lumPfmktBo9ytO1mDbqWb+BZRTfOcsa8elgHviE1lT7N8n4DrGjQlNxv9q9B+mx3ep/v3mSa3WLKT+z5R61qxeTqYvrV7tBHuzSJWbGHadneNjq5kh++i3XydzXXvY11WWRd8NrLr0s5tvErZ61Zh0ZPcZaWijy2zc1+9PWt1D8e7zbt0h8+tNh5/f7wprRa+q0hBm9rNH6XTrLR9u2eWE3btP6dl2DvnXMGvTqN33Zk9Ji5Ejb46b6G0dPlMw3W2CA/+1o+r5xK3t25zSVGWumgAUPS+9p0wIl1Zqx7qEZcn7x4jH7u9VpurHdc8nLvnaJ9fu8DWN9Hygj4nby6+DlnH7rHT1mWN8Ns+X9wS5fTHmhHVZbjx4lC1as8JKdbIMAAggggAACCOS0AMHznM7ezF+cXeAtmUCPXQO4qbHILsj92oZ3pVLr1oGAtBFr2ciRct7psR/3XgJGYWuI8du4FQ+WyusJEgywphrrPyBhjfSvdu6UhoMHyYq1a33nsV3jjV3w/MbLL5dZ9/eWE489NuZcH362VWp06xa4wc/u3vnXv/8tFVq2SLguu3To9J29pk6RCYsX+7bQHZaNGCnVK1QwrgWfTIO9W2LsGmt0FMnlzZu57W779+WjRomOeIj+eQmu2gXP9Tg6Yr16166B0tSuVi0Z2qKlHB41okwPZBdgtAty60jBBxYtlB6TJwdKh6lx2SkdkZOkOnhu98z2kkeapnQEgAOBRu3U5o47ZHir1jF5rDMorN64UW684oqYw2tA/d4hg21Pqc+FvC5dY2Y90cbvV9evl+vLlYvp0LXp00/lihbNPa85mg67IEEZuzo+2WeqqZNKJADVZJi3tYH9lgW79wW9Xyc+tlg6T5zo95DW9toxseVtt8kBBxyQsL9bsMBvnuRa3WICz5Z7NAxBjLDVzZH89FuuA914PndaPWWqXHnhhTF76TvcGcWKxXTQ9PLO+vzYsXJ9ufIxx9JOw/pOUKJYsfx/9/ItEn8Z6bAL8n2h7/O1r7su5n0z2XcbvVbTe581tf3kPJn0+OO2uZrKb5zISTIZPDd93wTt7GsqMzrr2v1Tp8q4Rx/xeafs29zuu8etTtN9wxA8D2N9Hygj4nYKQ72jSQrru2G2vD/YlYW+jRpJrwYN5eCoWf/sOuqnojxxDAQQQAABBBBAINsECJ5nW45lWXrtAj179uyROc8+K34brPV4z455QCpcdFGMhF1jkd2HeDIBRbtGay8dAsLWEBOkcSsafuPceXLhWWfF5IW17vuwofLUavspsE3FeEzbttL2zloJ01Hrtk4NJybToCMp9Fx2I8+dRieagjJaxh9+4QUriB/kpw2lOo1loagptHX05eSlS6XNA2OMhzSlQzfc+MknUqdfX3lvyxZfSdHgzLCWreRow6hzPVAmgufJzNTQ+ObqMrpt24RR9B8++xgAACAASURBVF4Cs07Bc2uNxym6xuNSX77a0PbooMEJS1DoQZwC8nYBZl1a4LYe3X3nsz5XV06cKGXOvyAh/W4dA0yNLnoQXZajdr++vjxKlighTwwfkTBVvx7ESx7pdukIAPu6CMPGZc+/QB4dPDgmwKH3sjY0H3HYYfl7eHlumUYg6gG+//nnhHLtNw/SYRckKGPXkSqZgHOPevWtUeeHHnxwTA6pW5sxo9M6usYUENJEaONk8xHD5dk1a3wVMQ1mT+veI6HTWOQgboGGIHmSS3WLCTtb7tEwBDHs0pCpujmSn0HKta8bL8DGptm39Dl/4AEHxLzrepn9wjTriM58o9NmR0+dHeQdPB12Qb4v7DrxBX1WapbZvffpkjt39e4taz943zZnw/bNFqAIJuxiyhe/7wp6ULuR50FnHdJjmr579N/d6jTdJgzBc01H2Or7VJSZMNQ7eh1hfTfMlvcHu7IwtVs3aVbj1pj2Bi91UirKFsdAAAEEEEAAAQSyQYDgeTbkUpancXirVtKpdp2EoOgPP/9sBZymPOF9PaUhzVuIrkkdP+2qU+DartE3SGOMXTDR61T0YWuICdK4FV0cTftr0Fjz1C7AayrOGgzQqZpPPv54Y2l3ajgxTePmtbHFdDK7IL7TNJh2gRkt4/1mPOR71LddOf/6u++k0ZDBtsEWu175QQL5GshcOGCgXHT22bZPoHQGz+2ChEEahvUCtIxN7totYbkH/ZuXwKxT8FyPEaSDgi4PcM/11yeMHnWbCt5uJKg+h/Reqdmrp+fRxpr2oOnQfU3T/em/b/7yS2t5AT/TyM/v20/qVK2asByG1zzS7dIRAE5FFWx6VsYf18voQ93H7pkXfTwvo+riz58Ou6BBGbsG6CDvDU7B5mRmofFaLuw68QW5X7Wjy5Khw6xpmqM7VkWnxS3QECRPcqluscu3bLhHwxDECFvdHMnPIOXa6z0cdDu7aZzjj+c244hub7dkS/yx7GYncrqGdNgF+b6w68inz8qX31knDQcNks937PCcHXbvsdn6zeb5wh02NHXoCFJmTJ059LRBAvG63+z7e8s91arFLEkTuQy3Ok23C0vwPGz1fSrKTBjqnch1hPXdMBveH+zKgmlWk6D3cSrKG8dAAAEEEEAAAQTCJkDwPGw5koPp0Ya2x4YMTRihrJf65c6d0j3vQZn//POuV66B6yEtWias9auNIItXrpS7+/YxHsNuWmTdWKc81JFfXgI89apVkxGt7zMGePU6dLS12wiyXAue261R7tVD8+DqSy6xpiG+oEQJ2zLg1HBitx6rrm2vwV0/QXwtKwOaNE0Yaa3HGjhzpgybN9eYRrsZEXRjHZWsa1fbrRkdf8B+jRtL5zp1Y9Yf1W3cyrlu4zSCWAPoT7y2ShoNGeIaWNXe/VO6drMC53YBGj1fOoPnevyVEybKNZddFkOkI3YXrlgh9QYOcH1mRDZoUr26DGzW3LZzRiqC536eJ5pPs+6/X26rWCnQtMt6rkcGDpJaVaok5I/m86IXX7TWhvayLrw2pOpa7vEdkiz/dW/LbT16OB7Hbo1yv/nklA5Ni5c80u3SEQD2XNAcNrRraI7exetIj8HNm0vXuvfEjDaMP7WXUXXx+6TDLmhQ5vZKlWRKt+5ywjHHJKhqxzd9rj/52muuWeNUvwSdMcL1pIYN7Ja/0Of66xs3WGvTu80McmrRotYSIU6Bcz21W6AhSJ7kWt1iysNsuEfDEsQIU90cycsg5TrIvexnH7uOBtHH8DLjSOT9zrQedPSx3GYnskt7OuyCBM81fXbfbH6elXocDZzr87LsBRckvCdpJ8yWI0fI0lWrHLMzbN9sfsqe3bamKaaDvC/oiP7xHTrEzJ6j5/Tz/afba702oWMnqXHVVcb3YS91mm4TluC5piVM9X0qykxY6h29lrC+G2bD+4OpLJiWcvhj926r3WLgrFmpKD4cAwEEEEAAAQQQyHoBgudZn4XZcQFOAWwdIbd01avSc/Jk44gCfbHXkbj33nxzQkBRr95LI4jTus07f/hBpi9bZgVGTcEm/bAf1aaN3FapsjHA5GekddgaYoI2bkVKXbd77pH+TZomTIWrf9cAR/8ZD8mM5cttC2mHu+6W7vXqyUnHHZe/jX60HXTggTGjT52CAU5rpWverPvwQxk+b65jI5k2svVt1FhurVTJmMfayeLO+3s5rl9uNzWkXpiuKagjO4bOmSPPv/Wm0UODPH0aNZJKF19iHHmx7euvrbWQV65b53jTO021ro2Pn375pTywcKHkLV2ScBy919rXukva1qqVELTSRtnChQvH7JPu4LndrBW6TMNjL78sLUeNdAzsatnoc28jqVKmjDFfIxfjZc1HU+OyyUSfRxMXL5bxix81pk2nJdXZM848+WRjxwQvzzNNt16bjsA44+STE/JR81nL7OgFC2Te888Zy0u1cuVlaMuWcsm55xrT8d1PP8l9Y0ZbgXi337qZs+TS885L2ExddcaG9uPG2o4W03tvdJu2UrVcufxyr/ftnr//jgkOJxM895K/bteY7N+9jBr0OtLDy7HcAqim6wlT8FzT57Sut5aHx15eKX2nT3d8b2hw440x68NHrlvvkeWrV0uN7t2SzVpP+7tNtR70uaHPIO3gFN3JyS3vgwbKcqluMWWal/sq0/doWIIYYaqbI3lpKtdBZuDwdEP72MhtphA/s+m4HeunX3+16tvZzzzjI4XmKbi/2LFDGgwa6PrOaXeiZL4v7Kbvjnzz6bun3Teb03us7u9n2bCwfbP5ylSbjU1TTGtHstajR/lavsRufW897adffGHNuuXWMV6//+6reYe1BIlTR91PPv9cbu7S2fEbLEzB8zDV96koM2GpdyLXEsZ3w2x4fzCVBVMHaD91UirKF8dAAAEEEEAAAQTCLkDwPOw5lEPps5saOHKJOrpXe7+/v2WL/PL7b3JA4QPkvNNPt/6LXhc2mkSDaGMWLpReU6c4SnmZglqnStbAop5/919/yhGHHmaNhi5RrJht4M3vtKtha4hJpnFLwZ0aTyKNVB9+9pm8/M478uamTVYeaWD8ygsvlOvKlpXTTzwxpsFEp+R9avXrcve118UEztyCAU4f0npOzacdP/xgTSX93y++kD1/77HSUuy44+X84sWl2HHH2Y540MZXLV8TFi92vRvtpluP7KiNdl99+618sHWrfPXtTuufjznyKLn4nHMc06D3xoj586T/jBmuadAN3O419fjhl1+s++2jzz6zjqllXQO6pntNG9be+M9/5IbLL485f7qD524B4m9//NHqlPDK+ndk5w8/xpSvq0pfJGedcmpCRwTNA+0EEN9Qp40Fw+bOlXGPPmI0NjXMv/LOO1K+VClj55Ho54kGgs857TQ5+9RT5egjjrBtJNR81o4N90+b6imf3dakj5R7zePNX33pucz7TYddICVyEVp+XtuwwRrJHsknbSytVr68NSrssEMOyb/eyDP1lKJFY2ajSCZ4rgfXTlK6Jr2uC6+/ww89RL798SdZ/PJKT9ap2Miuk4Ee2+voQ91WgwNvTJ0mpc4805gsXRv8gUULpcfkyb6SHbbguZcpyuPfG4oceJDjsywCEmSZBV+Yho3d6gfdRZ8bW7Zvt8qplgmn54a+/7y4dq1Vl0aveexWXwYNnudS3WKXl2G/R8MSxAhT3RzJS7ulVTSQN/XJJ+Srnd9am+pzRd8D7ToyJnufx+/v1MlUt/U644huazfTUuScH362VWp06+YYZDRdXzLPBDuvZL4vgnyzeflm1LRu+PhjuatPb09GYftmS1XZjM+boB0Mnb69tH7S7+nXN27M//7T9Ou7X9WyZeXic89NeB/W9z99Xz7wgANiLlXf2198+23pNGG87QwtYQqea+LDUt+nosyEpd6JXEtY3w3D/v5gKgum+slPnZSK8sUxEEAAAQQQQACBsAsQPA97DuVQ+vRj57EhQ6Rq2XKOPcy9XrKfaaj1mG49wb2eN7KdfuRrA7yu6+s23Wpkn7A1xCTTuBW5pv5Nmkj3evUdR/Z6sdVAwZiFC2TvXrFGo/sJBmjZemL4cKlyWRkvp/K8jTb+zH32WWk2YrjnfZzW7fN8kKgNNTg04dFHpfvkPM+7p/Jei0x/r9N66/Te0b90B8+9NkB5hdHR1OMeeUSa33qr1YBn9zMFak2Ny3r92hnEtG651zRFttPGy4eff96aXcDPz0sDnZ/jBUmHdqJ5dNBgKX3OOX5OlbBt9DN18eAhUvKMM/K38Ro8N01Japeogii/MfdLz17S6OabbWcc0KU/nlq92pOh0wjEoKNGwhY8VwgvQRRPYFEbbd2+XVqNGum6zIrf43rZPlX1Q+T9R4MT3e7xV18mEyjLpbrFlF8zQn6PhimIkcq6J5m6OZKPXqbN1W31vW7E/PnS96HpXm7ZpLexy7PIgb3OZqDbu41u9HOs6AtL5plgB5Ts94V+s03u2k2Kn3RS0nkQOYCfpbp0n7B9s6UKwnSv6CxBt/bo7usUqayfIx0ntVOvfms4jUQ3dRALW/BcIcNQ3/vKUJuNw1TvRJKYyrIXOWay74Zhf38wZW/88ns6m9G0J5+0lv7ihwACCCCAAAIIILBPgOA5JaFABbThVT8ubq9c2Tg1tdfEaIBn6auvSpNhQz2t6xs5rk6NrT3lNSjj9GHulo7IR36jIYNtpyM2HSNsDTHJNm5FrjHZBgINjGngfMDMmcaRNW4j6TQd+iGt01i7rdPtlreRv2sw/6Fly6TduLFed8nfbkKHjtK0Rg3jiGQ/B9MRu5Mef0x6T5vmZzdr21Tca9GdB+yCx02HD/OdNr87JFu+9H7VIFOnCROs0War8vKkYumLbZPhJ3iu159s+pIpa3oROnKgR/0GcsyRR/qljdle0zFh8aO+RyzrQZJt6NY8Wvv++6LPVO2MFP+s9Bo8d5sNI/qCCzp47hTY10b9ixrU95x/TiMQg44aCWPwPPJsz+vSVSpdfHHS9bZ2eNPlHtb8byYUz+Ap3DDZ+kED58+9uUbq9OsnXeve47uzWbKBslyqW+KzNez3aNiCGMnWfamomyN5qHWQrnF94rHHOt6tBR0818SsnjLVmnEp/ud3bVmnWUf8zF4Sn45knwkm8FR8X6Tym+2t996TDuPH+Xr2h+2bLVXVkGmqZi9To5vOn+y7nx5Ty+7M5cul55TJUr/aDTKidWvbGed0+2wJnmtaM13fp6LMhK3eiVyTfveH6d0w7O8P8WXBVJ8EXfojFeWMYyCAAAIIIIAAAmEVIHge1pzJ8XS1uv126X1vI2uqar9BbB1Vp1PS6siRID/9WJjcpasVwI+eLtjrsZI5f9gaYlLRuBVxG9y8ubS5407j+rJ2tpE1uHVt9MjaeKYAjpfguZ4jkrd3XHNN4JHwmqb1H30kvaZMSWpaT7c1pZ3KmwZHNnzySdJp0HPoKP5OteskrGHuVt61nOtU8Q8sWmRtmsnguZ4/SPnS/bQDgs4eoFOhawBWf27TnfsNnkecu9SpK8cffbQbbf7fI+V/2Nw5MmP5cs/7mTbURuZRbdrIJeeca7sEgdN9mIoyr1P5jmvfQcqVLOnrua6zGzz+8svWSIdIHgUNnus19mvcWDrXqWs9D5x+BR08N601Gkmf3xGDpsZvPZaWqVlPP211LPP7C2vwPHIdY9u1l4Y33RSok4jpOeDXJ5XbN6leXXo2aGgtleHnHUivQ/O344TxVnKC1JepCpTlSt0Sna9hv0fDGMTIdN0cnX/Tu/eQBjfeGDNzUfx9m4nguXba1e8eXTIm+hdklpD4kYKR4yWzRnmqngnR15aq7wutx3WWA83XfxxxhO/H8Pc//yzzn3su5h3Q60HC9s3mNd1etovvRKpLhnTPy5O8pUu87B6zTdB3P9P3lpcpubMpeK5QmazvfWemYYcw1jvRyQzLu2HY3x/is9Y0k4l+C1a+r7WvgSmpKGMcAwEEEEAAAQQQCLMAwfMw506Op00/kFvXrGn1Mj+veHHHkeg60vy/X3wuy1573RoZ+fmOHUnraI9lDSredMUVVmDxgLg11qJPEDn/kldelWHz5vJRYaOvpvc3vFduvOIKx7WdNTi87ZtvZOGKFWnx9JO3einagKMNbG9/8L5MWbpUlq5alXT5ihxAy3fL22+Xi846y3EkhaZBA4c6OiZvyeMpTYPeaz3rN5A6VavKaSecYFvWNQ1ff/edLF+9WgbMnJGS+yxlkP+bXaBH/fpy4+VXyHH/+Idt0ClSvp7+179k+Ly5xuvQAGv7u+42BuI0QNV69ChZsGKFr+SfWrSo9GvcRKpXqGCNfrMLiunz5MOtW2Xe889J3pIlKX2e3F6pkrSueYcVwNZ8dwrMaWPpxv/+1yrzmpZU/VrfXtMq8xeUKOH4XNfz6wjg0QsWJNVRxZRubazU5SR0nXk7g4IOnqfKd38+jt5j7WrdJXdec42cduKJjuVLnwNf7NwhL7z5ViifZ5qPnWvXsabyd3oH0ufyD7/8Yq1vrh0HMzlqPr7s5Urdsj/fU6m4dn3nCkvdrJ06Otx1t20dnIngeSqM9/djRN6vri9fTk45vqjrN9u2r7+Wx15+OWXfjLnmP7xVK+sbWJceinwHBe14F7HRdz+ddavUGWc4dmDRdz+daUjPZ3r31OfJQz17SrkLShrz+YW33pRqHTtmXZZke30fZvBcezcsCOv45RuYsr0g1DkHAggggAACCGSjAMHzbMy1HEyzNsBeX66cVCxdWo496qj8K9R1EF/bsEFeeOutlAaY4gn1o+uq0qVFe89Hn3/b19/IOx99mPbz52CWivbAvqr0RXLRWWfLAQfsG22z+8+/rODw6xs3eF4nPlmbSNm69Nzz5LQTY9e51vKlgYjXN2wokECx9t4vffbZMSZ79vwtG//7iby+YaOs/eD9ZC/XdX8t69dceplc/s9S+SNzCzoNron0sIGpfGnnA22Q0zKmU3+7/dRCZ6DQsqFlVMvnG//5tzz/5ptJlwdT+gq6vGkaLjv/PClz/gVS5KB9DaSRvNaZDVauW+dGlNTf7Z7r+lz913/+Ldq5Id0/veeuvaxMzL3//pat8tG2z3iupxs/zce3e7YX9H2Wisu0u1e0rL753qa036upuIZcqVtSYbE/HyMsdfPNV14pVcuWzX+nj9R9H23bViB1z/5cBtJ97XbfbAX1zZju6yuI4+v37qKBg2LWlN/06adyRYvmSX9vO9Vn+r3j9d1P399qXHVV/j2s744vrXs7K+pDpzzMhfq+IMpo0HPk0rthUAMv+8UvJ6Kd53XprGfXrPGyO9sggAACCCCAAAL7jQDB8/0mq7lQBBBAAAEEEEAAAQQQQAABBBDYnwUW9B8gta+7Ln92nmSmbt+fHbl2BLJNwDRl+9P/Wi3Vu3bNtkshvQgggAACCCCAQNoFCJ6nnZgTIIAAAggggAACCCCAAAIIIIAAApkXqFu1qkzq3CV/+SJdImTRiy9K3f79Mp84UoAAAmkTmNylqzS/9VYpXHjfzIB0nEkbNQdGAAEEEEAAgRwQKHRxgwZ7c+A6uAQEEEAAAQQQQAABBBBAAAEEEEAAAReBKd26SflSpfK3+mrnTumelyf//u9/sUMAgRwUOP2kk2R8hw5Solix/KvbtHmzNB8+XH7btSsHr5hLQgABBBBAAAEEkhMoJBWuJHienCF7I4AAAggggAACCCCAAAIIIIAAAlkh0OyWGjKydWs5+sgjrfT++ddf8sCiRdJjyuSsSD+JRAABfwI969eXvo0ayyFFilg7/v7HHzJw1kwZPn++vwOxNQIIIIAAAgggsJ8IEDzfTzKay0QAAQQQQAABBBBAAAEEEEAAAQRU4MVx4+XaMmXyMdZ/9JFUbnOf/PzbbwAhgECOCax6ME8qli6df1Vvf/CBVGnXlvs9x/KZy0EAAQQQQACB1AkQPE+dJUdCAAEEEEAAAQQQQAABBBBAAAEEQi9Q+9rr5MHOneXYo46y0rpr925rJOqwefNCn3YSiAAC3gXiZ5r49fffpdfUqTLhscXeD8KWCCCAAAIIIIDAfiZA8Hw/y3AuFwEEEEAAAQQQQAABBBBAAAEEEHhk4ECpdU0VKVSokIWxeuNGubFLZ0ajUjQQyCGB+FkmXnr7bbmuQ/scukIuBQEEEEAAAQQQSL0AwfPUm3JEBBBAAAEEEEAAAQQQQAABBBBAINQCVS69TGbff7+cduKJVjpZBznU2UXiEPAtED/q/Jvvv5eWo0bK0lWrfB+LHRBAAAEEEEAAgf1JgOD5/pTbXCsCCCCAAAIIIIAAAggggAACCCDwP4EhzZtLp9p15JAiRax/YS1kigYCuSMQPep8z549MuWJJ6TN2Ady5wK5EgQQQAABBBBAIE0CBM/TBMthEUAAAQQQQAABBBBAAAEEEEAAgTALHHnYYbJkyFC5tkwZa/r23X/+KSMeni99H3oozMkmbQgg4CLQ7s5aMrRFCzn80EOtLekYQ5FBAAEEEEAAAQS8CxA8927FlggggAACCCCAAAIIIIAAAggggEBOCcRP3775yy+l7oD+smbTppy6Ti4Ggf1F4NzTTpPHBg+RC886y7rkL3fulKbDh8mza9bsLwRcJwIIIIAAAgggkJQAwfOk+NgZAQQQQAABBBBAAAEEEEAAAQQQyG6BsuefL+cXL25dxJ6//5Z3P/5Y3tuyJbsvitQjsJ8KXF6qlJxz6qn5V//Fjp2y8p11+6kGl40AAggggAACCPgXIHju34w9EEAAAQQQQAABBBBAAAEEEEAAAQQQQAABBBBAAAEEEEAAAQRyTIDgeY5lKJeDAAIIIIAAAggggAACCCCAAAIIIIAAAggggAACCCCAAAIIIOBfgOC5fzP2QAABBBBAAAEEEEAAAQQQQAABBBBAAAEEEEAAAQQQQAABBBDIMQGC5zmWoVwOAggggAACCCCAAAIIIIAAAggggAACCCCAAAIIIIAAAggggIB/AYLn/s3YAwEEEEAAAQQQQAABBBBAAAEEEEAAAQQQQAABBBBAAAEEEEAgxwQInudYhnI5CCCAAAIIIIAAAggggAACCCCAAAIIIIAAAggggAACCCCAAAL+BQpdfG/Dvf53Yw8EEEAAAQQQQAABBBBAAAEEEEAAAQQQQAABBBBAAAEEEEAAAQRyR6CQVKxA8Dx38pMrQQABBBBAAAEEEEAAAQQQQAABBBBAAAEEEEAAAQQQQAABBBAIIEDwPAAauyCAAAIIIIAAAggggAACCCCAAAIIIIAAAggggAACCCCAAAII5JYAwfPcyk+uBgEEEEAAAQQQQAABBBBAAAEEEEAAAQQQQAABBBBAAAEEEEAggADB8wBo7IIAAggggAACCCCAAAIIIIAAAggggAACCCCAAAIIIIAAAgggkFsCBM9zKz+5GgQQQAABBBBAAAEEEEAAAQQQQAABBBBAAAEEEEAAAQQQQACBAAIEzwOgsQsCCCCAAAIIIIAAAggggAACCCCAAAIIIIAAAggggAACCCCAQG4JEDzPrfzkahBAAAEEEEAAAQQQQAABBBBAAAEEEEAAAQQQQAABBBBAAAEEAggQPA+Axi4IIIAAAggggAACCCCAAAIIIIAAAggggAACCCCAAAIIIIAAArklQPA8t/KTq0EAAQQQQAABBBBAAAEEEEAAAQQQQAABBBBAAAEEEEAAAQQQCCBA8DwAGrsggAACCCCAAAIIIIAAAggggAACCCCAAAIIIIAAAggggAACCOSWAMHz3MpPrgYBBBBAAAEEEEAAAQQQQAABBBBAAAEEEEAAAQQQQAABBBBAIIAAwfMAaOyCAAIIIIAAAggggAACCCCAAAIIIIAAAggggAACCCCAAAIIIJBbAgTPcys/uRoEEEAAAQQQQAABBBBAAAEEEEAAAQQQQAABBBBAAAEEEEAAgQACBM8DoLELAggggAACCCCAAAIIIIAAAggggAACCCCAAAIIIIAAAggggEBuCRS6uNG9e3PrkrgaBBBAAAEEEEAAAQQQQAABBBBAAAEEEEAAAQQQQAABBBBAAAEE/AkUkkpXETz3Z8bWCCCAAAIIIIAAAggggAACCCCAAAIIIIAAAggggAACCCCAAAI5JkDwPMcylMtBAAEEEEAAAQQQQAABBBBAAAEEEEAAAQQQQAABBBBAAAEEEPAvQPDcvxl7IIAAAggggAACCCCAAAIIIIAAAggggAACCCCAAAIIIIAAAgjkmADB8xzLUC4HAQQQQAABBBBAAAEEEEAAAQQQQAABBBBAAAEEEEAAAQQQQMC/AMFz/2bsgQACCCCAAAIIIIAAAggggAACCCCAAAIIIIAAAggggAACCCCQYwIEz3MsQ7kcBBBAAAEEEEAAAQQQQAABBBBAAAEEEEAAAQQQQAABBBBAAAH/AgTP/ZuxBwIIIIAAAggggAACCCCAAAIIIIAAAggggAACCCCAAAIIIIBAjgkQPM+xDOVyEEAAAQQQQAABBBBAAAEEEEAAAQQQQAABBBBAAAEEEEAAAQT8CxA892/GHggggAACCCCAAAIIIIAAAggggAACCCCAAAIIIIAAAggggAACOSZA8DzHMpTLQQABBBBAAAEEEEAAAQQQQAABBBBAAAEEEEAAAQQQQAABBBDwL0Dw3L8ZeyCAAAIIIIAAAggggAACCCCAAAIIIIAAAggggAACCCCAAAII5JgAwfMcy1AuBwEEEEAAAQQQQAABBBBAAAEEEEAAAQQQQAABBBBAAAEEEEDAvwDBc/9m7IEAAggggAACCCCAAAIIIIAAAggggAACCCCAAAIIIIAAAgggkGMCBM9zLEO5HAQQQAABBBBAAAEEEEAAAQQQQAABBBBAAAEEEEAAAQQQQAAB/wIEz/2bsQcCCCCAAAIIIIAAAggggAACCCCAAAIIIIAAAggggAACCCCAQI4JFJLKDcj1RwAAIABJREFUlfbm2DVxOQgggAACCCCAAAIIIIAAAggggAACCCCAAAIIIIAAAggggAACCPgSIHjui4uNEUAAAQQQQAABBBBAAAEEEEAAAQQQQAABBBBAAAEEEEAAAQRyUYDgeS7mKteEAAIIIIAAAggggAACCCCAAAIIIIAAAggggAACCCCAAAIIIOBLgOC5Ly42RgABBBBAAAEEEEAAAQQQQAABBBBAAAEEEEAAAQQQQAABBBDIRQGC57mYq1wTAggggAACCCCAAAIIIIAAAggggAACCCCAAAIIIIAAAggggIAvAYLnvrjYGAEEEEAAAQQQQAABBBBAAAEEEEAAAQQQQAABBBBAAAEEEEAgFwUInudirnJNCCCAAAIIIIAAAggggAACCCCAAAIIIIAAAggggAACCCCAAAK+BAie++JiYwQQQAABBBBAAAEEEEAAAQQQQAABBBBAAAEEEEAAAQQQQACBXBQgeJ6Luco1IYAAAggggAACCCCAAAIIIIAAAggggAACCCCAAAIIIIAAAgj4EiB47ouLjRFAAAEEEEAAAQQQQAABBBBAAAEEEEAAAQQQQAABBBBAAAEEclGA4Hku5irXhAACCCCAAAIIIIAAAggggAACCCCAAAIIIIAAAggggAACCCDgS4DguS8uNkYAAQQQQAABBBBAAAEEEEAAAQQQQAABBBBAAAEEEEAAAQQQyEUBgue5mKtcEwIIIIAAAggggAACCCCAAAIIIIAAAggggAACCCCAAAIIIICALwGC57642BgBBBBAAAEEEEAAAQQQQAABBBBAAAEEEEAAAQQQQAABBBBAIBcFCJ7nYq5yTQgggAACCCCAAAIIIIAAAggggAACCCCAAAIIIIAAAggggAACvgQKVW7Xdq+vPdgYAQQQQAABBBBAAAEEEEAAAQQQQAABBBBAAAEEEEAAAQQQQACBHBMoJFdXJnieY5nK5SCAAAIIIIAAAggggAACCCCAAAIIIIAAAggggAACCCCAAAII+BMgeO7Pi60RQAABBBBAAAEEEEAAAQQQQAABBBBAAAEEEEAAAQQQQAABBHJQgOB5DmYql4QAAggggAACCCCAAAIIIIAAAggggAACCCCAAAIIIIAAAggg4E+A4Lk/L7ZGAAEEEEAAAQQQQAABBBBAAAEEEEAAAQQQQAABBBBAAAEEEMhBAYLnOZipXBICCCCAAAIIIIAAAggggAACCCCAAAIIIIAAAggggAACCCCAgD8Bguf+vNgaAQQQQAABBBBAAAEEEEAAAQQQQAABBBBAAAEEEEAAAQQQQCAHBQie52CmckkIIIAAAggggAACCCCAAAIIIIAAAggggAACCCCAAAIIIIAAAv4ECJ7782JrBBBAAAEEEEAAAQQQQAABBBBAAAEEEEAAAQQQQAABBBBAAIEcFCB4noOZyiUhgAACCCCAAAIIIIAAAggggAACCCCAAAIIIIAAAggggAACCPgTIHjuz4utEUAAAQQQQAABBBBAAAEEEEAAAQQQQAABBBBAAAEEEEAAAQRyUIDgeQ5mKpeEAAIIIIAAAggggAACCCCAAAIIIIAAAggggAACCCCAAAIIIOBPgOC5Py+2RgABBBBAAAEEEEAAAQQQQAABBBBAAAEEEEAAAQQQQAABBBDIQQGC5zmYqWG5pCUDB8lZJ58ciuT8uecvmfH0MzJ52ZOhSE/QRPRr2FBqVqwUs/s3P3wvvaZPl7Uffhj0sOyHAAIFINCqxq3S5Oab5KADDsw/229//CGD582Vp9esKYAUcAqeoZQBBBBAAAEEEEAAAQQQQAABBBBAAAEEEEAAAScBgueUj7QJbJo1W0qWKJG24/s58O4//5QRCxdK31kz/ewWum0f6tpVmtx0c0y6vti5QxoMHSor168PXXpJEAII/L/AwEaNpXudOlLkoIPy//Hn336T+8aNk3krXoCqAAR4hhYAMqdAAAEEEEAAAQQQQAABBBBAAAEEEEAAAQSyWIDgeRZnXtiTTvA89TlE4Cf1phwRgYISIHheUNL25+EZmvk8IAUIIIAAAggggAACCCCAAAIIIIAAAggggECYBQpJlav3hjmBpC17BTbNnCUli4do5PmihdJ39qzsBRWRhzrryPObYq7hi507pcGwobLyXUaeZ3XmkvicFxh4byPpXtsw8nyCjjxfkfPXH4YL5BkahlwgDQgggAACCCCAAAIIIIAAAggggAACCCCAQHgFCJ6HN2+yPmUEz1OfhQR+Um/KEREoKAGC5wUlbX8enqGZzwNSgAACCCCAAAIIIIAAAggggAACCCCAAAIIhFmA4HmYcyfL07ZkwEA56+STA11FiRNPkqMOPzxm37///ls2b98uv+763fcx//xrj8x45mmZ/NQy3/uGaQcCP2HKDdKCgD8Bguf+vNKxNc/QdKhyTAQQQAABBBBAAAEEEEAAAQQQQAABBBBAIHcECJ7nTl7m1JWYRq3v/vNPGZEDU68nk1EEfpLRY18EMitA8Dyz/np2nqGZzwNSgAACCCCAAAIIIIAAAggggAACCCCAAAIIhFmA4HmYc2c/ThvBc3PmE/jZj28KLj3rBQieZz4LeYZmPg9IAQIIIIAAAggggAACCCCAAAIIIIAAAgggEGYBgudhzp39OG0Ezwme78fFn0vPUQGC55nPWILnmc8DUoAAAggggAACCCCAAAIIIIAAAggggAACCIRZgOB5mHNnP04bwXOC5/tx8efSc1SA4HnmM5bgeebzgBQggAACCCCAAAIIIIAAAggggAACCCCAAAJhFiB4Hubc2Y/TRvCc4Pl+XPy59BwVIHie+YwleJ75PCAFCCCAAAIIIIAAAgj8H3t3HndT1T5+/JIhc2VqMDRTZIoKaTAliYYnJQ3IkClEmZLKTAgJhRAZUpHySESpUJlFaUCGUkhIMvZ7Xfv5nft7hj3vc+77cD7n9eqP3HuvvdZ7rb3OPvtaAwIIIIAAAggggAACCCSzAMHzZK6dFM4bwXOC5ync/Cn6GSpA8DzjK5bgecbXATlAAAEEEEAAAQQQQAABBBBAAAEEEEAAAQSSWYDgeTLXTgrnLT2D542q15BaFSvK1cUullzZs8sF+fLJP8eOyR+HDsrBw3/Lqu+/l7nLvpDFa9dkeI0kc+CnSIGCck/VqnJzmbJyReHCkjP72XL+eflk38EDhuOPu3bJ0vXrZPbnn8vOvXsSalny4oulfpUb5cZS10ix8wtJ7hw5JH/ec+S3/X/IX0eOyKZtP8ui1avk3c+WyqEjRxKaF008T44c8nDNWlK9/LWGTd5cOSVX9hxGfkJt7M2PF8rXmzcnPC9BLmBWxwXyniO79/9h3DOJdq1z/fVyZ6XKUuayyw1DbV/6UccjR4/Jup9+lI9WrpR3PlsapJiO52o+7r6xqpS9/Iq0PuPg34fT2vniNatl6qKFMW0rUcHzZGvvjoA2B+i9cu9NN0vNaytIyUsuluzZsskF5+WTvQcPyN//HA3cjySqD02W/k/zUfu66+TWsuUMvyyZMxv3Sc6zz5Y9B/40+j/tc9Zv+UkWr1mT8HslVNWarzZ33WX0gYULFJCsWbLI1l9/lb5Tp8i8L1cEaTKciwACCCCAAAIIIIAAAggggAACCCCAAAIIxFWA4HlcOUksXgKJDp5XurqkdGrQQG6reJ2ckyuXY7b//fdf2fPnnzJ3+TJ5YfLkhAd/rTIUr8CPBttGte8gFYuXiLnU30ePyoszZ8jQWW85uugBtSteJz0ffkSuvfJKyZk9u+M5x44fl9U//CCDZ043Aunx/DSrc4e0vetuKXXJJZIta1bHpP/+5x/5dP06GTxjhnyybq3j8eEH9Gj0kHRqcL9ky5Il7Z+/275drm/bOu3/NWA0oHkLuevGGyVPzpy26Wsb2/777zJm7nsyaMZ0T3lJ9MFax0/d/4BUKVXKVR1rgE4HSvSZMkVWfLspUPbU8LnGjaV+5SpS8NxzJVOmTI7pHTh8WD5a+bUMmzUr8PVDF9Og7gtNmsqD1WvI+eed55gPbVvapsIN4h08T8/27oge8ACvfbIO1lj744/y/ORJsmDl166vHq8+NHTBZOn/Oje4X5reXkdKFC1qBMzdfvReXbFpkwx5a6YnR03/ptKlZVznp+Wi/PnTLqfpdRozWmYsWZz2by+1aWvkLfq79tDff0vbkcNlysKFbrPLcQgggAACCCCAAAIIIIAAAggggAACCCCAQMIFCJ4nnJgL+BFIVPBcA2D9mjWXJrVvdwxmWuV7/6FDMuztWcaMufT+xCPwo4HzsR07SdXSpWMCgBrM0KD5C29MdiyaBjVf69xZalWo6ClYE0r4xMmT8snatfLsxNcDBzg18Da8bTu5/qqrHIOaZgXTQNyczz+Xp18d63pghFkgdNPP26TUY02NS7SuV196PdrYWMnAy0eD6Gt+/EE6jxnjOaDv5TpujtX7ZUzHTvKfm282ZgB7/airzsDuNPoVXzP8uzZ80AjaFzjnHK+XNo4/cvSovD5/vnQf/5qv64cuqqsGPN+4iVx24YWe25f2FwOnT5PBM2dIvILnGdHefVWAy5OsgqtuTtd+ZOGqldJy6FBX9248+lDNV7L0f3dVuVEGtXxcihcp4rlthvv6uVerlysvb3TvYcwkD33CA+Laf0zv2Utuv/56yXzWWTHVSfDcTQvnGAQQQAABBBBAAAEEEEAAAQQQQAABBBBIbwGC5+ktzvVcCSQieK5B49EdnpSby5QJFGTQApw8dcoItjYdPDBQUM4VRthBQQM/8Qqc67LVI9o+IVcWKeK1CDHH79yzR7qPH2cEWf18Hru9jjG7u9B55/k5Pe0cDVpv+vlnaTdyhKugtV3wvE/Tx0RnguY4+2zfefp9/37D5fUP5/tOI8iJGqAd2e4JqViiRKD7RV0/37BBWg0fZvi6+WjQbcLTXeSeqjf5GpgRfg0/1w8/v8sDDaXHQw+7WqHCqmwamJzw3/8aW0HogIDwVRG8BhAzqr27qTevx4QC0LoCiFlw1Ut63/78s7QZMdzx3g3ah2qekqX/i0fbjL5XdCDCfc8/5+p7zSl4PrlrN3moZi3LuvXa9r20B45FAAEEEEAAAQQQQAABBBBAAAEEEEAAAQT8ChA89yvHeQkViHfw3C5o7LcgGkD/8Kuv5MG+vV0FGvxeJ/y8IIGfeAbOX+v0lBQpWDAeRTLS+OPgQXnm9Qky9v25ntJsVa++ETg/N3duT+fZHfzzb79J6+HDZP5XX9mmaRU8Hz9vnjzXuEmgYGvown5dgmJoW5ne81ljb/F4fDSA/fHq1XLvc8863isaOJ/YpZvcXbVq4IBqKO96/a83fydNBw9yHcDXc+MZnNQAuhrUqlDBd/A8I9t7PNpBeBpaz+++0EdqXHttoMEZ4WnqPt4P9u1jW8dB+lC9lgbOk6H/S0Rb0PLp99rYuXOl3csjHKvcLnh+VdFixrYWditWEDx3JOYABBBAAAEEEEAAAQQQQAABBBBAAAEEEMgAAYLnGYDOJZ0F4h08n/lsL2lwy62mQZrQfua6P/GStWvl1337jNmuur+yBkpuKVvOMhDqJdDgXGrnI/wGfuIVOHcKqup+5uu3bDH2m964bZvsOfCnsWz5DVeVlGrly0mJosUsA6I6A73lsCGOQeuQklMQS/ec/nrzZlnw9VeydfduOXD4L7kwX36pUuoaqVmhghQrVMgyaOcmCGcWPN/666+SNUuWmIEF2k5++mWXfLZ+gyzb+I0cP3lCCuQ9R24tV87IT/68eS3z8sPOnXJ3r56egr7OLcn6CKegZqiO3/1sqeG6a+8eubJwEUdXNXhz0UJpPGigbfaGtmotT9xzr+Fo9tH9zD9bv14Wr1lt7BGvy3arX7Vy5eW2ihUt90XX+/yDFculfs9nXPHcU7Wqsb2B1YoGmp622eWbNhr9xuF/jkjWzFkMB13d4orChWPq9NSpU8a/he/b7jaAmNHt3RWah4PsZiVrW9m8Y7t8sHy5rPvpJ9mx53cpWrCQYWvXj7gZpOG3D9WiJUv/p0u0v/3cC1L6sstMxbXv035Y75HvdmyXXXv2GscVLlhANKhduVQpufbK4pbfazqAqGGf3o7baVgFz1+e/a60rn+XnJcnj2n+jh4/LtqPmO2P7qEJcSgCCCCAAAIIIIAAAggggAACCCCAAAIIIJAQgUy3dOzwb0JSJlEEAghM6tpNLrnggogUjp88KdM/XmTsYezl06hGDWlc+3Y5O2vWmNP+PnpUPvzqSxk3b56xP7LZR5febnnnnXLHDZVM0zj4998y/O1ZsnjNGi/Z8nXs0w80lLqVKkWcu+fAAen/5lRZ88MPpmlefP750vn++6X0pZfFBPO0/DOXLJbJCxa4yk//5s2lcslSMelosEuDXOPnfWAb5K1evrw8VucOY4/c8ABi6OIbtm6VLq+OtayL0HFaJ8PbtjWC8dEfbSdL162TsXPfE7Wx+tx3yy3SqHoNyZc3b8whGoTTwRQvTLbe+/2xOnXkwRo1JWvmzLZ2v+zbJ1MXLpT/frnCsn21qFtXbrvuOsmdPYevvLiqPJcHtbnrLrn3pptjlktXk59++UVeff99Yxa31efB6jWkYfXqpoG5/X8dkmFvvSWfbdhgerq2j473NZC8OXP6rtdHat0m9996q+QxSUODdpMXfCjTPv7YVsOufemJWo63lnwi0xdbp6P9RdPbbzeC+XYfvQe1//ho5UrLw5KhvbtsPq4O0/bV4s47JUe2bDHHO90veoLaPlyrllyUP3/M+UeOHZNxH3wgOrjD7OOnDw2lkyz9n1Xfo/eoBs1ffX+u42CbguecI0/ce6/ceE3pmAFNbr9ry195pbGlgaYV+uj36B+HDkXsg67fD9t275aPV6+SL775RjQ4zwcBBBBAAAEEEEAAAQQQQAABBBBAAAEEEEhWgUxSoxrB82StnRTO18YJr0vJiy+JENCZaoNmTJdekye5lvnfDL3njcBx9Of3P3VP6fGu95Q2lnBu9JBpUPCzDevl5ic7us6X3wPHd35KmtW5I+L0XXv3yqMDB8jitbHB+//NOH9Sql5TOiZYrTNeh856S16Y8oar7LS/517p36y55MqePaZe3lj4kbQYNtRVOkUKFJCJXbpKjfKxyzVr4KX3lDdk4IzptmkZs5PvvidmdrLXMlW6+mpjdnGZy2IHFuiS6W1HjpAZnywxzUvvxk1i9q8OPzBtqfAXBzsGsvS8u6pUkVFPdDBdDt8pL67gXRykM0kndekqRQsVijjamNG7Rpdd7+W47Lqe2OrOetLvsWYxAxM0nRlLFkuj/v1Mc7No8BBjGe/oj9d6fbhGTRnUsqVclL9ATFqbd+yQ+s8+I9/v3GkpYle3xt7aI3Vv7XWOotq+XuvU2bT/CZ38v5nnI2TKooWW6SVDe3csrMsDtE9+69nnpOzlsVsCGCs+9Ovr6n6pc931Mqbjk6KDg6I/dv2x1z40lHYy9X9W94kO4NJVKg4dOeKyNkRm9tRVWW6J+X6Y+ckSadi3j206xszzbt0jAuXRJ+w9cEAGTJ8mw96e5TpPHIgAAggggAACCCCAAAIIIIAAAggggAACCGSkAMHzjNTn2pYC8QqeWwXBDv/zj/SYMF5Gzn7XUy30f6yZdG5wf8SexZrA/kOHpN3LI2WazUxUTxeyONhL4McucK5LX/ef9qYMnjnDdbaWvjRcbipdJuJ4XYZ6+pLF8vCA/q7T0QN1afA5vfuKzjSO/qz58Qe55cmOlgEgDb7N7dNPShQtGnGqDq7QwQA9Xp/gKS/qpMG8UpdEDtbQROatWCF39uxhmp5T8NxYbv25Z10FAkMX0KCz1R7udnnxVGCbg8d06Cgt694pZ511VsRRXoKaoROtAr66nH/lJ9rG1G+LO+rK4JaPx+xff/zECXl5zmzpPHaMp2K2rlffsDwnV66I83TvcR2goQE9s4+2zU9fGi7lr7gy5s//21pgqMz/+ivXedEgrwbQixQsaHqOU/A8Wdq76wI7HNj9wUbS65FHY/bC9mNrFdC2G1DkpQ8NL0qy9H/aPr96ZYxcVSxy1Q2/30H1KlWW8U89JYXOPS+i5j5evVpqdnnKtjadgue/7NsrXV97TaZ+vChezYd0EEAAAQQQQAABBBBAAAEEEEAAAQQQQACBhAsQPE84MRfwIxCv4LlZwENnv8769FN5oG9vz1nTwMX8AYPkxmuuiTjXaUat5wtZnOA28BPvwLkubz7qifYxe9j6CRCHinbPjVVl7JNPxgRtDh4+LB1eGSWTPjJfSt4q+KbLAdfp3tXTrMtQXvwE4eyC534HZ2h+1LlVvfoxSynbBQTj0b6sgrR+y2KVns6ibzX8JZm19NOIbE/r8Yw0rFY9ZgZskHq1mlVrNzO5Tf27ZFCLlpI7R+QS+m5XRTCrC7u24hQ8T5b2Ho82pmmY9cl+B0hYpad19fwbk00HB7ntQ8PLm0z9n1XAevUP30uF1q18VZPZ923Q4LkOUtGVYrQe+CCAAAIIIIAAAggggAACCCCAAAIIIIAAAqeTAMHz06m2Uiiv8QieW82o0+XaW730ksz+4nNfolaB1h937ZK6z3S3XQ7a1wXDTnIT+Il34FwvbxbY1ICXLsXbbfw438UyS1dns495f64xk9/sYxZ8++vIEek67jUZPfc933kxS9cuCGcXEA0S8NX6m/NCH7mySJGIsvjZtsALhm5L8PyjjUX31w7/BNmSYELnp419v8P3tzcz1UD7vH4D5IrChSOu7TdwH0rEaoCG9gHNhwyR91csjyGa0fNZeeDWajH/HqRO7WazOwXPk6W9e2lLVsc2uPkWYxuJfHnzRhziZil9qzTN7kO7PsRNHxp9rWTq/6y+19wss25lmIjg+crNm6X6U518DWaKR1sjDQQQQAABBBBAAAEEEEAAAQQQQAABBBBAwK8AwXO/cpyXUIF4BM+tgptuZtTZFU4DYctffiVmmW+nGdPxAHMK/CQicG5V3p9/+00a9u0tK7791nfRrGZ0Llm7Rqo/1TkmXatZl05LvbvJoNUM38kfLZAmgwfFJGHVvpyWBXeTF6vl0+cuWyZ39erpJgnPx5gFjYMOkGh3190ysEVLyZU9e1p+Tpw8KSPefUeeenVs2r81ua22jGjbTvJGLbFutcS7l8KZ7Q9tNRDBqq3Ho06HPN5KOtz7H8mSOXNE9u2C58nU3r2YWx1rZhB01Q6vwWSnPjQ678nU/8WjDszSiHfwPGi/kahyki4CCCCAAAIIIIAAAggggAACCCCAAAIIIOBGgOC5GyWOSXeBeATPzYKBZoE7P4VLZNp2+bEL/Oze/4cxq7PqNaVjlr7WYIYGLJ9+7VXPxQ2yJ67TxaxmHH+3fbtc37Z1zKxFs2CsBt8mfvihNBv6otPlbP9uVU6rQL5V8Dwey6tbDSqwcglU8P9/8vpx46X0pZdFJGU3Q9vNNYsUKGC0x6xZskQc/t2O7fL15s1p/2YVWA4ymzaUuJe0rdpAPAaKWM26tgueJ1N7d1PfTscsGDhYbqtYMeIwXV2g27jXZNR7c5xON/27Brc1zZxn/98ADT1Q78PFa9fEnOM1eJ5M/Z8vIIeTrAZouBlkZnVu0H4jEeUkTQQQQAABBBBAAAEEEEAAAQQQQAABBBBAwK0AwXO3UhyXrgLxCJ5/MWKkVCkVuTe51X7LXgvX65FHpUejh+TsrFkjTo1HsM8uL1aBnydeHilP3nefaeA8lJ7fZXTNlvN2Wlrdi+fiIUOlWrnyEadYBaB1P/DW9erLWWedlXa83dLqXvKhQbivXhkjVxUrFnHapp+3Salmj8UkZRU8X7bxG7mxQ3svl4451mpQwa/79knjQQNl4epVgdKPPtkqCLZh6xYp06J5XK9llpjZYJR41asORBjdoaOcEzWr3ayezILVmt941KlV+7ILnidTe49HIzDr13fu2SON+veVzzZsiMclHNPwGjxPpv7PsXAeD9DBLZO7dpdq5crFDLgKEjxP5CAfj0XkcAQQQAABBBBAAAEEEEAAAQQQQAABBBBAwLMAwXPPZJyQHgJBg+dWgaptu3fL/X1eiJj16qc8VgE5NwEHP9cLnWMW+Plt/37Z8fvvUqF48ZgASPi1dPb5y3NmS+exYzxlwSyAF8/9t82W1bYa5PBe775Sv0qViPw77RntpbBm7c6qzVgFz+M1gMLMJZ5lDXd5pGYteaV9B8mTM2cEV6Lbc+hiZgMo4jXQ5abSpWVaj55SpGDBiLKZDYqwqlOrpfu9tC091mudJlN791rW6OOtBmhYDU4Jej2r870Gz5Op/4uHidbDDVdfLbUqVJBrryweM6gkdA03975VnVqt1hGP/JMGAggggAACCCCAAAIIIIAAAggggAACCCCQaAGC54kWJn1fAkGD54kO1CQ6fS+BHy/Av+zbK82HDJH5X3/l+jSzYJMulf730aOiM9CDfrJlzRozg98qSGwWfDx56pToLGXNU9BPjrPPjtmT2moWvFmgNZ4z8s3c4zUbO9rJbHatHjNh/n+l+dAhQVkdzze73+Ox/H3owm7TNzOP50ARs/TtBkQkU3t3rESHA6yWrXcTpA167fDzvQbPk6n/c+tQ94YbjFVXLr/oIrmycGEpXKCg5M6RQ3KefbbtAKvw9N3US5Al392WheMQQAABBBBAAAEEEEAAAQQQQAABBBBAAIH0FiB4nt7iXM+VQKKC5/GaEWe1rHaiZ1GaBXKiQTWIrMvmXpg/v5ybO3fEn/VvC1etktrduriqBz3ILIDn+mSfB1oFFM3ahc9LuD7NS/A80YHWeKYfDmA14zojg+fxXPrZbAsHs3pNdPD81Y6dpEXduhEBTLvgeTK1d9c3jMWBGb26QShbXoPnydT/WdXBrWXLSut6d8ktZctK/rx5YwYA+am7IMHzj1au9PQd4yd/nIMAAggggAACCCCAAAJLnDdTAAAgAElEQVQIIIAAAggggAACCCRKgOB5omRJN5BAooLnbgICbjNulseMDp5rcPzrzd9J0xcHS+f77pfGtWtL5rD9wbVsOnu595Q3ZOCM6a6KmhHBo8P//CPdxr0mo96bE5HHjAgm/v7nfmO2/vsrlkfkxSzgHM/gdqLTDy9Mel7LrNEl+l4ya8Nug+dWbdHVzRN1kJlzsgXPrdq7n/KGn2MVPE+vARqhvJwOwXO3ba52xYrSv1lzKXv5FTH9vNv60u+MU//+G3O+m+9Kq5nn6V2nbsvKcQgggAACCCCAAAIIIIAAAggggAACCCCAgBsBgudulDgm3QUInpuT2808Dw+cb/r5Zyl58cXy1rPPSalLLolJ7IedO+Xu554VPc7pkxHBc6sgdEYEz62Cm4kOOCc6/fB6T89rmbW3ZA6eHz1+XPpPe9MYcBL0czoEz+2C+UHKT/DcvZ6bQTgj27aT5nfUFd1qwuvnxMmTsu/gQVn300/y9tJPpeN//iMlL478niB47lWV4xFAAAEEEEAAAQQQQAABBBBAAAEEEEDgTBEgeH6m1OQZVo5EBc9X//C9VGjdKrBWsi3broHzz7/ZIK2GvxQREG9/z73GzMRc2bNHlFn35p6+ZLE8PKC/o4VZ8PyfY8fkw6+/Eg20JeKjwZ33ln0h7y1bFpG8WbvYf+iQsRT90ePHEpEVOXL0mExcMF9WfPttRPqJDjgnegnx8MIkev92p4oxq9dtu3fL/X1ekK83b3Y63fHvybJsu9c9z5OpvTsiOxxgFTyfu2yZ3NWrZ9DkXZ8fj5nnGdX/hQo56on28vid9RyXZ9dVRn79Y5/8snef/PjLLlm/ZYsRMF+8do1jv0rw3HWT4kAEEEAAAQQQQAABBBBAAAEEEEAAAQQQOMMECJ6fYRV6phQnaPD8ptKlZVqPnlKkYMEIkngtq261XG280reqR7PAj1XgPJTG3D595c5KlSP2Wda/adD5qVfHyusfzrdtNpO6dJXGt9WOOCZRs1Od2u/iIUOlWrnyEYdZ7UnulFbQvyd6n3Az93jOgg4vf69HHpUejR6Ss7NmjWBJr+WX148bL6UvvSxh9WrWn5i1m75NH5On739AsoU56ECOEe++Y9wrQT9e76Vkau9By96oeg0Z3aGjnJMrV0RSboK0Qa8dfr7X4LnXOotnXs3Seuz2OjLk8VZyXp48MX/W74I9B/6UeStWyNRFi2KC5FZ5M7s/3NQLy7YnurZJHwEEEEAAAQQQQAABBBBAAAEEEEAAAQQyQoDgeUaoc01HgaDBc72A24CZY2ZMDsioQJBZ4OfXffuk8aCBsnD1KtOiaIBDA0BFCxWK+fvKzZul+lOd5NCRI5YMr3bsJC3q1o0Ivrvdk9ePrd05CwYOltsqVow4JFF7NDvl3Sp4Hq+ZtGaB00QNWrCaFfzRypVSu1sXJ4rAfzdb3SBeZfUykMZqEMHMT5ZIw7590r2cydTegxbeKtC6YesWKdOiedDkXZ/vNXieTP2fFnLpS8PlptJlYsqr98sr780xthiw68/NoAieu24+HIgAAggggAACCCCAAAIIIIAAAggggAACKSCQSWpW/zcFykkRTzOBjeNfN/bsDv8Y+8DOnCG9Jk9yVZrFL+os5XIRx/515Ih0eGWUvL7gQ1dpWB1kBE4faBgxQ1WPNYJs/foGStvu5PGdOkuzOndEHGLMoB00QBavXWt5av/Hmknn+xrE5Pf4iRPy8pzZ0tlmVm2vhx+JmZWsdfHiWzOl56SJCSurWcKvdnxSWtwRGciPV516LYhVGzCCgS1beE0u4vjihYvIvH795YrChSP+3RgoMXiQ5UAJvxetdW0Fmdylq1yYP39EEvEoS90bbpB8efJGpPvHoYMy78sv0/5t0tNdYlY3iFcba3JbbRnRpq3kjZrxvGzjRrmxY/uIfDWqXl1Gt4+dHb36hx+kQptg2z1Y1akxSODlkTJl0cKY6kum9u63bYXOy5Mjh3w1arRcVaxYRFI79+yRRv37yWffbPB9ierlyknhApGrjPz9zz/y0aqVMYFkr31oMvV/9SpVlvGdO0uhc8+LsDpw+LB0nzBOxrz/vi9Ds+/bj9eslppdnrZNT93f6NpdChcoEHGcsWLFsKG+8sJJCCCAAAIIIIAAAggggAACCCCAAAIIIIBARgsQPM/oGuD6pgLxCJ6bBeR0r+8x78+VdqNeDiT/3gt9pH6VKhFpxCvYZ5cxr4GfUFoauJrff6DceM01Mcn/sm+vNB86VOZ//ZXppRvcfIuM7dgxJgCa6IECZpnpcv8D8vyjjSXH2Wen/TltWe3XXg1Up15Ptgqea2C41fDhMmvpp16TTDu+Tb36MqhFS8mdI0dEGt9t3y7Xt2vjeWapU0asApvGrP6hQ+X9FcudkjD9u1XAODoY3bdJ05jl0jVBYxb/c8/6unbopFHtnpDW9erLWWedFZHO5I8WSJMXB0f823XFS8hbz/aSSy64IOLfgzpoYlZBfLvgeTK190CV8P9PNhvQZKxiMX6cjHpvju9LfDF8pFQpVSri/G27d8v9fXrL199vjvh3r31oMvV/ZoF8Ldy8L1fInT2f8e1H8Nw3HScigAACCCCAAAIIIIAAAggggAACCCCAwBkoQPD8DKzUM6FI8QiemwWe1GbNjz/ILZ2e9B2ArHT11TLjmWfl4vPPj6COR9DUqe68Bn7C02t4azV5pX37mCC47pO7cNUqqd29q+nlNbC6fOQoKXXJJRF//3HXLqn7TA/5ftdOp2xb/t0sSKz5GfffefL48JdizrOa6Wg2i9hrpgY2ay6d7msgWbNkSTs1bY/xqVNikrMKnusAjdfmzZPWI4d7zULa8dO6PyMNq1WL2ac+HsFkq0yZDQjRlQmGvT1Luk0Y76ssOpN7VLv2MfszG8vBh7U3qwDlz7/9Jg379ZEV337r6/radj8d9pKUv+LKiPOPHD0qz78xWQa/NTMm3UWDX5Qa5a+N+Pd41OmY9h2lZd26MUF8u+B5MrV3XxUQdZLZQAa932csWSKNBvTzdQmr/thq1QSvfWgy9X9meQ86aMtq4Awzz301R05CAAEEEEAAAQQQQAABBBBAAAEEEEAAgTNAgOD5GVCJZ2IR4hE8twqq6DLfXce9JqPfn+uLzizIqglt3LZNKrdv5zso7yYzXgM/0WlO6PyUsTx25qhZuBpM7D11igycMd00G2bB3KCBVb3QB337Sd0bKkVc02km6tJhL8Xs+Ru0Tq2CrHYzjq2C51qYzTt2SP1ne/oaWGAVMP3n2DHpPeUNGWBRR27aj90x3Rs+KLrnd/Zs2SIOCzLYxCxgbLb6g5V/0DZmNYPfbqsDq/v7h1075e5evWTT9p89U2tfNK3HM3LpBRfGnGsXPNeDk6W9ey60yQlWgymCDJKwardWA0389KHJ0v+Z5V2Xp39m4usy/N13fFWRVZ0QPPfFyUkIIIAAAggggAACCCCAAAIIIIAAAgggcAYIEDw/AyrxTCxCPILn6mIWnNV//+Kbb6ROj26eA91WQbB4zEx1U49+Aj/h6ZYsdrGxLHX0LHI9xi44aBWE1P2KW740zHLJd7syPVb7dhnyeKuYWclWyy2H0rIKbq7fskUe7NfXV3BTl4LXPeyjA8d2e13bBc9PnjolY31uDzC3d1+5s1KlmFnnQQKMbtqW1WATDdoPmjnDmKnt5aNtbU7v3nJl4SIRpx08fFg6jH5FJn20IOLfrWZm+w1aa0B+8ZChUrF4iZhs2y1zXee662Xi013k/PMi95XWOn3z40XGnvNeP7qf/EM1asYMWtF0nILnydLevZbZ7HirQRJqq8voNxs6xNNlrLaj0NnY2mZ7TZ4Uk56fPjRZ+j+rmedWZXWDuWDAIKlVoUJMf0Pw3I0exyCAAAIIIIAAAggggAACCCCAAAIIIIDAmShA8PxMrNUzoEzxCp5bBT38BMI0UPPu8y8YSzpnypQpQvm3/ful6YuDfQWRvVSXn8BPdPrt775H+jdrLrmyZ4/4kw4AmL5ksTw8cEBMlqwCkbrk8pK1a6Xx4IGyc+9e10XRwOr0Z3pKmcsuizjHzRLOVgMYtE5nLFksrUcM9zQoQoOlrz3ZSYoULBiRF6dZz3bBc03oz7/+ku4TxsvYD9537dKv6WPG0vHRQXw3Lq4vYnOg1XLxfgZJWAWMrWayWwWttewayLv3+ec81avV9d2sUmA16MZPnba6s54MaNZczs2d21TeKXieLO09Hu1L07AaDODH1up+sRto4qcPTZb+b0jLx6XDvf+RLJkzR1THzE+WSMN+fT1X0aSnuxiDOqLT04QInnvm5AQEEEAAAQQQQAABBBBAAAEEEEAAAQQQOEMECJ6fIRV5phUjXsFzq5mJ6qUzakfOfle6jh/nyKfp6GzUu2+sGjN71C7o7JiwxwP8BH7MLmE123D/oUPy1Ktj5fUFH8acZhV01+Dm599skFbDh7ua9a2Bc7W8rkSJmEEIuky6pjP7i89tZYY+3kqeuPueiP3J9QQNoM/54nNjIMOhI0ccdTVgO6Jt25jZ0Xqi04xnp+C5pvHLvr3Sddw4mfrxIse8aFCx/T33So6zz4451m6ZcceEPRxgtWS8JvHt9p+lzcgR8sm6dY4p9mnSVDrf1yCmLDog4eU5s6Xzq2NN05jZ81nR/c+jB6d4HRihe2s3q3NHzCAEvejiNWvk7ueetW0fDW+tJq+0by/58uSNyeeBw4el/7Q3TfdLjz5Y75nnHn3UNJ3QsU7Bcz0uGdq7Y6W7PKB44SLy9nPPSelLIwfOeL1fdFBCv8cei7HV/mjW0k/lgb59THPktw9Nhv5PV+sY0bad5M6RI6Js2s80HzrU9eCtIgUKyMi2T0j9KlVMV0PQxAmeu2zQHIYAAggggAACCCCAAAIIIIAAAggggAACZ5wAwfMzrkrPjALFK3iuGnaBMA3KLdv4jfSb9qYsWLnSFK/Z7XWk+4ON5LILL4wJ6ukJW3f/Ko3695MV336bcHy/gZ/ojGnQeHznznJR/gIxeV75/Wap/lRn0+CiVdBdE9HA94T582XA9Gmm5+oABJ01+cTdd0uhcyOXxNbzvSzdrAE4XX6+7OWXx+Rfg2dbd++W0XPfk6FvzzKtEw0edWv4oDxcs5ackytXzDFulip3EzzXhDUtDeg//dqrprPza1esKL0bN5UKxYubBrKCLAHvp0FaBWo1rT8OHZTJH30kz02eZFrH6vpiy8fl3qo3SbasWWMu7zQgwW5vcK3XDVu3ypBZb8mURQtNi6aW/R9rLuWvuML0XtX8tx05UmZ8ssSRxm6p9RMnT8rS9eulz5tTTAcT6ACRXo88IndVuTEigK9l0P/OOuustOu7CZ4nQ3t3BPNwgFUgWpM4/M8/Mvvzz4xVG8xWs9B+pN9jzaTJbbUlT86cMVd1GoATpA/N6P5P28HcPn2lRNGiMeXe8uuvxn3pNFBHt6doW/8uY6WN6EEq4Yn+uGuX1H2mh3y/a6dlzVoNtpkw/7/SfNhQDy2CQxFAAAEEEEAAAQQQQAABBBBAAAEEEEAAgeQRIHiePHVBTsIE4hk812StlvcNXVIDlL/u2yff7dguv+77w/jnSy+8QIoXKSIFzznXMsjgZ6nhIBUdJPATfV2rIKnd7GCr5dbD09ZlsTWQozOVjx0/IZkznyUlihQ1Aj7RMybDz1v3009yf5/etsGa8OOtllsPHaNBSq2fH3/ZJT/s2iUnT56SbFmzGDNedSBE9NLo4ectXLVKanfvaltVZsFzXYXg+MmTcrZJ4FiD6Nt//12+37lD9h/6y1X78rtkeZA2Zrc9QSjd6Dp246oztrtPGCdj3rdfxt5pmXM12XPgT/l+507Z+utuI0sX5s8nVxUtJhfmz285k1b9h709S56Z+LorHjdtPdRvbPttt5GX8/LklpIXXyLFChUyXQp747Ztxr+HBz/dBM81wxnd3l2heTjIbnCCJqP1tW33bvl2+3bR9uamH9G9znXATI/XJ1jmJEgf6qZNJLr/01UVWtWrb9rOtfzqpSuBfPndd2kGOqilVoWKUu7yy43tA8KD5no/aTuOXrpd/23R6lXSacwYyxVFCJ57aPAcigACCCCAAAIIIIAAAggggAACCCCAAAKnjQDB89OmqlIro/EOnqueU7DGq/CRo0eNQM2zkyZ6PdX38UECP9EXtdrHV4+zWwZYg3hjOnSUi88/33c5ok/csHWLtHxpmOfZ+1ZLN/vNmJc93M2C5xq8mvnJJ1KvcmXLPa695G39li3yYL++rpbD95Ku07EaJJzW4xljT3q72alO6YT+roFQnY3abtTLrk5xGuziKpGwg3Sm+JsfL5ImLw72dGo823poCX9dxaLkxRen5cNt8FxPyMj27gnOxcHa/7zd63mpVaFCXNqY2y0bgvah8WwTISYv/Z+bAL4LfuOQ0OCcbbt/k2Z16tjWg9ky7gTP3UpzHAIIIIAAAggggAACCCCAAAIIIIAAAgicTgIEz0+n2kqhvCYieK58I9u2k+Z17jDdV9oLry7//MIbb8jIObO9nBb42KCBn+gM6B66Qx5vJeflyRPxJw2q2M2+vrVsWRnVrr0RBAwSXNXrfPXdd9JxzCueA+ehDD9co6YMaNbcWIY4yEcDrFrmli8NNV0uOjptq+D5oJkzZO+BA457XdvlVV2+3rzZ2Lt90/afgxTL97kapBvdoYPcXLpMoDrWQSbj5/9X2r8yylNeutz/gLG0fnTb9JSIiOj1R85+V7pNGO/1VOP4eLR1XUq8+/jx8vqCDyW6b/MSPNf8ZFR794XncJIG0Cd0flruqVrVdKa+22vqvTv788+l2dAXbfey1/Ti0YfGo01oXvz2f/EI4Ot98fqH843l8R+pWUsGtWhpuzIIwXO3rZHjEEAAAQQQQAABBBBAAAEEEEAAAQQQQOB0FyB4frrX4Bma/0QFz0PBJ92P+IqLCnsOCmqQ5pN1a43Z5umxx3l09cYj8BOd5tRu3eXBatUj9mHWYzS40nvqFBk4Y7ppKwvtPfxordtM9w13apr7Dx0y9ud95vUJjgEvp7RCe23ffWNVy+XYrdLQANZv+/fL8HffEQ18u/3YBc97TZ4kTvtvW11Hg6nTlyyWp14dG9jFbVnsjuvbpKm0qX+X5yC2uury/QOmT5MJH873lRUNUuoe6uWvuNJyOXa7el3z44/S4/XxsmDlSl/XD53kt32pgeah86tj0vZGDxo81zz5zY+e67e9BwJ0OLl1vXrS86GH5cJ8+T33yTowYdjbb7u+d+PVh2Z0/1fp6qtleOu2cv1VV3kyC7XJ8PvCzVYNBM8TeQeQNgIIIIAAAggggAACCCCAAAIIIIAAAggkkwDB82SqDfKSrgIt7rhDWtxRV0pdfInkzJ7d8tqhvbN1JvCwd2YFDsSlayHT4WIayHvukcZyW8UKUrhAQdsgpw4+2LHnd3l76VJjNvDOvXvjmkMNKHW4516pXr687V71etGjx4/Lj7t2yZRFC2X03Pc8B6qdguehgnW+r4E0rX27sc919L7CoWNCAc15X64wAoEZNdvcqjK0jtvfc680uPkWKVqokG0d6xLtm3fsMAYA+HE1y8M9N1aVNvXry/UlrpI8OXPaBgt1z2ld7n7sB+8bdRvPj7avTv9pIDWvvTZm7+jw62g7V4OJCz40tnZI1Cc923uiyhBKVwO4OkhDZ0Hb3St6vPr+9MsvMnf5soT0I17KmtH9X5t69aX5HXcY32PZsma1zLreF/odpm3S7L7QlSbGd+4s1191ten9/dHKlVK7e1cvNByLAAIIIIAAAggggAACCCCAAAIIIIAAAgiclgIEz0/LaiPT8RbQvVvLXna5lLns8rTAwbETx2Xl99/Lqu+/l6+/3xzvS56R6Wkgqeo1pUWDevny5E0roy5z/9mGDfLRqpWeg9R+oTQYpLMyrytRQvLkyJmWjAbvl23aKPO+/NJv0sZ5boPnoYuoTbVy5Q2bUH50n+b1W36Sz7/55rRpY2bl0DLGy9WpUq4rXkIqFC8uFYsXl2xZ/hcsDDmu2/KTLF671imJuPxd81H1mmsi+oxDR/42VqRYsnZN3AeGOGU60e3d6frx/LsG0m+rUFFuKl06w/sRL+XKyP7Pyuzb7T/L+q1bXPd3+l1Yv3KVNHe9r3XWeXrdV168ORYBBBBAAAEEEEAAAQQQQAABBBBAAAEEEEiEAMHzRKiSJgIInPECXoPnZzwIBUQAAQQQQAABBBBAAAEEEEAAAQQQQAABBBBAAAEETnOBTOUef/zf07wMZB8BBBBIdwHdp7lp7dqSNUuWtGsfP3FCJi5YIGPefz/d88MFEUAAAQQQQAABBBBAAAEEEEAAAQQQQAABBBBAAAEEgglkklo1CZ4HM+RsBBBIQYHejzaWrg88ELHP8LHjx2XQzJnS643JKShCkRFAAAEEEEAAAQQQQAABBBBAAAEEEEAAAQQQQACB01uA4PnpXX/kHgEEMkiA4HkGwXNZBBBAAAEEEEAAAQQQQAABBBBAAAEEEEAAAQQQQCBBAgTPEwRLsgggcGYLEDw/s+uX0iGAAAIIIIAAAggggAACCCCAAAIIIIAAAggggEDqCRA8T706p8QIIBAHAYLncUAkCQQQQAABBBBAAAEEEEAAAQQQQAABBBBAAAEEEEAgiQQInidRZZAVBBA4fQQInp8+dUVOEUAAAQQQQAABBBBAAAEEEEAAAQQQQAABBBBAAAE3AgTP3ShxDAIIIBAlQPCcJoEAAggggAACCCCAAAIIIIAAAggggAACCCCAAAIInFkCBM/PrPqkNAggkE4CBM/TCZrLIIAAAggggAACCCCAAAIIIIAAAggggAACCCCAAALpJEDwPJ2guQwCCJxZAgTPz6z6pDQIIIAAAggggAACCCCAAAIIIIAAAggggAACCCCAAMFz2gACCCDgQ4DguQ80TkEAAQQQQAABBBBAAAEEEEAAAQQQQAABBBBAAAEEkliA4HkSVw5ZQwCB5BVofWc9aVbndsmaOUtaJo+fPCET5n8oYz54P3kzTs4QQAABBBBAAAEEEEAAAQQQQAABBBBAAAEEEEAAAQRMBQie0zAQQAABBBBAAAEEEEAAAQQQQAABBBBAAAEEEEAAAQQQQAABBFJegOB5yjcBABBAAAEEEEAAAQQQQAABBBBAAAEEEEAAAQQQQAABBBBAAAEECJ7TBhBAAAEEEEAAAQQQQAABBBBAAAEEEEAAAQQQQAABBBBAAAEEUl6A4HnKNwEAEEAAAQQQQAABBBBAAAEEEEAAAQQQQAABBBBAAAEEEEAAAQQylXv88X9hQAABBBBAAAEEEEAAAQQQQAABBBBAAAEEEEAAAQQQQAABBBBAIJUFMslttQiep3ILoOwIIIAAAggggAACCCCAAAIIIIAAAggggAACCCCAAAIIIIAAAkLwnEaAAAIIIIAAAggggAACCCCAAAIIIIAAAggggAACCCCAAAIIIJDyAgTPU74JAIAAAggggAACCCCAAAIIIIAAAggggAACCCCAAAIIIIAAAgggQPCcNoAAAggggAACCCCAAAIIIIAAAggggAACCCCAAAIIIIAAAgggkPICBM9TvgkAgAACCCCAAAIIIIAAAggggAACCCCAAAIIIIAAAggggAACCCBA8Jw2gAACCCCAAAIIIIAAAggggAACCCCAAAIIIIAAAggggAACCCCQ8gIEz1O+CQCAAAIIIIAAAggggAACCCCAAAIIIIAAAggggAACCCCAAAIIIEDwnDaAAAIIIIAAAggggAACCCCAAAIIIIAAAggggAACCCCAAAIIIJDyAgTPU74JAIAAAggggAACCCCAAAIIIIAAAggggAACCCCAAAIIIIAAAgggQPCcNoAAAggggAACCCCAAAIIIIAAAggggAACCCCAAAIIIIAAAgggkPICBM9TvgkAgAACCCCAAAIIIIAAAggggAACCCCAAAIIIIAAAggggAACCCBA8Jw2gAACCCCAAAIIIIAAAggggAACCCCAAAIIIIAAAggggAACCCCQ8gIEz1O+CQCAAAIIIIAAAggggAACCCCAAAIIIIAAAggggAACCCCAAAIIIEDwnDaAAAIIIIAAAggggAACCCCAAAIIIIAAAggggAACCCCAAAIIIJDyAgTPU74JAIAAAggggAACCCCAAAIIIIAAAggggAACCCCAAAIIIIAAAgggkKlc61b/woAAAggggAACCCCAAAIIIIAAAggggAACCCCAAAIIIIAAAggggEAqC2SS2rcRPE/lFkDZEUAAAQQQQAABBBBAAAEEEEAAAQQQQAABBBBAAAEEEEAAAQSE4DmNAAEEEEAAAQQQQAABBBBAAAEEEEAAAQQQQAABBBBAAAEEEEAg5QUInqd8EwAAAQQQQAABBBBAAAEEEEAAAQQQQAABBBBAAAEEEEAAAQQQQIDgOW0AAQQQQAABBBBAAAEEEEAAAQQQQAABBBBAAAEEEEAAAQQQQCDlBQiep3wTAAABBBBAAAEEEEAAAQQQQAABBBBAAAEEEEAAAQQQQAABBBBAgOA5bQABBBBAAAEEEEAAAQQQQAABBBBAAAEEEEAAAQQQQAABBBBAIOUFCJ6nfBMAAAEEEEAAAQQQQAABBBBAAAEEEEAAAQQQQAABBBBAAAEEEECA4DltAAEEEEAAAQQQQAABBBBAAAEEEEAAAQQQQAABBBBAAAEEEEAg5QUInqd8EwAAAQQQQAABBBBAAAEEEEAAAQQQQAABBBBAAAEEEEAAAQQQQIDgOW0AAQQQQAABBBBAAAEEEEAAAQQQQAABBBBAAAEEEEAAAQQQQCDlBQiep3wTAAABBBBAAAEEEEAAAQQQQAABBBBAAAEEEEAAAQQQQAABBBBAgOA5bQABBBBAAAEEEEAAAQQQQAABBBBAAAEEEEAAAQQQQAABBLSNQCsAACAASURBVBBAIOUFCJ6nfBMAAAEEEEAAAQQQQAABBBBAAAEEEEAAAQQQQAABBBBAAAEEEECA4DltAAEEEEAAAQQQQAABBBBAAAEEEEAAAQQQQAABBBBAAAEEEEAg5QUylWvT+t+UVwAAAQQQQAABBBBAAAEEEEAAAQQQQAABBBBAAAEEEEAAAQQQQCClBTJJndoEz1O6CVB4BBBAAAEEEEAAAQQQQAABBBBAAAEEEEAAAQQQQAABBBBAAAGC57QBBBBAAAEEEEAAAQQQQAABBBBAAAEEEEAAAQQQQAABBBBAAIGUFyB4nvJNAAAEEEAAAQQQQAABBBBAAAEEEEAAAQQQQAABBBBAAAEEEEAAAYLntAEEEEAAAQQQQAABBBBAAAEEEEAAAQQQQAABBBBAAAEEEEAAgZQXIHie8k0AAAQQQAABBBBAAAEEEEAAAQQQQAABBBBAAAEEEEAAAQQQQAABgue0AQQQQAABBBBAAAEEEEAAAQQQQAABBBBAAAEEEEAAAQQQQACBlBcgeJ7yTQAABBBAAAEEEEAAAQQQQAABBBBAAAEEEEAAAQQQQAABBBBAAAGC57QBBBBAAAEEEEAAAQQQQAABBBBAAAEEEEAAAQQQQAABBBBAAIGUFyB4nvJNAAAEEEAAAQQQQAABBBBAAAEEEEAAAQQQQAABBBBAAAEEEEAAAYLntAEEEEAAAQQQQAABBBBAAAEEEEAAAQQQQAABBBBAAAEEEEAAgZQXIHie8k0AAAQQQAABBBBAAAEEEEAAAQQQQAABBBBAAAEEEEAAAQQQQAABgue0AQQQQAABBBBAAAEEEEAAAQQQQAABBBBAAAEEEEAAAQQQQACBlBcgeJ7yTQAABBBAAAEEEEAAAQQQQAABBBBAAAEEEEAAAQQQQAABBBBAAAGC57QBBBBAAAEEEEAAAQQQQAABBBBAAAEEEEAAAQQQQAABBBBAAIGUFyB4nvJNAAAEEEAAAQQQQAABBBBAAAEEEEAAAQQQQAABBBBAAAEEEEAAgUzl2rb5FwYEEEAAAQQQQAABBBBAAAEEEEAAAQQQQAABBBBAAAEEEEAAAQRSWSCT3HE7wfNUbgGUHQEEEEAAAQQQQAABBBBAAAEEEEAAAQQQQAABBBBAAAEEEEBACJ7TCBBAAAEEEEAAAQQQQAABBBBAAAEEEEAAAQQQQAABBBBAAAEEUl6A4HnKNwEAEEAAAQQQQAABBBBAAAEEEEAAAQQQQAABBBBAAAEEEEAAAQQIntMGEEAAAQQQQAABBBBAAAEEEEAAAQQQQAABBBBAAAEEEEAAAQRSXoDgeco3AQAQQAABBBBAAAEEEEAAAQQQQAABBBBAAAEEEEAAAQQQQAABBAie0wYQQAABBBBAAAEEEEAAAQQQQAABBBBAAAEEEEAAAQQQQAABBFJegOB5yjcBABBAAAEEEEAAAQQQQAABBBBAAAEEEEAAAQQQQAABBBBAAAEECJ7TBhBAAAEEEEAAAQQQQAABBBBAAAEEEEAAAQQQQAABBBBAAAEEUl6A4HnKNwEAEEAAAQQQQAABBBBAAAEEEEAAAQQQQAABBBBAAAEEEEAAAQQIntMGEEAAAQQQQAABBBBAAAEEEEAAAQQQQAABBBBAAAEEEEAAAQRSXoDgeco3AQAQQAABBBBAAAEEEEAAAQQQQAABBBBAAAEEEEAAAQQQQAABBAie0wYQQAABBBBAAAEEEEAAAQQQQAABBBBAAAEEEEAAAQQQQAABBFJegOB5yjcBABBAAAEEEEAAAQQQQAABBBBAAAEEEEAAAQQQQAABBBBAAAEECJ7TBhBAAAEEEEAAAQQQQAABBBBAAAEEEEAAAQQQQAABBBBAAAEEUl4gU7l2bf9NeQUAEiIwtHkLKVKgQELS9proiZMnZc7y5TLr88+8nsrxCCRc4PE6daR62XIR1/njr0Myau5c2bh9e8KvH7pAqWLFpF39+pIvd56Iay5et1ZenT/fMh9VS5WSFrffLtmzZks7JtnvOb9lTbfK4EIImAiYfa9u2LZN+s6Ynq5eDareJHdXrixZMmdOu+4/x4/JuA8/lM83brTMS8+GD0rpSy6J+PvOvXul8/hx6Zp/LobAmS6QLM8VZ7oz5UMAAQROZwG/z3OJKDPPiIlQJU0EEEAAAQQQQACBIAKZpG4dgudBBDnXUmDj6LFSslixpBA6duK4DJo1S3q9OTUp8kMmEAgXGN++gzS7rXYEyq59e+XRoUNl8fp16YZVvUxZeaNzZymcP3LQy4SPFkjzkSMs8/FIterySps2kidHzrRjkv2e81vWdKsMLoSAiYDZ9+rHa9dKzZ490tWr90MPS9cGDSRblqxp1z105G9pO3q0TFmy2DIvi/r2lxrlIgcKbdq+XUq1aZWu+ediCJzpAsnyXHGmO1M+BBBA4HQW8Ps8l4gy84yYCFXSRAABBBBAAAEEEAgiQPA8iB7n2goQPKeBIOBOIFlecvsNKBM8d1fPHIVAUAGC50EFOR+B1BBIlueK1NCmlAgggMDpKUDw/PSsN3KNAAIIIIAAAgggkD4CBM/Txzklr0LwPCWrnUL7EEiWl9wEz0WcZtn7qF5OQSBuAgTP40ZJQgic0QLJ8lxxRiNTOAQQQOA0FyB4fppXINlHAAEEEEAAAQQQSKgAwfOE8qZ24gTPU7v+06P0Xw0bLlcVLRJxqU/Wb5D6fV5Ij8vH7RrJ8pKb4DnB87g1ahJKiADB84SwkigCZ5xAkOeKUa1ay6M1akSY/LLvD2nx8gj5bOPGM86KAiGAAAKpKkDwPFVrnnIjgAACCCCAAAIIuBEgeO5GiWN8Cbz7TE+5/IILfZ17yfnnS96c/7d/siZy6tQp2frbb3L4n388p3n85AmZ8NFHMua/8zyfywnJK5AsgaSgQkFecge9dvj5BM8JnsezPZFW/AWSpc/z+7KV/Szj3yZIEQEzgSDPFUHOpTYQQAABBE4fAb/Pc4koIc+IiVAlTQQQQAABBBBAAIEgAgTPg+hxbsIEzAIEx04cl0GzZkmvN6cm7LokfHoJJEsgKahasryoJnhO8DxoW+b8xAokS5/n92UrL0YT2z5IHYGQQJDniiDnUgMIIIAAAqePgN/nuUSUkGfERKiSJgIIIIAAAggggEAQAYLnQfQ4N2ECBM8TRntGJZwsgaSgqMnyotpv8Dxo+TPi/FQqa0b4cs3ECCRLn5dML1sTI02qCKSuQLI8k6RuDVByBBBAIH0EeJ5LH2euggACCCCAAAIIIHB6ChA8Pz3r7YzPNcHzM76K41LAZAkkBS1MsryoTqWAciqVNWj75PzkEUiWPo+XrcnTJsgJAvEWSJZnkniXi/QQQAABBCIFeJ6jRSCAAAIIIIAAAgggYC1A8JzWkZQCBM+TslqSLlPJEkgKCpMsL6pTKaCcSmUN2j45P3kEkqXP42Vr8rQJcoJAvAWS5Zkk3uUiPQQQQAABgue0AQQQQAABBBBAAAEE3AoQPHcrxXHpKkDwPF25T9uLJUsgKShgsryoTqWAciqVNWj75PzkEUiWPo/gefK0CXKCQLwFkuWZJN7lIj0EEEAAAYLntAEEEEAAAQQQQAABBNwKEDx3K8Vx6SpA8DxduU/biyVLICkoYLK8qE6lgHIqlTVo++T85BFIlj6P4HnytAlygkC8BZLlmSTe5SI9BBBAAAGC57QBBBBAAAEEEEAAAQTcChA8dyvFcekqkJ7B80a33Cq1ypeXq4sWlVzZs8sF550n/xw7Ln8cOiQH//5bVv34g8z98ktZvH5duhr4vViR/AXkniqV5eZSpeWKiy6UnGdnl/PPPVf2HTpolOfHX36VpRs3yOxly2Xnvr1+L2N7ngYm699wg1S44krJmzOn5MuTR87JlVP2HDggfx35R7bv+V3Wbtki0z/9VDbt2O47D4kOJGk5apQrJ9cXLy6FzjlXsmfLZlgeP3lCdu/fLydOnpStv/0mX23ebLQRv2Xx8qK6ZNFi8uAtt0ilq64y8qS2WbNklt/2/5nWXt/8ZIl8/cMPnl2TJaCcJ0cOubdKFalZrrxoebNlzWLcl5nPyiy//vGH/HPsmHy3c4d8vmmTTF2yWA4dOZLwstapUFHurlxZyl56aVo/oRfVdqD/rfjuu8Dt2XMhPJyg/ULta6+VW8uUMUyzZM4s5593ruQ8++y0+1L7h/XbtsridevknWVfeEg9Yw/VsjW69Va5qVQpKVawkHFP6Ef78N8P/Jn0deNFz0ufZ9ZmtY5DffBnGzfKtE8+8fU9kGzB8+jvHG3bx0+cTGsDX33/vcxZvsxXv+ilfuJxrPZ/LWrfLvdUriIX5c9nfIfu2LNXxi34UMb8d56nS+i9rt/FN5YsadwbuXNkl/x58spvf/4pfx05YnxnLVq7Rt5dtsxXP+opMyKiZXu4WnXR+tLnEy2bPnfF4/vLbV5C36HlLrsszeS83HmM75ZjJ46nyzNS9HNatixZ5cJ8+eTkqZPG98nhf/6Rb3fskIVr1si0Tz9xW7S4HeflmcTvRZPx2fvW0qWl2W21pcwllxr3nvaX67ZulXv79fVbzNP6vGR5bkiv3xSJrqz0+k3htRzR/XL478Y//zpsfE/MX7kyQ/oit2VJVtt7KleWR6rXkBKFixi/Y/YePCifbFgvj4962W3RjOMS+Yzj5XnOqq3o77C9Bw8Y35/6vsTvbzNPKKfBwcn2DHYakJFFBBBAAAEEEEAg6QQIniddlZAhFUh08LxSiauk0z33yG3lr5VzcuVyRP/333+NANPcL1fIC9Om+Qo2OF4k4AEaGOv5wINy7RVXGAExp4++JF79408y+J1ZMnv5cqfDHf+uPxDVtN71N0jBc86RTJkyOZ5z8tQp2bp7t4yd/18ZOvtd2+N73P+AdLr7HiOQGvrkyHa2EQQM/xw9ftx4AR7++WXfH9Li5RGiwSKnT6htaOD23Fy5XJVD09Sy7NizR6Z/+okMmPWWp0CEmxfVWr/PN3pYrr3ictEX7XYfba/b9+wxAi2D3p7lVOS0v/sNnje8+WYZ1rylEZgJfY4dPyHD5syW/m/NdH19fcnUpu6dUuXqkq7asCasgfQvN2+WAbNmyoLVq11fy21Zu97XQFrfUVeKFSzo2Ba0DazbskV6vDHJU15cZ9rHgZ3vuVea1qwlJYoUiblX7JLTwNqKzd/JkHffyZCyjGrVWh6tUSMii5+s3yD1+7yQ9m96rz7b8EGpXrasMbDF7qN18+2O7TJ8zhyZsPAjT5Jm7VsTeOPjj6Xd2DGe0god7PeecRM899JmQ98Dz0+b6qmevbxsDQea++xzcmuZ0hFm3+3YKdd36ujZUV/idm9wvzS6tZrr+1P7aP2+8dIves6YxQlfDRsuVxUtYttH6nec1l+hc8+NSEXradCsWdLrzamustOs1m3S9s56UuriYo7fF5rg30ePyqcbNhjPA59s2ODqGqGDzL6bo+tUg3ADmjSRuypVkjw5cibk+8sp09oXPlbrNqMvzHzWWU6HG88R67ZslZffnytTlix2PN7NATooQv8re9mlrupF09S++KM1q+XFd94x+mS3H7M+1OxZSAcdjXuigxEsDn2ynJVZckQ9R2ofeuToUflX/rVtw3b5y4hnbzftU59fRzz+uNxaukzM9+Sm7dulVJtWacUa3PQxow4zZ/6/NnTq1L8y4aMF0nnCeLfVY3rcvOdekJuuKRXxNx3M23fGdBn5/txAaXs5ORmeGxL9m8KLR5BjM+I3hebXzTOU9su9H35Y7q5cRc7LnduxX9bfwTo497k3p3r6jRPEz01/kp6/19za6kCcoc1aSPnLL4/57fDx2rVSs2cPR5b0esZx8zwX+g7X3/hu3pvoM4W+M3l6wgRP70zcPiPedUMlGfF4K8mXJ7Ld6mCPDq+NDfxeo9+jjY3fflnC+nmtMH1vcmv3ro51l57PYI6Z4QAEEEAAAQQQQACBQAIEzwPxcXKiBBIVPNcfovqDqEnNmo4vcK3Ktv+vv2TY7Hel78wZiSq+p3T1B+1rT7Q3Zs9HB5LdJKSzp3UU/LNTpnh6MRuedt9HHpV2d9Zz9YPaLE8a7P3q+83S8bXXLPNg9uPeTfn0mF379sqjQ4farh6gbWNY8xZGIMbN4AOra2tZfvz1F+OFwXtfrnCVRafg+cjHW0nz22rHvMx2Slzzsuann1wHc90GlKOv+0i16vJKmzYR95SXYE/QNqz50SC6znToNH6cq5d6TmUN5em2a691FWgJN9EAw/iPFkj7V8c6VVHC/q4vlgY1fUyKFy7sGPS3y4RX13gVyOyeCH/h6LfPCfV3HV591fVKEWbtW8upwZLmI0f4KrLfe8YueK7BhtFt2srN11zjuc61nuesWO76Raebl61mMIv69jdW8wj/RAen3IA+XK2aMZjosgsu8FxWP320mzw5HRNdd9F95Lgn2hsDRswGR7ntTzVQM7xlS7m+eAnPLqF+1Es70HPM2kJ4neoL6F4PNjJm3Xn5hL6/Ok8Y5zmgH34dHXg2sElTKXvpZb5MNB+fbfxGuk6c6PsZKWi9aHkOHD4soz54X3pOecMVo9NzRSgRq+9CNxdx2y4z8tnbqX3qCh0aOL/yosKmRY7un3TG/KjWbWKCjcu+3SQ3Pv2UGzbTY6zq4efff5eGgwb6bnteMpQszw1+v99DZXXzm8KLi59jM/I3hebX6RlK6/rFZs3kigsv8tQvqq3eE+3Gjg7UL/sxDZ2T7LY6SGtA4yYxg+BC+XcTPE/PZxyn5zltK0OaNZcrLrrIc7Xt3LtXuk+eKFOXLHF1rpdnxFXDRxoTBsI/p06dMgaO+x3YGkrLb9pBv+u9Pou7QuUgBBBAAAEEEEAAgUACBM8D8XFyogQSETwPEliILqfOwNElYJsOf8lVoC5RTk4v/bxc1+sPXE1bX2BM6NDRWF7WT+A+On8//LJLNKg1f9XKmKwnMniubWNsu3ZStWQpTy+R7Hx1yehn3phszHJ0+ti95G5co6Y8VK2a5wBu+DV///NP6T55krzuMOPWKaBsVQ6/gUBNT2dnjGrVRkoWKxbYXu/LD1etlAcHD3K8L+3KOmz2bJnWpYuxdKubFRTMXDRIqzN0mrw0zKn64/73Lv+5T3S2nZvZIW4uri9Ldfng+wb0c3R1k56bY+xe/E56spM8dGu1QH2OXV8Tnb/TIXiuAzWmd+kqZS691A2v6TFaz1//8L00feklx4EFTi9brTLh5cWoVRoaWGlfv77vAXChdDUYqStjDH7nbd9mXk60C57roD6ddW61goKbIKXTC3u3efUaHLELTvZ5+BHRWazRs5jd5kWPc/v9ZZam9oXdGtzvOKvSTX5+2bdPuk563XUQIJSmBkEGNG4qRQoUcHMZ22O0HeiKFy1eHumYVrIEzzP62duufWrenPrN6OC5Pvd+OnCwMaM0+jlLB1O9/9WXjnVjdoAO8NA+IGuW/1tdSY+buXSpNBw80FeaXk5KhueG9PxN4cXG67EZ/ZtC82v3DBWP7wod1NH6lVGmv9e8enk5Ptlt9Xe5Dmi36++dgufp/Yxj9zyn26ro80loOyQvdRU61svvYS/PiEMeay4d7ror5rfA6h9/lAod2/vJqnFOg6pVZWzbJ2LK/Nuf+43nY7N3FHpePO4rTcfrM5jvgnIiAggggAACCCCAgCuBTHLnHf+3/p6rUzgIgcQLbHxljBFMC/8cO3HCWGrV7bKl4eeWLFpUxraNb3A0LVD34uB0CyiFl6lOhQryWjv7H+hea8r4gTtFA77zXZ06oX0H0eCumyVQXSUoIl9s2iR1nu8VY2r8uL+vgWSLerHoJt1d+/bJo8OGyOL162MO15d17/Z4RmqULec7UGqVh62/7ZZGLw6WFZs322Zz/BPtjX02wz+a53lffyVNatbyVeboC7qp2+plysgbnZ6SwvnzR5xuzLC1eVlvBBdb68zzHGnnublfi19UWN7q1s2YERivz/ETJ+TlD953XD7VqqxvLP7Y2NfcLHCuLzSOHDtmvNjQ1QmcAuu6SsVTE8bL64sWxqt4jum0qlPHmPFybi77JTgdE4o6QPs7HQgSdDaH2+ua3RMfr1srG7Ztk1Z17nBcpt3NdYyXv6P15e8q28PN2ree4HRf2CXq954x+27UPeqzZskcl8E/2rZ133vttzbt2GFZBLP+WPe8bDtmtO0S14v69jP62vCPEZxq29pNlUm/Rx61DTK7SiTsoD8P/2UMLHL7nec1/fDjo+su1Ef+8sc+x3vWqT9NxH3v9v4wawtap7r6xnMPNorLIB4331/RddPl3v/EdRCRpp8WyHfZp+v3zKSOnaRowYJBmk7Eubofeo83Jjsu4231XBH9LGT1Xegmw07tMhmeva3aZ6WnOrl69jPrn8a0aSsta98uZ4Ut/68D5kbMfU+een2CG7qYY5YOHCQ3lbom4t91yf6ukybK6P/O85Wm25MS0X/otb0+N6Tnbwq3Nl6PS4bfFJpnq2co3SLL6rdjaGsG/U3nZsCTPnvc3a9Puv0GTnZbYxDj086DGPVZtmbPZ0ybVkY841g9z42e94GxRYVZ4NxrW1m3dYvcP3CgfP/LLttbysszor4HmdjxSTn/3MhVbfR5odUro2TWF597vX2N4836d/13/U1+Z+//2zoqPPFE9KFun8F8FZKTEEAAAQQQQAABBFwLEDx3TcWB6SkQ7+D5zC7djJHEZsGu0H7mus/nkg3r5Nc/9hujmAuek1d0BPkt15S2fPnr9cVQvAz1haTdD3R9obl+61Zjn8yN23+WPQcOGkum3lCihFQrXcZ2z0+dgd5y1EjHgFLDm242AqZmP6rVVNNZ/t13hqnuQXb85Ekj4OiUB12yrPeM6ca+4eEfXTZO90vVvThDnxrlyspF+SIDvd/t3CFff/9DxLl//HVIRs+bZ/qj3S4ob1YODSxpYPXc3LnkxqtLGsvjXn7hhaYDCHT5uNcWfCitR79iW/VmL7n0Bbm21+gl5NVn7ZYtxhL03+3caaSrMxxqlSsv115+uW2gQmfb3t23j2VQLL2D57onowZCzQZfaBvWPao/37TJ2NNc98/Lmjmz4V6tdFljxnrBc84xvaeNZU4H6zKn1oMWrMqqAx4uKXR+WrqhNjDzs6UycdHCNDt9iXdv5SrGnngVrrjCcha0Lvd7czfn/fHi0TfoYIS3u/eQ0pdcYpqcGmq/EGo7up2BfgrnLyBXFSkila+62rYNuXGNRzk0DbN7QvNerFDBmIEB0W3Fyz1hNVgnvBzJHjzfd/CgnJs7d8x9pC8QP9+00Vhade/Bg0aRtP+tWrKkXF1U98KOnOEYKrO2+Vmffy4P2Mx2zIjgud3LydD3uH7nLVm/Xnbs3St5c+Y0ti3QZbuvu7K45XYcbr/zgrZts+C5Li+q/YhVcFUDcjpg59jx4zJszmzpH/W9qHlyGkin972uKLBg9WrZunu3HPj7sFx4Xj6pcvXVonvFFitY0HIgkN5zD744yPNACu1Hs2bOEjP7Tp+Zfvr1V2MZ9GXffms8FxTIm9foz6tcXVLy58ljmRen76/w+rmnUmVjwGT03vGhY6yeka65+GK587rrbZ+R3A6K02vNfbaXkZ7Zs2d0f3zw778lV/azjUCAroyie5FbrR6i27Hc0r2rbdDKbfBcvzfa1K0r+XLnSSO88qKLpNJVV0U0eR0MpiuQHD1+PO3fT5w6Ke+tWGG5RU0yPHtbBc91/3irwZ+hgXLaXvWZ8vpOT0ZYNLrlFmPFnOh9orVN39jF+9Lt9a6/XsY/0SGmverze+WnOic0OJkszw3p/ZsiaH9udX4y/Kaweob69JsNcl6u3BEr1OhvCn1O0OfbaZ9+mlYs/Z35nyo3GgN4Lz3//56Jw8udXoM7QtdMZlsNiGt/ob/FrN41aJ9/6t9/ja3S6vfpHdOEMuoZx8xV83royN8RgWl9Hlmz5SeZuHChTP1kSVq/pG3lgZtulqY1axnf+Wbl14HN+gzTbfIk21vPS/BcEzIbdGQs3e5zsK+xssiAQTEri1i9m0iGZ7BE9WWkiwACCCCAAAIIIPA/AYLntISkFIhn8LzbfQ2kV8MHTUfR60y5SYsWyjNT3rB8OaU/pHQm52M1a5mmoQEKnW0347Ol6WZp9UJWf7h/umGDMXvcLnCoL6l6P/yw5V53bgJKH/R6Tuped31MmY094efMdtwTvn29+sasNLPgu9sXkGbtxG5Ef3RmtW6XDxkqpYpd7LscemKzWrfJ840eMl2mz83LT7OX3NEZ+t++qxuNZWOt6rZI/vzy4mPN5O5KlU1n5joFxdIzeF6pRAmZ0aWbXFyoUERRNY/f7thh7F2+YM1qy3tK62506zbS8OZbYgLXbmaAuZltpy9L9IWizvzSvsLqo/Wv91P0QA493ljmb7gu82c/uzkenYfVi0U3bSd0fW1DI1o+LvVvqBTj6jTLMB5lCKXh9p5Yt3WrdJs00bKtON0TblYqSPbgebT7kaNHjdUOdEa1VbutXf5a6d+4sZS/7HLTF51Os1vTO3iuL2fn9HzWdF9iN9/j2t/0e6Sx3FK6dMwgA6d+MV7t2ix4/uMvv8jVRYtGDNbZsnu3vLPsC3n7i8/l6x8iB4KZfYct7jdAKl55ZUw29X59d9kX8vTrE2Tnvn2WxehY/y5jVRezPcnd2LhdFUbLpcvkT7DYPsTYF/uRR+XR6jVMg8Zu8qKF1HSsTDQNpz5D09D7Y1jzFhF1EwLUND74+ivT4Ec4slWA1W1/rH2XzqozWxVH70/t90bN+8CyXt0Gz80SCHJuKL1kefY2a586YEYHJoY/f2qwaMn6dcbAoXeXL7P9zrcKsOjKBM1f1qXbv/LUbehAwtZ17oiYye528KWnC5kcnCzPDcnwmyKoZbL8ptBymN3D0QPt9PtHV0p478sVts/aEzs8KXdXrmw60HXulyvkQvpL6QAAIABJREFUrr59gtI5np/stpt37jQGooXP2Nffwx+uWmV8n+t/dp+MfMZx8x2uK+T0mjrV8vs79N07qElTI4hutgWNm8HEXoPnAxs3Md3uYvVPunR7B8d2FX2A1fe21q8OeIieOW/3vJFez2CeC8kJCCCAAAIIIIAAAp4ECJ574uLg9BKIV/DcbkaF1+U37ZYAdfODMF52GnTu/2hj0X3Iwj/6I83YC3OU816Yep7di1kNvujs74FvzzLNtlXgUfeQ1YCNjvh287F6uer2BWTQ4HmTGjWNQKHOUAz/eC2Hnms1081NWZwChTooYsbST40Z7HZB3FAZtI288NBDpkt368ucdmNHR8wwCZ2XnsFzq5c1Otjg/oEDbGc6hteV1UASpwEYTsFzDZzrIBAdWOPmYzVrSu+l56e9KYPffcdNMoGOMXvppAn6WVrTasagzsBvOHhQoHy6OdnNPWHsb+9y2wy7e8JpJunpFDzXZcife/NNxyWdtQ70pZ8uT6kDUMxWf7Cb3ZrewXOr5Xy9LLuu5dWVGcxmhqXHIBez76vwe0H7dt0K4Mnx49zcIsYxQ5s1lyfurBezT7KmpcvzvjB9mqu0dHCBztQ2267CaYCg04t3DRbrzHcdRGS3FUAoo7rKjAYTzfaMdcqLpmGVH69b7dgtOe5mxqW2WQ0iRM/C89If272Yd+qLgwTAg5yrdZBMz95u2qeu5tNpwjhjlQ63n3gt3W4ViA+69LDbciTDc0Oy/KZwa2Z1XLL8ptD8OT1D6RY4usqY07ZSobIu6N3H9LtT0ynzRNugdI7nn062+l2jA3E6vPaqq+88LXxGPuM49ZFeV+exWlVs22+/yf2DBtgOCvQaPLfqO9z89jZrdGbf2/oMowOpm40cEXNKMjyDOd48HIAAAggggAACCCAQSIDgeSA+Tk6UQLyC51Y/CJ1m1VmVS4PWne+5N2a5W7uAZLyNrJYom770U3l46BBPl9OXdnOeeVaqly0bc55d4KRd3TtlYJOmMQF8L7O+QxdcNXyEXHv5FRHXdxtwDBo87/vwI/L0f+6LqU+7fc3sgGd06WosXRf+cbMPsN1LLv3Rrq739u/nKnAeurbVvnl2s+bSM3huZuVnZnODG6saQZ/oFQycXtLYBc91xpef+yleZfJ0E///g/Ve/mrYS3JVkaIRp/vtm6yWkfVzj/spj9OLXzerY0Rf1+qecJrhd7oEz70O+FAfuz1E7QZRpWfw3GqVCj/ltZrd5afv8dqu7YLnOmBLZ2V7GWSjAUodPFSiSJGIrGhZNHCu+2J7+ajNW926m67EYved6PTi3cty66H82i1fa5cXu6Ctnz7Dr4mW44vBQ4yl8cM/ujS7BlQmfbzIddXowE1d2SZ6D2KnmXVBAuBBztWCJdOzt9NSz7pkte6P62ZgR3ilxWvp9nil47pBhR2YLM8NyfKbwo9h+DnJ8ptC82T3DOVmEFK0hS7hrgNGdLuk8I8GVhu9OFg+27QxKJ/t+aeLrQbO5yxfLk1HvOT6N1tGP+PY9ZF+BpPr9/C8556XKy66KKJOd+3bJ48OGyKL16+3rGuvwXNNyGzVCjcrkEVnwmp1A6vfUcnyDJbQG4/EEUAAAQQQQAABBFi2nTaQnALxCp6bBZrdLv1pJqM/rOY/31tuLFky4s+a5oylS6XRkMEJBbV6yebn5XQoo1Yzpu1e8pr90PbzQ1XzMKnjk8a+k+Eft4GMoMFzs5dLbgP3ZhXtN6Bk95JLl8prPnKEr2W/rWZlW+1dnZ7Bc7MXJH5mCli9/HV6SWMXPPe7t7dZkMNtWw7acViVxynAYnfdoPdXkDLZ3RPaTjTYMXvFcs+XsLon7LZXOF2C515mtIbD6YvbaU93kUvPvyDG0ypQ6bev8/Ni1GpZTj/BUC2gVXqJXn7WKniuL9snf7zIdFaTXQPv3uB+Y0ua6OVR/brotaxWtrHrT+1evPsdqKh5sZq9ZpeXNnfUFV02NneOHBF0QfoMKxOn1QrM6luXSa77wvMxS7/a1bOulDD5yU5yYb58EYdt2r5dSrVtbXlqkAB4kHM1Q8n07G3XPnfs2SNNhg+zDeZYAVvNGHdqF9Hpmc10dLs/sOcvwKgTkuW5IVl+UwT1TJbfFFoOq2eoIL9XzQY7Oz1rBzUNnX862Gpe123dIvcPHOipj8/oZxy7PtLvYPL3ej5rbP8U/nHTVvw8I1o9CzmtQBbdNq2eH6xWF0yWZ7B43WOkgwACCCCAAAIIIGAuwMxzWkZSCsQjeG41czLIS1S7l8t+Xop6xZ/2VBdpePPNEcuAxuMlm1m6OhtTl19vN3ZMTDbNfmjbHW9XTl2Kr3qZyJnvJ06dlPdWrLDdh0/TDBrcM5sp7CeAGyqf34CS1UsuNZ2yZLE0Gf6S16ZiHG81MOLo8ePGLEddmj/8k9HBc7/LlOqKEEXyF4goyx9/HZLR8+ZZvsCyKmuQF4tmQdb0Cp5b9XdOS/vaNayg95evRvv/T7J78at70j4weKCv5P0MFjodgue6fHmXia/LuAULfLlYLT1pNavMb1/n58Wo2Qt7N8tmW0EkImDkBt0qeO60bYBV2mYByiAuoeuYpWs3qMzuxXuQQL6fVQLMvtODDJhUE6tBk04DBs3q22lFFLO61tltberWlXy580T8eee+vbarCwQJgAc5N9meve2W8R9r8Yzr5n7WY8yWbvfyTG41c9FNkMltHu2OS5bnhmT5TRHUNFl+U2g5rJ6hgvzG8RsQDeqq558Otk5bnlk5ZPQzjlUfGeR5wu93iJ9nRKuZ+17butd3LMnyDBaP+4s0EEAAAQQQQAABBKwFCJ7TOpJSIB7Bc6sfg0GXHbZa1svPcpxe8K2u63eWbPi1rWa0L1m/Xqo/0z0mm1a2QV6Ue7EIHZuRwT2z/PoNKCXiJVcof2bL2enfzIKqGR0815fOL3/wvnSeMN5Pc/B0jlVZg9zHGRk891R4lwdn5P1ldU/4XYY+vMhm94Td4J/TIXjudYZNdBOwevmoM4e7TZooo+Z9EHGK377O64tRq+DO5p07pX6f3p5md4UXwGxJ7UQPgDO7n/wO1rHqv+y2W3F524vVbCqdHW82kMvqeUCX1dcBWgNmveX20jHHmQUn9SCzVQIS+Wzm53nSrL6DzMT3iug3eKHXCXKuHys3ZfNbv1b58TpD3CyPVs/OVjMVo9Owmunod7anG8dEH+PnuSFZflMk2sZr+n6/Z63uYf33IM8KQfoFr2VP9PGJsPXzXJIMzzhW95/dikxO9eO3rXh9Rgzlw2xgh9MAt/AyWA1k8rpSW0Y8gznVBX9HAAEEEEAAAQQQCCZA8DyYH2cnSCAewXOzUepefkjZFS2RaVtdN5F7EFvtT/bdzh1yfacnY/Zte6xmLRnR8vGYpVH1ZfmEhR+ZzlZPRFPx85IuEfkIpWm2/GaQPc+DLLkdypNVIMQs7fQMnpst16951mXqu06cKFM/WZLIqhKrsgYJoJ1JwXMrn6CDj9xWqlXwPMjLPKd7wmqwULIHz/2u+hFdF14GFfh98ez1xaguS97j/gfk7KxZI7IbZEUFTUjbd+Go1Sr+PnpUPlqz2vU+pW7bcug4q2Cq2eAEp7TN9gjWQPzERQs9L/8efS2rZw2vg+niMXvWKjhp9mxile8gfXrIxk/ai/sNkGplysRU5bc7dkibMa/IJxs2OFVzoL/7DV7oRYOcm8jnYz9pWwWGggQRQxUTdOl2s/IE2TooUIOJw8l+nxuS5TdFHAjimoTf3xRW97B+R4xb8KE8/sooX/kM0i/4umACT4q3rWbVz3NJMjzjWPWRfsoTqjK/bcXrM2LoembPRPo3t/281flWBsn0DJbA24SkEUAAAQQQQAABBETY85xWkJwC8Qiem80s87ssdLRSon7s2tWG2X7K8Qqa6HXNXvRavfy2CrZrOvpyZv22rTJ09mxjyfFEfpIpeK77or7w0ENybq7cEUUOEjy3munnxdTqpb/Z8rHpGTy3elGhZdNBGP9d+bW8+O47smLzZi/FdX2sVVndvmgxu9CZEjwvkj+/TH6ysxH4yZQpU0RRMzp4HuRlXqggVveE1WChZA+e69KaHV57VV5ftNB1+zc7cMhjzaRD/bskS+bMEX82m+WbXsFzsxewVttOBCp8Opxs9n316x9/SOOXhsnCtWs85UD3A29d5w4566yz0s6LV9BNA4JfDXtJripSNCJPVntsJzI4afWsYeZm9Z0Sr73s17/8ipS+5JIIE7tlYa3uJ03gwOHD8u7yZdJr6hTZuW+fp7p3e7Df4IWmH+TcZHv2tmqf8Xi+Uiuze9HN0u3XXXmlvNW1u1xy/vkRVepn9qrbNpHI44I8NyTLb4pE+nhNO8hvCqt7OOg2QkH6Ba/lT+TxibJ98Z23pefUKZ6yngzPOGZ9ZNDJBn7bit/guVUf4nbpdrOBTHbL1ifTM5inBsfBCCCAAAIIIIAAAp4FmHnumYwT0kMgaPDc6uWvn/0mzcqrs6FGt24r5+TKFfHnRAaWzH6oBX0REp55sx+sdoMNND+t6twhmcNe3oenp0H0fYcOybJvN8mitWtl9vJlcX9JnJHBc31RWK1MWbnlmmvkplLXyOUXXmhq4Td4Hs+6dRu0Sc/gud6jOmCj4pVXWnYpJ0+dkp9+/VV0CdT5q1bJO8u+iFv343eGlF0GTufguXrcUOIqqVWuvFx7+eUxfVuo3Ins48JtzV68BX2ZF56+2T1hNVgo2YPn8ZjhqzZW5TSbcZxewXOz7yU3fWrcOoo4JmTW5qwGbDhd1myJ0ni6eNmvOxGz1pyeTczK2vfhR+Tp/9wn2bJkSTs9ngMMF/TuI7eVvzaiauzMdSuEaU93kUvPv8CyOvV7/tsd2+XzTZvk3WVfyOL1652q3vXf/QYv9AJ+z03GZ2+z9qnufgJdZvgNbqwqY9u2k3x5Ivekd1q63WxVIL/bOLhuFHE+MJ7PDcnwmyLOPJ6Si+dvCqt7OOh3hN9+wRNEAg5OD1u/gxiT4RnHqo8c9PYs6fXmVF814ret+A2eaybN9ix387vBaiCT3RLsyfQM5quCOAkBBBBAAAEEEEDAtQDBc9dUHJieAkGD51aBMauZU17Lluj0zfJj9kNUX7TpUrOn/v3XaxFijtcXztFL49q9aClZtKhMf7qrlLn0UlfX1kDo3oMHZMO2bfLxunXGnqWbduxwda7VQYkOnmsZq5YsJdcXLy4XFyokxQoWkvPPPVeyZ8sWY2WVRzcvq8zq1s15bvHcvpxJz+C55r3V/2PvTsCtmvoHjv8qTUQJZR4KpZQhZWykvJHKnETSoEmFUkIIKZKiSZqIlEJSbyoaRYYGpRCVIUWRmdLg//z2+z/XGfba87n3nNv3PI/nfd7uXmuv9dlrr7PP/q2hYUN5pOVNKbP1TfXSGaffbNsmy9evt2am68w9dQryMdU1zCzFTA+eX3pWdTnvlFOsgR4nHXmkHHXIIVKiWHHZv2jRlBnmJtO8DJ5HNbNW6+ZnsFCmB8/z4nstt4LnywYPkTPLn5jQHKMaLBCk3wiTxu77Kui1s2u/+h2r90j4pwGR4kWKpKxAYHK3awtRBq3tvh/t+gK746IchBYk/4dvuFFub3q59czg5aPPczrI891PPwk9YCxo8ELLGTRtup+Ng+SfjsBQ8rUM0k/ZbZPx659/WquIjH/rTS/NJVeOya3nhkz4TZFu0Nz6TWG6h8P+rgjaL6TbVfPPVtsgfUfUnnZ9ZNjn7aBtJUzwvOMll8qAm1qlbCnntqKY3UAmfYYZNfsN6TB8mC13Jj2DRd0eyA8BBBBAAAEEEEAgUYDgOS0iIwXSFTw37dnpF8G0PFjQF+Fezm/3Q81LujDHuL1o0ZcV47rdJtVPOtlz8C1WHg38b/vlF1nyyVqZMG+evLr0Xd9FjTp4rrOm9Mf3dbVrS/nDj5ADihXzXa/kSrgZpuslV3w5MjV4rmXUvS41gF6mVCnf119nFOjMdA3oDps5w9dgjKADBZwKmWnB8zpVqkiHhpdK7SqnyiEHHpQSDPMNLmJZX3TP3UGS+kqTKQNKtNAEz7+Wyp06JFy/3Aqe+1khwFcDy4OD7eqig8mq3trJd2ns8vKdic8EfoLneRG0tuszgs4GtKOxW4bdSz3vu6653HH5FaLPF34/uoXJZ99ukv9++KEMnznD1+o9QYMXpmcSL4NWTN+refnsbddXRb31g9+VoXRVgkl39rIGZcZ/nGY6+m07QY/Py+eGvP5NEdTMlC6vflOk63dFmD4lv9vqVhwdRwyTiQsX+qpqJjzjBH2ec6po0LYSJniu99u7Ax+Xyscel1C073/+SVoNfsIakGb3sRvI5JYmk57BfDU4DkYAAQQQQAABBBDwLUDw3DcZCXJDIF3B8ygDP1HOIvNimhfB8z927JBe48fJ0JkzjEXUH6s6u6pF3XpycInE/b691EuP0UD6F1s2y4CpU2XM3Dlek0lUwfMo6qCF1mCuLmMfv0900OC505L5noH+/0CvgcigAeWwQWN9kfxgixuk1qlVEpbc9VNPDWIs+ni13Pv8BE/7pAetq1OZwjr4qa/TsRefcab0a9lSTjuhnHFbBbdz6T2pK1okb8sQZR/q98Wbl3vJrV6xv3u9J/T4TA+eL1//hVTr1tVr1R2P8/q9FvRlq98Xo17LE0nl05xJVN9XWsy8eHFr2js03TN7vebv554Ocqm9lsMu7yj6ZJ2Vriuj9Bg7xlMQPWjwQssfNG06tkNJ9vTbJwTtq/y0EdPS7abvy3Sv1uCn7LFjo2ijUTw3RPE8HvQ3RRA3uzRR1CHMbwrTPRz2GSpovxCVq+aTqbZeBhfZOfjtz6K0jOWVjj4yaFvx+4yY7DGiYydpd/F/pGDclnK7du+WQdNelV7Pjk/hMw1kcvutk0nPYOloE+SJAAIIIIAAAggg8K8AwXNaQ0YKEDxPvSx5ETz3MqsqVlLdU65L4ybS5OxzjPt/uzU2DT4vWL3KWrbSy5LuUQQjdJaNzhqqdMyxvmeZ6ws6HWDw9bZtVrn1xdRtTS9PCAB7eVll95Ih6CwGO2OvQYWgAeWogsaxGU/1TjtNDjnwQN/XQ+uubuPenCu3jX7GsbkFratTplE5uN0nTn9/st0t0qbBxVK8aFHf2ej99+Nvv8pHGzfK1CVvS7fGTaXSsccm5OP2Qsn3SQ0JvLbZoOfzk3+mB8+Dzl4O8yI36MtWvy9GM+HFctA2lpwuiu+rWJ558eLW9F0WJqjsxdZr/n7uaS/nTT7Gazmc8r78nHOl/SWXyNknV5CSBxwQpBiigxgGvDzVCgY4fYIGLzTPoGn31eC5mvlZfnlR/wFSs/KpCZfPbaZjoMbiMVEmPjfkxW8Kj1yOh2XCbwrTPezl90i6+pT8bkvwPPEKB/0O8fuMmNyumteuLUPbd0wZzL94zcdSq1fPlGZo972uK770nfSiPDLlJWOzzaRnsCjuLfJAAAEEEEAAAQQQMAsUqH1Xzyi2R8QYgUgFxne7TY4vUzYhz1179siLCxfI2Dfnup7rjHLlpfc118phBx2UcOy6zd9Ku6FPuaZ3O+DoQw+VAS1bWXsGx3++3Pq93DT4Cbfkgf7+eOs2Ui1p71cNbr+37jNrn9N0fHQP1bfXrrWWVvfz0aUoLzztdDmr/IlyXNkysn8R73sqa0B6/XffyYOTX5Svtm51PK1dO1m2/gu5Y8xoT8XVJSLvvqZZynVMTqwOv+/YYe3ZvvnH7fL9zz/L2m++ltVfbpRtv/6ac7guQX5d7TpSuFChnH/T2WKDp0+TOStWGMvU44orRfeVjP94SeepkiJi13bs8jfdNzM//EAee+Vl4+kanHGGFWjVvbNjHz/3q13GGlyodeqpUuW44+Xwgw/2NSNdr9fclSuk/9QpxjIHrauTeTocvF5jPa5r4ybSuMbZrrPNdcnaH3/7TX789VdrBuOG77bIF1u2yIoN6xNOF/b+8lP25GMz5Z7QctldV/13t/siHW3F7ppE9b1juifs8g/a19n1RU7lt6vvdz/9JPdNfMFazjqbPlHeT3Z5aWDkwy8+F51llY6P9huzln2YMrDNri2E7f/jy2/XF9jlb3eclnncW2/KpEX+ltK18+vQ8BK56vwLEvrXMPXUZ6QLKlWSU445Rg47qKRrvx1fJq3X5LcXy1iHlXrsPPR5pd9Lk1P6ei/9r5e0mfjsHbSv8nsP6fevDh4tWKCA43OQPtv0vOpqKZ20UtOqLzdKl1FP+z1t6OOz4bkht35ThMXMlN8UWo90PEOF6VPyu62X/tHOIBOecdLRRwZtK36fEZNNixcpIk+2ay8nHXlkwp+2//67DJg6xXpnEv+xO58OiO894VnZ9MMPxmabSc9gYe8t0iOAAAIIIIAAAgg4CxSQxo0IntNKMk5gzdBh1kzg+I81C/rlqdJn4guu5a1ZqZJMvKOHaJA7/qMBz8qd/e8vmnzCelWqynO33Z4SdI0qf9sf2F27Sct6Fyb8yZpFMHKETFgw39UkLw+ofuJJ0vScc6TOqVWk4tFHWyPC45c2Ty7b3r175cXFi6TFoMcdi23XTt766CO5qM89nqo7+/6+Uv/0023Lou1NZ+BOmP+//dg1yOj26dv8eul55VWpM89drtHozrdK6/oNErK3lsx/brwMnTnT7bSuf5/30MNSt0rVhOO2bN8uLQc/IXM/Wpnz76Z2rUvpt3EYdHJDnboyrH2HhD1d/dyvrhUQkSvPPU8aVqsm51asaA2siQ/U26XXGeh3TXhWRsyaZZt90Lo6lTU3HEznv/mii2Rgq9a2WyfogJRtv/4iMz/4UJ5fMF/mrV7lhVzC3l+eTmI4yO6eiLJN2d0T1moPI0fIxKRAm9111WK73RfpaCt210S3vLi07wOybvPmMORS/7TT5dlut8kRpUsn5DN/9Sqpl7TPfdC+7s2+D8mFp53m+Xt51ZNPWQNo4j/WDK8nBnlux6FQIkwc5f1k137zysWuLYS9P+LZx9s8+1h7Vk95SfpOnpRz6NMdO0nbBhcnfJ9H2Weks0/SpYivOPdcuaTaWXJm+fJyzKGHSdHChR1b3+bt26XNU0/KrOX2+7jalddrGwmaNhOfvYP2VX5v/avPP19GdugkpQ88MCFp8jPpwFY3S9fLGst+cYMsrZmOkyfJIw4D/vyWx8vx2frckK7fFF7MnI7JlN8UWka7ezjsb8ag/UJYV02f6bZe+9Zki0x4xklHHxm0rfh9RrRrW0PbtZcODRumLt3+2jTp9dyzOUkanllNxnXtJmVLlcr5N/29NGnxImn++EDHZptJz2BR3F/kgQACCCCAAAIIIGAWIHhO68hIgbDBc62UXR5Bf9wmIzWvVVuGt++Qsuymn8CtX3i7F8NRBlj9lifM8friS2dx6YzOI0uXtg1e6+zuVkMGG18Mm66x12vQseElMqDlTVKiePGEqugPZ5293mPcOFnw8Wpf1Qz6AsL0Ul5ne9/zwvO+ypB8sL6Uf3/gIGvQQvxHZ3teM2CAfPDF5zn/HDSgnBdBY70HdTCJBtO1jnafxWvWSK3evWz/FrSuThcjLxxi5VnUr7/UrFw5pXj6snTYzBnSb+oUa1sBP58og31+zqvH2t0TOqhGB0N0HjXSb3YJx5vuCdP3QzqC532ubSa9r74mIUDmJdBnd03sBsIEAdJAypA27VL6xOnvvydNHn4oIcugfZ3fF6N2x5sGOQSpc26mifJ+0kCCfn/Gf7b+8rO0eeopef2D93OzWmIKntu1myAFs3tJbRcESncQ3848bDDK5KF9VIs6daRF7bpWML1YkSIph7q95A8avDD1v16fnzPt2TtoXxWkrS4bNNi6XvGfZDe7Y3SVpWaPPSpLk2ZFBimDnzT55bkhqt8UfuySj82k3xSmezhsfxWmT8nvtl77x2SHTHjGSUcfGbSt+H1GtGtXl1WvIaNvvVXKlPw3KK7HJf8m7H9jS7m9SVMpvN9+Odn89Pvv0vnpkSmDaJPPk0nPYGHuLdIigAACCCCAAAIIuAsQPHc34og8EIgieG73wvX3v/6SrqNHydg33wxVK9NL2smLF0uzgY+GytuU2BRsiSLAmpYCe8hUXxAPbtNWWtSpm7Ist+6/POT16dJ93FhjTmGCEZO63ynX1qyZkve8VR9J034P+w40akZBX0DYvWTQ/KIIPpheIixfv16q3d4tof5BA8p5GTQ+5+QKovt1nnXiiSmDMJyCSUHr6tSs88rBdI3dZt+73aJh7i+3vN3+brondPuDi+/v45bc8e8mr083bZIa3W9PuffTETy3m30YNHj+19875f4XJ8qjr7wSysWuTKYBC0H7Or8vRr3OOvZbcV1e9/QTyiUsla3bPazcuCFlWXK/eZuOj/J+shtMF9Xzjd/6mp6HVn/1pVTtcqvf7BKOP/nII2Vmn/vkxCMSl2C1GzBiGvxht3KC30Lps8q7jw6UyscmroiUGwMWmtQ4WwbefHOKgdbBadWJoMELzTdM2kx79g7aV/ltI3q83YzH+FnlOuhv6C3tU1aIieJZz2958+NzQ9jfFH4N44/PpN8Upns4W4Pn2WAbNHieCc846egjg36H+H1GNN2zS/o/KuedckrCn5MH5dsNHnrnk0/k/F53unYFmfQM5lpYDkAAAQQQQAABBBAIJUDwPBQfidMlEEXw3O4HaVQzF1+7+x5rb+H4jwY+0hnINi0Jmc6Afbqub3K+k3vcKVeff0FK8NMtUBYmGGG3VJ7XEecml6AvIEyBQt3Tt/FDD4ZajtluZL2W367dBA0o51XQOHYdNBA2rfc9KXvc2S3tG0sTtK5O90ReOdgNrNFy6p7cjR7sG/g2DnN/BT7p/yc03RN2Kyb4PZfpnjAF2dIRPDd9h7htTWJ3TdxmoHr1sXuRaFrdJGhf5/fF6EPXt7D2bi0SNzPI1H95raceZzfU7tgVAAAgAElEQVRQIKpBCKZyRHk/3XnFFXL/dc2leJGiOafzMuDMj5HXY03B8+2//SbtRwyTKUuWeM0q5TjTbE67gS6mbQei6DNMz1+mATeBK2xIePk558jIjp1SZtI5rcIQNHihRQiTNtOevYP2VUGuoSkgHfsuHtG+o7S7+OKE5YR10EvPZ8fL8Fn/DXLKwGny43NDDCPob4rAmCKSSb8pTPdwtgbPs8E2aPA8E55x0tFHBv0O8fuMaLpn7Z7zd+3eLYP+f+l2u746/u9ufUEmPYO5lZW/I4AAAggggAACCIQTIHgezo/UaRKIInhu98NGi7tiw3qp3fuuQDOLNb3OdJ3U4045rkyZhNpH8aLYidM08ymK/W7tXlBrQOaZObPlluHDEorVrGZNGXRzm5SlfResXi2NH34wUIswzRhzW4I9aDDCFDgN+yLc7iWIl5dVpkBhFC9V7QJipqBy0ICy36Cxzs66sV69hLby9+5dMmjaNGt58SAfuxf2TjN5g9bVqWx+HYLU0y5NOpb9Ny1t7nZPprNOmncUe8Pa3RNOA6uiDp6bZtMGnXmuLmEH2tjt/aj5bvrhB2n++GOyeO3ahEsb9GWr3xejpqBl2PrOuLePXHpW9YQ6pXs5+KDfV3b3lKn/8jpryuk+tXvp7DQQyRQ813tq1OzZ0mHk8MDdwsQ7ukuzmrVSBtaZZuraLYkdRZ9hF/TUSpnKMf3ue6VOlSoJ9dbv89vHjpZJixcH8vC6fH0s86DBC00fJm2mPXsH7asCXSQRsZvxqMuy3/DE4zKiQ6eU1QvC9mVBy5kpzw2Z9JsiqGWm/aYw3cNefo84GYTpF/K7bdDgeSY846SjjwzaVvw+I5ralemZNvYbxm4ApZ/tMzLpGSzovUU6BBBAAAEEEEAAAW8CBM+9OXFULgtEETw3BbnDBiRNsxbXfP21nHtn98BBeS/Edi+S/YyUNp3DLpBgmnFo2u89TODZNGPMLVAXNBhh+tH73rrP5Jwe3b1cCttj7By9vKwyBc/1JGFmD3dpdJn0u+FGOaBYsYTyml7yBA0o+w0a2y13pwV8dt5bctOQwYH87QYu7MvB8z937pS7Jzwng1+fHsjTtLys2z0Z6GQ2iZzuCae97N3O37bBxfLoTa2k1AEHJBzqtOpE1MHzu666WnTWX/I+xmGC52EDhKaZeqbrHfRlq98XozqIY2G/R+SMcon7CIepr+nZIIoZyk7tL+j3lSlPu0EgYZ9vTN5Oy5Obguda7jCBQdP3kdO1NwW5w/QZOthl+j33SoWjjk64FE73q91+qGFXJ7IbIOb0fBE0eKGVDJM20569g/ZVbt8lpr/bBWW0zU5ctFCuOf+ChIGnUQwwCVpOu2ucF88NmfSbIqhlpv2mMN3DXn6POBmE6Rfyu23Q4HkmPOOko48M2lb8PiM6tSu7vGLX6bFWN8uZ5ROfK/1un5Epz2BB7y3SIYAAAggggAACCHgTIHjuzYmjclkgiuC5FtkumKn/vuSTtdLwgft9B7r1peDE7j3khLJlE0Ry6wWYaQlTnR3YbthQmbV8me8rpbO+B7ZqnbIHoymQYHpJFGbmvWnmudsP2aDBCFMd1n7ztVTu3Mm3oSYwOXp5WeUUKAy6b7W+8H/pzl5y2gknpNTHFJDPreC5Kdhitw+714thF1hwWoY5aF2dyuN3EIHXurkdZ5pB5rYEuFO+Gvypf/rpKTM+MyF4rte176RJ0v/lqW40CX/Xl5Q6e/OsE09KSee0Ionp5X6QWb5ahln33S/nn1IppQxhgueamQ7guubR/r737Db1XU5ByqAvW4O8GDUFRD/auNGq77rNm321g8dvbi23XtpICictBZ/uth30+8pUOdNAvlVfbpTrBj7mux3oeXQp+J5XXJkysMOpb3YKnus+8iNnzZLOo0b6ukZ6sM7eblS9ekof5DQ7zDToRwcD9p7wnDw543Xf5dCVUto3bCiFChZMSOtUDtN3utszjVPh7GaeOz13BQ1eaBnCpM20Z++gfZXvhvL/CUxLt2/75Rc59KCDEtpz2K2CgpbRdI29fAdF/dyQSb8pgnpm2m8K0/X18nvEySBsvxDEN1tsgwbP1SSvn3HS0UcGbStBnhFN7cquXtrHjXtzrrVVXOkDD8xJGmTgYaY8gwW5r0iDAAIIIIAAAggg4F2A4Ll3K47MRYGoguemYLO+0H1hwQJpOeQJz7XSoMcrd/WWC6uelvIy9/uff5ZWQwYHCl57LoCImII/usS67tfbcvATsunHHz1nqXtFv9i9h1Q9PjHA6raHrt3SqDqAYMKC+YFmDtvNevSyP33QYIRp2WSn2XVOqLo83IgOHVOW8tc0Xl5WOQXPNY8gwZBnu94m19epk/LC3+kFQdCAst+gsWmZwp//+EPuHD/O2i7Az8e057lTYCFoXZ3K5dfBTx2djrWb6abH2+1r7+WcOhDh+tp1ZL9ChVIOT3eAMXZCt3siyIAh0z3htnqH08v9Tk+P8LUMs64EcUfTy1P28NZ6ewlc2PV5MbMg32um7wDN02nWcNCXrUFejJqW3wxSX81rVKfOcvShhya07TAz2b3cU3pM0O8rU/6mwXzqMmnxIukwYrivAYImG7f7wyl4rmXXfv2u556VkW/M8kolD7e4QW5v0jQliO/2bKInsJsNpv8epM9o/5+G8siNLVNWqnArh2np8qABFtOe506rJQQNXqhVmLSaPpOevYP2VZ4bq82Bdku32+UXZsBgmPJp2kx6bsiU3xRBTTPtN4XpHvbye8TJIGy/EMQ3W2yD9u1qktfPOOnoI4O2lSDPiE7PSHbb7G3Zvl3KliolBeMGxAVZPTBTnsGC3FekQQABBBBAAAEEEPAuQPDcuxVH5qJAVMFzp1l++rJcZyH1fHa8a800n3FdukrTc85NCUZqkPfFxYukxaDHXfOJ4gDTUtz6MvfttWul/YhhnmacadBkXJduUv2kk1IGA2gQuf3wYfLq0qW2RR5zaxdpdeFFKel0lnS/qS/Jo6+84rmqA1reJFqn5CWMvczICROMsJvFFeRatr6ovvS9voUcWbq0bZ29vKxyCxRqxqu/+lLaDR0qS9d95mjr1FY1oVPwM2hA2W/QWMv47qMDU/b+1PJ98s030nHkCFnw8WpPbejoQw6RZ7vdJnWrVE1pj06ziYPW1alQfh08VdDDQaaVGzZv3y5tnnrS86AetXyy7S3S+OyzU/q5WDEyJXjup61oexvevoO1d7LdgAC9t67q/4hxBrPp5a2WYd6qj6Rpv4c9BSk1oNb7qmukZNKS8THbsMFzzcdP4LTOqVUsl1OOOSallbmVJejL1qAvRnVAh95f8S87tdD6PT5m7lxPM5v1O2/iHTpY7PiUvuLzzZulab+HPH13erglbQ8J831lOqdpFr22g2lL35VWTw7x1Db15f2Qtu3kpCOPTDmVm41b8Fwz1L6o5/hx8vzCBa58Opury2WXSfEiRVOO9RKgMD0j+fke1WNb1K4jA25qZfvd7ta3mr5f/D6naTn0Bf2ozp2lynHHp3g4besSNHihJwmTVtNn0rN30L7KtaE6HGAKTMcncRuUEub8XtJm0nNDpvym8OJmOiaTflOY7mEvv0ecDML2C0F9s8HWy3eTU/3z8hknHX1k0LYS9BnRZGtagTD++DCrB2bCM1jQ+4p0CCCAAAIIIIAAAt4ECJ57c+KoXBaIKniuxW5Ws6YMu6VDwvJcseroC2ZdevfhKZNl9ooVtrXU4KjuUVvu8MNTXrhrgo3ffy/NBz7mGtSMktC0pLKeQwPfGkx4ZOoU25fm+lKz62WN5dZGjaRMyVIpxVIT3Xu69VNPGotsWhpVE2jQZf6qVdaSyk4BUA3c3HvttVKr8qmBZ7jatZMvtmyWS/s+4LqUr2m5NS3/1CVLrEEI+qLJ9NEX2vde20zqVa2aEviPT7N7zx4Z8vp06T5urDEvu5cM+mM+OVCk1/apGTOs/OzKprO9dLaeqa26DYoIGlAOEjQ2LVOoSDpj/IWFC+TRV152XEnBqb5uwb+gdXW6j4M4RNEvmPbk1bw3fPed3DfxBdeglS7V3OnSS+XoQw617edi5fR6f4Wtl5cBJXoOHbDz3Px5cvfzE2zvCe2/daZ3xaOPtq2X1yXgX7v7Hmlc4+yUamkwbPHaNdJz/Hjjd4AOSnjw+hZW8D42SEjT7dj1d0KA0K3N6smT+zzNR/+L7yv0/6/YsEEeemmS7QAoLU+vK6+WFnXqGAP5blubBH3ZGvTFqGl1CTXR76xlX3whfSY+7/g93vvqa6y+MfmjQaynZs6QO8aOCdtsHdOnI3jutD2HtgN9Phn+35ny+GvTbMvm1hZ0cMKAV16W+1+caKybl+C5Jta8pr23VHqMG2vbr198xhnSt3kLqXbiibaDd/wsAW9a8l3L8cOvv1qrm5iekdRE90NtevY5tt/tXsvh9NJeZ8E/PfsN43e5ltPtWc1tpZagwQs9t11aXfq+13PjZejMmZ7uk0x59g7aV3mqpOEg09Lt8Yfn1opVpnpk0nNDpvymCHPNM+k3hekeztbgeTbYhg2e5+UzTjr6yKDfP0GfEU33rmkVmKj64kx4BgvTb5EWAQQQQAABBBBAwF2A4Lm7EUfkgUCUwXMtvmkJ0FjV9GWoLuP16bebrP/VzwllD5eTjzpSDjuopDGYFGQ50ig4nZbajeWvy3Nv+P47+eSbTfL37l1SqGAhqXDUUdZ/JYoXNxbD6z6yTi+nNfOY6Zdbt8rG77/LOZ8XV7cgbywzu3ai51348Wor+Lpr9x7r0FIHHCCzVyxPCKibllvT4zXo8ONvv8k7n34iC1avtl6266fwfoXkvIqnyAWVKkn5w49ICfrruQsWKGA7k/+RKVNk8OvTbd3tXjLoec+ucLLt7Lv4a6vn1NmCJx5xhFXPAgUK2J5DAxeDXptmBRlNn6AB5SBBYyf/WPm0zF9v2ybrNn8ruhKBforsV1hOOeZoKVf2cMd27Bb8C1pXp/s3iEMU/YHmYdqXV/+mQVmd0a8rU7wXt3KBLl2t+5qffkK5lLaj94C2reSZ2vpvb65cKbePHZ3WWbp294SeW/8rkrRXtdZR7wnta3SW7F9//+3pnvCz7LdpGeLY9ftz50754PPPrX5GA2P60f1tdXBNzUqVU4LUuhXDT7//IbVPPTWnCQQJnuvL8NVffinnVqyYcu/rNdz26y+y7tvNVh9colhxa5b58WXKOA748bK8ddCXrWFejJqW0Hb6Hj+idGlrprnT97if1QPC3K/pCJ5reUzLrcfKqu1An1W+2LLFuj/27N1j9aNVjj/O6keTV32JTzd35Uq5+P4+jtW2aws6+GvXnj1StHDhlLTJ/bqXZwKtw1urPpIrHunnaSZ9kGckL/eHn3I4BY9jKPH91u87/jdYz2s5pix5W6597FHjtQkavNAMTYOXdDDW07NnyZbtP1nn1QD/+u+2GAetZMKzd9C+Ksy9rmndlm53WjUg7Lm9ps+k54ZM+E3h1c3uuEz6TWG6h7M1eJ4NtmGD53rN8uoZJx19ZNDvnzDPiHb3ZfUTT5KXevaU48uUNd7ei9eskVq9ewW+/fP6GSxwwUmIAAIIIIAAAggg4EmA4LknJg7KbYGog+daftN+t0HrpjMWH582Te594fmgWYRK57TPdtCMvS4Nrvnry+mX7uxlu/R20PNrOn258/i0V+WBSS+6ZuP2cjKWgemlhtuLXdcCxB2gs6UHT39N2l38n5T9dOPzsXt5ZfeSYczcOVK40H62+5b7KZceq7PfdTDBTUMGOyYNGlAOGjTu0LChPHJDS+PsV7/1jB2vAaKuz4xyXK48aF2dyhTUIWg949N5CRZ5PU8sQPTl999L6/oNHGeip2sZd7t7Qu+dl99ZkjCD22udko/zEwSLpXVa8cNPOb7autXaj1pnxF942mk5SYMGz+8cP070Xqp6/Al+imF7rPZjOsDGbX/qoC9bw74Y1Rn8dzRtajuoKEjl/W4TEeQcsTTpCp5r/vrSXb/PSh94YJgi5qTV+2P+6lXScvATjqt/aAK7tqBtefLiRXJZjbNT9gsPUkAdbHLdwMd8Ddhxe6HttxxqsurLL6X5497L0e+GG6373G7Aj9/zx47XcuhAnVZPDnb0CBq80PN4WXZcj/PSZ+X1s3fQviro9YmlczLUASR9J0+yVj/Iy08mPTdkwm+KsNciU35TaD1Mz1CdRo6QCQvmB6pqmD4l0AnjEmW6bRTBc61uXjzjpKOPDNpWwj4j2rWzSd3vlGtr1rRtglH1xXn5DBb23iI9AggggAACCCCAgLMAwXNaSEYKpCN4rhV9sm07adOgQegX7xpg0OCu7pmelx9d+nzoLe2tQLZpxrGX8unL2Pc/XyfdnnnG1/LzUQfwdXZx/5eneN4z3bSUX3KdnV5q6D5z19euY7t0vFe7TzZ9I7ePGW3NvlrUr7/UrFzZmNRP8LzN0KckbPl0kMfoOXOkyzOjXKsTNKAcJmgc5Ysibcdrv/lGOj890nXP9KB1dUIM4+B6cTwcEMX9qO1l7Nw35a4Jz1p7TA9oeZPjDP/cDp7ri9/Kxx5r3BPZA5M1e/2N5cusYJzT1gzJeTntme3lvHpM/MCO5JeEXgJRyd+Nsf5k2fovjPt5ey2bzji/67lnXZf41/yCvmyN4sWoLsOpy84fXKKE16qlHOenrwh8kqSE6Qye66l0j+5HbmzpOHjLS110sNXclSuk3bChroFzU1uItWVdteW+ZtcFDup7DRSb6hXlM5LOfG81ZLAnk/jyhP0Oj89LPRatWSMdRw53HUgQNHih59PvknFdu0nZUqlb+8SXx0ufldfP3kH7Ki/3itMxTku359b2J17qkEnPDVGUJb7Ofn9TePFyOybs/a73eNjfFFrG/BY81zplsm1UwXOtZ24/46Sjjwz6/RPFM2LyPeq0clSUfXFePYO59Un8HQEEEEAAAQQQQCCcAMHzcH6kTpNAuoLnWlz9cdOn2XXWMtd+A876Uln38b73+ed9BZnTxGRlq8tm6oj8G+vWCzSDV18uPb9gvnHPYLeya0BpSNt2oi+pk5d4dksb+3tQVz33uC7dpPpJJzleS7eXGg9d30I6X9rIt5/dfstuy+75DZ6rke5H3f3yK6xloL1+9AWcLrGqM5vGvDnXU7KgAeWwQWO9J++/rrlxr3YvhXfb+zo5j6B1dSpLWAcv9XQ7Rpe3HNy2rdQ46WRf/Vtsn+zeE57NWYJX+5ZX7uotF1Y9zZhXXgTPddaU7mV+11VX+24zGswb9t+Zjns4OxnrfsijOnWW+qef4au/i/VxuiKCDvDQT5TBczWJ7dV8xbnn+ZrpGqT/DfqyNaoXo9rOn2jTRqqfdLLt/thO19Bt7223eyzo39MdPNdyue3X7VR27QN0H2ZdQUX3Off6Mc08H/DyVOkz8QXRvcz73dBSzihXzlefpN+VLy5aKN3HjfU1yCW53NqPjejQUS4/51zZv2hRr9XKOU63kRk0bZovk+ST3N6kqfS88kopU9I5GO1UOL/lCBq8iJXhmU6d5cZ6Fzr2JV6D53n57B20r/LdUGwS2A2m1Pts0uJF0vzxgVGcIpI8Mum5IS9/U0SCKSJ5/ZtC65Efg+dar0y1dfud6bdt5eYzTjr6yKDfP1E9I8Z7677k0++5VyocdXTCZUhHX5wXz2B+2xbHI4AAAggggAACCPgTIHjuz4uj85FA2wYXi/6nsxidXqjG9gvVZTIHvfaqcW/HvKbRH2w6w6vBGWfKUYcc4hhQ0GDJNz/8IFOXLJEnZ0z3PZPKrq4aPO986aVSt0pVa0ag28AEnf2pgSzdn3zErFmuM4VNvrEfqo1rnG28jl5eaugLu15XXiUNq50lhxx4oLH8Wu5vftgmMz/40Jolv+nHH1OKpteh62WNbWdGapC348gRMnHRQl9NJnZ9G1WvYc0GM/nqtf3s229lwvx5MnzWf0MFHXwVMIKDvd6TsVPt3LVLvtz6vUx/7/3I2nEE1ciILHSmha6yUfnY4xyDH7rn7gdffC7j3nzTdilPvS9Gd+4iNU62D1LOWbHCdU/kICBeXvxqUEwD6NfVqiXHHHqYsc+L3bNT3o6uv7v8nHPkziuutPaLN+0ZrfXWQO3qr76Sp2a8HnipVL9+GqzUwTb68rVE8eLG5Hrtl677TIb/d6a8unSp39NkxPF6HTpecqlrXWP7vy9YHe77JiMq7aEQeu27Nm4s9apWddzvXbPSflT3Qw/6neEWPI8V944mTaXVRfWlwlFHGQeexAL4uh/0oNemuc6u9kCRc4j2ZRrEvqTaWVKmVCnXZyTdy/uVd9+1BqD5WaHCVCbtr7RfvqFuPWvwpt1+8Mlp/9y501qtQgcR5MX3uQ7c69a4ifGZw0/wPFY3r9/z2fLs7dQGZ9zbRy49q3rCIdrv9nx2vHU9M+2TSc8NefWbIqprkum/KaKqZ17ksy/Z8oyTFy0s/Dlz8xksfGnJAQEEEEAAAQQQQMBJoIA0uewfiBDY1wV0FuppJ5wgVY87XgoVKmhx/L1rt3z4xeeybP16K7iUTR8NtF5wSiU5p0KFhOVSdbn5xWvXiga8ftvxV9qqZDq/nvCbbdtk+YYNkZdBz3nxGWfKuRUqSpHC+1l10xfey774wgpe+bmG1U88SS6oVCmhPWheOoBCl7ePzRx1AtTy6Ey3M8uVt9qUtqd3P/tUZq9YHnqwgl359Nou/ewzefuTtaHzT1vD8JGx1rFa+fJy1okn5VxPTb5nz15Z9dWX8tHGjTJv9SofOe6bhx5YrLg0OOMMqVmpUkJfoHs96/69M5d96AlG+8jGNWrk5KH38VurVqXtGozudKu0rl8/oWzWqg1PjzQG+bXP0xn3sftf7zm9X/We8HLPeoKwOejSamfJeRUryjGHHZbz19zqa93KbFc2v9fe7RyZ8ndto2effLKccswxOUXKrTaQKQZ25dBAg94XukKLBnBjH72H3/n0U899gKmOfa9rLj2vvCphkE5OUPXFiSnJ9LtRB9np80msPLF+/e21a319Vwd1Nz2jpOv5xK6cds+dmfrsqf1I/dNPz+n/Y9dr3bffhmo/+e3ZO/46W0vfd+masvT9ig0bpHbvu9L6DB70voily7Tnhrz4TRHWMD59pv+miLKuuZ3XvmTLM05ut65ozpfuZ7BoSkkuCCCAAAIIIIAAAiYBgue0DQQQQAABBBDIKAG/wfOMKjyFQWAfEvAbPN+HaKjqPiwwtN0t0uE/DaVgwf8NyNXP3r17ZdSc2dJh5Ih9WIaqI4AAAggggAACCCCAAAIIIJAdAgTPs+M6UUoEEEAAAQT2GQGC5/vMpaaiWS5A8DzLLyDFj1xAZ24v7PeInFGuXELeum99m6FPyesffBD5OckQAQQQQAABBBBAAAEEEEAAAQSiFSB4Hq0nuSGAAAIIIIBASAGC5yEBSY5ALgkQPM8laE6TNQK6d/iAli2lRLF/t0nQwi9eu0Zq9b4ra+pBQRFAAAEEEEAAAQQQQAABBBDYlwUInu/LV5+6I4AAAgggkIECBM8z8KJQJARsBAie0ywQSBSY1L2HXHtBzYR//Hv3bhnw8lTp8+JEuBBAAAEEEEAAAQQQQAABBBBAIAsECJ5nwUWiiAgggAACCOxLAgTP96WrTV2zWYDgeTZfPcoetcDl55wjIzt0lDIlSyVk/dXWrdJs4GOydN1nUZ+S/BBAAAEEEEAAAQQQQAABBBBAIA0CBM/TgEqWCCCAAAIIIBBcgOB5cDtSIpCbAgTPc1Obc2WywDknV5Cht9wi1cqfmFLMyW8vtoLnfBBAAAEEEEAAAQQQQAABBBBAIDsECJ5nx3WilAgggAACCOwzAgTP95lLTUWzXIDgeZZfQIofSGBou1ukSY2z5YfffpWffv9dypYqJceXKSv7Fy2akp/+vfOokTJx0aJA5yIRAggggAACCCCAAAIIIIAAAgjkvgDB89w354wIIIAAAggg4CBA8JzmgUB2CBA8z47rRCmjFbD7jrI7wz///CMzPvxAGj/8ULQFIDcEEEAAAQQQQAABBBBAAAEEEEirAMHztPKSOQIIIIAAAgj4FSB47leM4xHIGwGC53njzlnzVsBr8PyLLVvkhicGsdd53l4uzo4AAggggAACCCCAAAIIIICAbwGC577JSIAAAggggAAC6RQgeJ5OXfJGIDoBgufRWZJT9gh4CZ5/vnmzdB39jMxavix7KkZJEUAAAQQQQAABBBBAAAEEEEDAEiB4TkNAAAEEEEAAgYwSIHieUZeDwiBgFCB4TuPYFwWe7tBR2ja4WAoUKJBS/R1//y3T3lsqPcaPk00//rgv8lBnBBBAAAEEEEAAAQQQQAABBLJegOB51l9CKoAAAggggED+Erjv2mZyxbnnJVTqz5075aGXJsvMZR/mr8pSGwSyWKDDfxpK6/r1pXCh/XJqsWvPbhkzd66MeGNWFteMoiPgLNC2fgNpVL26HF+mrHXgr3/+KQs+Xi0vLl4ka7/5Bj4EEEAAAQQQQAABBBBAAAEEEMhiAYLnWXzxKDoCCCCAAAIIIIAAAggggAACCCCAAAIIIIAAAggggAACCCCAQDQCBM+jcSQXBBBAAAEEEEAAAQQQQAABBBBAAAEEEEAAAQQQQAABBBBAAIEsFihQu/dd/2Rx+Sk6AggggAACCCCAAAIIIIAAAggggAACCCCAAAIIIIAAAggggAACoQUKSNPGBM9DM5IBAggggAACCCCAAAIIIIAAAggggAACCCCAAAIIIIAAAggggEA2CxA8z+arR9kRQAABBBBAAAEEEEAAAQQQQAABBBBAAAEEEEAAAQQQQAABBCIRIHgeCSOZIIAAAggggAACCCCAAAIIIIAAAggggAACCCCAAAIIIIAAAghkswDB82y+epQdAQQQQAABBBBAAAEEEEAAAbC/JhAAACAASURBVAQQQAABBBBAAAEEEEAAAQQQQCASAYLnkTCSCQIIIIAAAggggAACCCCAAAIIIIAAAggggAACCCCAAAIIIIBANgsQPM/mq0fZEUAAAQQQQAABBBBAAAEEEEAAAQQQQAABBBBAAAEEEEAAAQQiESB4HgkjmSCAAAIIIIAAAggggAACCCCAAAIIIIAAAggggAACCCCAAAIIZLMAwfNsvnqUHQEEEEAAAQQQQAABBBBAAAEEEEAAAQQQQAABBBBAAAEEEEAgEgGC55EwkgkCCCCAAAIIIIAAAggggAACCCCAAAIIIIAAAggggAACCCCAQDYLEDzP5qtH2RFAAAEEEEAAAQQQQAABBBBAAAEEEEAAAQQQQAABBBBAAAEEIhEgeB4JI5kggAACCCCAAAIIIIAAAggggAACCCCAAAIIIIAAAggggAACCGSzAMHzbL56lB0BBBBAAAEEEEAAAQQQQAABBBBAAAEEEEAAAQQQQAABBBBAIBIBgueRMJIJAggggAACCCCAAAIIIIAAAggggAACCCCAAAIIIIAAAggggEA2CxA8z+arR9kRQAABBBBAAAEEEEAAAQQQQAABBBBAAAEEEEAAAQQQQAABBCIRIHgeCSOZIIAAAggggAACCCCAAAIIIIAAAggggAACCCCAAAIIIIAAAghks0ABubzJP9lcAcqOAAIIIIAAAggggAACCCCAAAIIIIAAAggggAACCCCAAAIIIIBAWAGC52EFSY8AAggggAACCCCAAAIIIIAAAggggAACCCCAAAIIIIAAAgggkPUCBM+z/hJSAQQQQAABBBBAAAEEEEAAAQQQQAABBBBAAAEEEEAAAQQQQACBsAIEz8MKkh4BBBBAAAEEEEAAAQQQQAABBBBAAAEEEEAAAQQQQAABBBBAIOsFCJ5n/SWkAggggAACCCCAAAIIIIAAAggggAACCCCAAAIIIIAAAggggAACYQUInocVJD0CCCCAAAIIIIAAAggggAACCCCAAAIIIIAAAggggAACCCCAQNYLEDzP+ktIBRBAAAEEEEAAAQQQQAABBBBAAAEEEEAAAQQQQAABBBBAAAEEwgoQPA8rSHoEEEAAAQQQQAABBBBAAAEEEEAAAQQQQAABBBBAAAEEEEAAgawXIHie9ZeQCiCAAAIIIIAAAggggAACCCCAAAIIIIAAAggggAACCCCAAAIIhBUgeB5WkPQIIIAAAggggAACCCCAAAIIIIAAAggggAACCCCAAAIIIIAAAlkvQPA86y8hFUAAAQQQQAABBBBAAAEEEEAAAQQQQAABBBBAAAEEEEAAAQQQCCtA8DysIOkRQAABBBBAAAEEEEAAAQQQQAABBBBAAAEEEEAAAQQQQAABBLJegOB51l9CKoAAAggggAACCCCAAAIIIIAAAggggAACCCCAAAIIIIAAAgggEFaA4HlYQdIjgAACCCCAAAIIIIAAAggggAACCCCAAAIIIIAAAggggAACCGS9AMHzrL+EVAABBBBAAAEEEEAAAQQQQAABBBBAAAEEEEAAAQQQQAABBBBAIKxAgdNvv+2fsJmQHgEEEEAAAQQQQAABBBBAAAEEEEAAAQQQQAABBBBAAAEEEEAAgWwWKCBXNCV4ns1XkLIjgAACCCCAAAIIIIAAAggggAACCCCAAAIIIIAAAggggAACCIQWIHgempAMEEAAAQQQQAABBBBAAAEEEEAAAQQQQAABBBBAAAEEEEAAAQSyXYDgebZfQcqPAAIIIIAAAggggAACCCCAAAIIIIAAAggggAACCCCAAAIIIBBagOB5aEIyQAABBBBAAAEEEEAAAQQQQAABBBBAAAEEEEAAAQQQQAABBBDIdgGC59l+BSk/AggggAACCCCAAAIIIIAAAggggAACCCCAAAIIIIAAAggggEBoAYLnoQnJAAEEEEAAAQQQQAABBBBAAAEEEEAAAQQQQAABBBBAAAEEEEAg2wUInmf7FaT8CCCAAAIIIIAAAggggAACCCCAAAIIIIAAAggggAACCCCAAAKhBQiehyYkAwQQQAABBBBAAAEEEEAAAQQQQAABBBBAAAEEEEAAAQQQQACBbBcgeJ7tV5DyI4AAAggggAACCCCAAAIIIIAAAggggAACCCCAAAIIIIAAAgiEFiB4HpqQDBBAAAEEEEAAAQQQQAABBBBAAAEEEEAAAQQQQAABBBBAAAEEsl2A4Hm2X0HKjwACCCCAAAIIIIAAAggggAACCCCAAAIIIIAAAggggAACCCAQWoDgeWhCMkAAAQQQQAABBBBAAAEEEEAAAQQQQAABBBBAAAEEEEAAAQQQyHYBgufZfgUpPwIIIIAAAggggAACCCCAAAIIIIAAAggggAACCCCAAAIIIIBAaAGC56EJyQABBBBAAAEEEEAAAQQQQAABBBBAAAEEEEAAAQQQQAABBBBAINsFCpx+x23/ZHslKD8CCCCAAAIIIIAAAggggAACCCCAAAIIIIAAAggggAACCCCAAAJhBArIlVcQPA8jSFoEEEAAAQQQQAABBBBAAAEEEEAAAQQQQAABBBBAAAEEEEAAgawXIHie9ZeQCiCAAAIIIIAAAggggAACCCCAAAIIIIAAAggggAACCCCAAAIIhBUgeB5WkPQIIIAAAggggAACCCCAAAIIIIAAAggggAACCCCAAAIIIIAAAlkvQPA86y8hFUAAAQQQQAABBBBAAAEEEEAAAQQQQAABBBBAAAEEEEAAAQQQCCtA8DysIOkRQAABBBBAAAEEEEAAAQQQQAABBBBAAAEEEEAAAQQQQAABBLJegOB51l9CKoAAAggggAACCCCAAAIIIIAAAggggAACCCCAAAIIIIAAAgggEFaA4HlYQdIjgAACCCCAAAIIIIAAAggggAACCCCAAAIIIIAAAggggAACCGS9AMHzrL+EVAABBBBAAAEEEEAAAQQQQAABBBBAAAEEEEAAAQQQQAABBBBAIKwAwfOwgqRHAAEEEEAAAQQQQAABBBBAAAEEEEAAAQQQQAABBBBAAAEEEMh6AYLnWX8JqQACCCCAAAIIIIAAAggggAACCCCAAAIIIIAAAggggAACCCCAQFgBgudhBUmPAAIIIIAAAggggAACCCCAAAIIIIAAAggggAACCCCAAAIIIJD1AgTPs/4SUgEEEEAAAQQQQAABBBBAAAEEEEAAAQQQQAABBBBAAAEEEEAAgbACBM/DCpIeAQQQQAABBBBAAAEEEEAAAQQQQAABBBBAAAEEEEAAAQQQQCDrBQieZ/0lpAIIIIAAAggggAACCCCAAAIIIIAAAggggAACCCCAAAIIIIAAAmEFCJ6HFSQ9AggggAACCCCAAAIIIIAAAggggAACCCCAAAIIIIAAAggggEDWCxQ4vfsd/2R9LagAAggggAACCCCAAAIIIIAAAggggAACCCCAAAIIIIAAAggggAACIQQKyNVXEjwPAUhSBBBAAAEEEEAAAQQQQAABBBBAAAEEEEAAAQQQQAABBBBAAIHsFyB4nv3XMGNr8Er3HlK+7OEZUb5de3bLmHlvyYg5czKiPGEKYee69PN1csuop8Nkm9VpOzRoIK3rXSiFC+2XU48/d+6Uh16ZKjOXL8/quuX3wl965plyzxVXyf5Fi+ZUNTfv1/x4P1UvX176XXe9lClZMi3NZ+svv8hXP2yTd9d9JrNXrpRN27en5Txkmp0Cpvb3yntL5YGpU7KzUpQaAQQQQAABBBBAAAEEEEAAAQQQQAABBPYZAYLn+8ylzv2Krhn0hFQ6+pjcP7HNGf/evVsGTHtV+rw0OSPKE6YQdq5vrV4tFz34QJhsszpt32uulZ5NL5ci+/0bPP/tr7+k05hnZMKiRVldt/xe+Btq1ZJhrdvKgcWL51Q1N+/X/Hg/1Tv1VHmucxc5qnTptDefPXv3yjc//CBTlr4rT/53JoH0tItn/glM7U8HsLUZOSLzK0AJEUAAAQQQQAABBBBAAAEEEEAAAQQQQGCfFiB4vk9f/vRWnuB5enzzY7AvrBTB87CCeZee4Hn09rkZPI8vvc5IHzTjdRnw2rToK0WOWSNA8DxrLhUFRQABBBBAAAEEEEAAAQQQQAABBBBAAAEbAYLnNIu0CRA8Tw8twfNUV4Ln6WlruZErwfPolfMqeK410Znob6xcIdcNfkJ+27Ej+sqRY8YLEDzP+EtEARFAAAEEEEAAAQQQQAABBBBAAAEEEEDAQYDgOc0jbQIEz9NDS/Cc4Hl6Wlbe5BomeF6z4inyTPv2cuTBicuTP7dwoXQeO9pThfLj/ZSXwXNF/+eff2T2RyulYb+HPV0DDspfAgTP89f1pDYIIIAAAggggAACCCCAAAIIIIAAAgjsawIEz/e1K56L9X2lew8pX/bwQGc8/rDD5KD9909Iu3fvXtm4dav8sXOn7zx37dktut/qiDlzfKfNtAT5MdgX1piZ52EF8y59mOB5FEG6/Hg/mVx27d4t67//XnRP+aCfYoULyxEHHywlihWTAgUKGLPZ8fff1hLud096MeipSJelAlHcl1ladYqNAAIIIIAAAggggAACCCCAAAIIIIAAAvlAgOB5PriI+bEKdgEtDfgMmPaq9Hlpcn6ssuc65cdgn+fKGw4keB5WMO/SEzyP3t4UvPztr7+k05hnZMKiRaFPenmNGtLtkkZyXoUKsl+hQrb56WCn5kOekKWffx76fGSQPQIEz7PnWlFSBBBAAAEEEEAAAQQQQAABBBBAAAEEEEgVIHhOq8hIAYLn5stC8DzVhuB5Rt7GaS9UFEG6/Hg/5UbwPHZx+ze/XrpccqkUL1Ik5XrrTHedfd5r4gtpbwucIHMEorgvM6c2lAQBBBBAAAEEEEAAAQQQQAABBBBAAAEE9jUBguf72hXPkvoSPCd47qepEjz3o5V/jo0iSEfwPHx7GNO+o7SsU0cKFSyYktniTz6RWvfdG/4k5JA1AlHcl1lTWQqKAAIIIIAAAggggAACCCCAAAIIIIAAAvlOgOB5vruk+aNCBM8JnvtpyQTP/Wjln2OjCNIRPA/fHiodfbRM69FTTjriiJTMvty6Va554nH5YP368Ccih6wQiOK+zIqKUkgEEEAAAQQQQAABBBBAAAEEEEAAAQQQyJcCBM/z5WXN/koRPCd47qcVEzz3o5V/jo0iSEfwPJr2MKnbbXLteeenZLb999+l/ainZcrSd6M5EblkvEAU92XGV5ICIoAAAggggAACCCCAAAIIIIAAAggggEC+FSB4nm8vbXZXjOA5wXM/LZjguR+t/HNsFEE6gufRtAe7e1Bz/u2vv6TTmGdkwqJF0ZyIXDJeIIr7MuMrSQERQAABBBBAAAEEEEAAAQQQQAABBBBAIN8KEDzPt5c2uyuWm8Hz5hdcIPWrnianHHW0HFC0qBxeqpTs2LVLdMbkr3/9Kcs2bJDpH34g8z7+OCNQ/QT7qpcvL9fXrCXVypWTg4rvL2VLlpQi++0nW37+yaqf1u2FxYvStqSyLufc+Kzqcn6FCnLsoYdJiWLF5JADD5Tvf/5Zft+xQ9Zu2iRvrl4lr7y3VH7bsSOwb7qD5wcWKyYtatWSeqdWkRMPP9yy1Lby/S+/5LSRdDoGhsnnCaMI0mXT/eT1cppc0hnIvqFWLRnWuq0cWLx4QjHTeU6vHsnHxfeLpfY/QMqWKiU//f67/Pn3Tvniu+9k3ser5flFi0L1SU5l036xQdXT5PyKFa3+ZL+ChazvncL77Wf1jfr9s/WXX2TNpm/S/t2jFk2r15AaJ54kZUqWlNIlSkjhQoUS+ja/339R3JdBr62XdJnm37J2XTmrfHk5sHgxObzUwfLDr79a348rvtwoLy9dKrNWrvBSrUiO0Wun39nxzwyFChaU737+WX7+84+0Pw8dXbq0XF7jbKlVqZJ1b+jzyhGlDpY9e/daZfhj50755NtNMnfVRzLx7bcjqTOZIIAAAggggAACCCCAAAIIIIAAAgggkCxQ4PTu3f+BBYFME3i5e3cpV7ZsQrF27dkj4+bPlxGzZ4cubpVjjxUN9pxboYIV0HX7/PPPP/LTH3/IgjVr5Om5c63ARl597Gze+/xzaT9qVE6RmtaoIdfXrCknlCkj+uLb6aN1++bHHy3bae+/H0m19PzXnneelD/8cCsQ4/bZ8fff8uGGDfLsggXyYYC9kTtcfLG0qls34Vz6kv2RV16RmcuX256+db160qJ27YQ0uj9ziyefzDleg0ldLrlE6lSubAXL3Rz15f5L774r4+fPd6tyJH/X8g1p1UqOOfTQhPzUc+ScOTJ16VLP57HziCWet3q19Jk82XNe1U88Ue658kproET8R8s19I03EtrZxaefLndcdpnsH+er9/rzCxfKmHnzEtL3atpUGp11Vs6/FRCRooULp7RxDT5qsCX+k3xtY3/LhvvJM/z/H6j+DzVrZgVD4z9u94Tf88Qff+mZZ8pdV1yRcp+k85zx53++Sxc5vkyZnH+ya0PaL7WoWdP6bilQQFuP+WP1SevXy6g335TVX38dhsZKq+375nr1pOHpp1vBerd+OXZC7Z91YNF769ZZs/ejKIvmrd9/6nHcYYe5lkXL8OPvv8sbK1bIiDlz5M+dOx09TO3v1fffl75TpviybFmnjjVwqXiRIgnptEyfbd4svSdO9PR9nGn+N9WtK9ece641aMKpLWo9N23fLhMXL5ZJS5bkGCT3hfoHba/dxo3z5Rtrmx0aNJCLqla1Bti53Rux56HZK1fK+AULPPm7FeqKs88W/e/kI4/09Myg+Wk7fHfdOuu5Iar7wq2c/B0BBBBAAAEEEEAAAQQQQAABBBBAYN8QKCDXXEXwfN+41llVyzWPPyE6Oyz+8/fu3TLgtWnS5yXvQbzkSusM4oebNZeb6tRJmSHpFeinP36XQTNmyEOvvOw1SaTH2dm8tXq1XPRQX9H6Db6plbSoWcuaseXns3vPHtHgRuuRwwPPuDznpJNkcMtWUuPEE11fwNuVbceuv2Xa+x9Ij+efswIGXj/WzPMmTRPq/L8Zr6NlwmL75aLt0uhM+Mp33GadtkP9BtLnqqut4IafjwYWdMbgHc89JwvWrvGTNNCxk7p2S9lrWsvwzFtvyi3P/Dugwi1zu3xiaZZv3CDVevV0yyLn750v/o/0v/56OaBo4sCUL7dtlWueGJSw0sENNXXGcpuE+9F0r4++pb20rneh53LEHxh/beP/PZPvp0AVFZF6lU+V5zrfKkeVLp2Qhds9EfR8mu7munVlyE03pwxG+uXPP6Xj6Gdk4pL0zhJNvo7xbUhns45q117qV60q+3kYzBPvoOXXgUW3PTc+MI/2JTqYRGfQugUmnU6iZRn6xiy5Z/KkwGWpU6myPH7jjXLG8ScEKosOEOo7dYqMmDvHWAZT+xsz7y1p8/RIz2W/s3ET6X35FVJy//0T0mj/9sH69dJq+DBZ++0m1/wyyT/od6R+P7+xcqU0f3Kw9f1s1xfGngNcQeIOCPo9F8tCBxIOmvm6DHjtNT+nzTk2qEfyPRr2vghUeBIhgAACCCCAAAIIIIAAAggggAACCORbAYLn+fbSZnfF0hE8r3TU0TK8TVupdcopgYIG8aI6q3XaB+9bL+/DLDce5CqZgn2XD3xUpt7e3QoQBQ3QaFBi7qpVctWggb7rpcGzR667PmW2q986ahk00Nl57BjPweeog+cPXtPMmg2dPNvRT100qHDXiy/I2DTPQtcA0/1XX5NS1nc++0zO73OP5yKveuxx0RUZ7D5alzZPj5DXly3zlN+Y9h2kVZ26Ke1w5vJl0mhA/4Q8MjV4ntf3kydow0F5ETx/6Npm0qNxk5RBO5t+/NEK+C3+9NMwVXJNawqe62zdiV27StVjjwvcL2p//8bKFXLdkP8FLv18ht7cWnRVh2KFE2dO+8kj/lgNor7w9mK5afgw31looFT7iuQVCfxmpIOcdFUI7aPtPlEEz6MKnGeSv656MOD6FnLkwYmDWrz6xw8auL1Ro5SBRH6D58+0ay831q7te6BdcnmDDrxTD31mOPqQQ7wSGI/TwTLPLVwobUd5H5wR+qRkgAACCCCAAAIIIIAAAggggAACCCCQbwUInufbS5vdFYs6eK6B85Ft28kFFSsGDqAki4YJqIS5OnY2ukfv7j17jYHzv/7+21rGWoPBbssFa2BEZ5HdP+Ulz8VsX7++9RK81AEHeE7jduBX27ZJh9HPeNrvNcrg+eh5b8p9V12TMtvRrbx2f9d95e+eNFFGzp0bJLmnNKZA1bfbt8uNQ5+SeWs+ds3nsmrVZPQtHYxBtZ27dkm/V1+Rvi9Pdc1LD1jS9yE5r0KFhGNNs8kzMXie1/eTJ2SHg/IieG5aucDvII6gdbcLng+a8bqce3KFSAZMBRlY9HCz60SDnFEFzmM22p/r7O/+r03zzBV1H63fE7oCy92TXkwpQ9jgeVSB80zyb3j6GTKq3S2hA8XaDt/6eLV8/cMPcnPdegn2foLnz3bsbG3t4vY84LWB+b0/tI2M79RJjjkkccsRr+ezO+6PnTuk94sT5clZs8JkQ1oEEEAAAQQQQAABBBBAAAEEEEAAAQSE4DmNICMFog6eT+52m1x9zrm2gXN96bvt11+tWc7z13wsW376WfYrVFAOO+gg0RfetStVNgZSNSA9cu4c4wy8dODa2ejszrKlSkrhQv8u1f7Db7/K6x8ukxFzZycsk33l2WdL67oXSt1TKxuDOrqXbONH+8u6LVtcq+AWFNB9SXWJ3dkfrZSNW7eKLj18xMGl5LyTK8hFVarKsYceahzQsOqrr6zZnm5L80YVPNfy6R7tyTPh9Dqv//47WfzJJ/LOus9k1+49cuhBB4ougaxB4kNKHGisw+dbtkjTxx51rYMrtMMBdsFqDbDpAIhHp7svp2uavR5/ysnvLJFmQwa7FtMUODPNXvcTPL+pdh2pd+qpOWXQ/c51pYWDDyiRUK6ln68TdY//bPpxu/SeNDGl/Jl2P7kCezggt4PnuvTypK63Wftnx3927dltBVh7TXzBQ6nDHWIXPF+xcaOcVb58SoBQ+yDdikBX2dC+Uz9nn3SSNbjqlKOONs7E1fo8NWuW3DHhOdfCmq5BLGFyGT7d/K2UOaiklC5RQqqVK2eVR2fL617ddh+tW+37+3iaCe/WR2tZFq5dYw1U+uaH/3mcfOQRUq9yFal5yinG77+f//jDWl0jeXBQmOB5VIHzTPLXwXsvdu0mVY87zvZaJn9HajvTperrVj5VGlQ9zXoWiV9NRr+P1m3ZbLXV+I/X4LnToALT85B+T7u1By3XC4sXS8vhQ13vj+l39pRGZ1az/d5Uj1VffyXzPv5YPv32W/n1r7/kgKJFrWcctzL4uS9cC8kBCCCAAAIIIIAAAggggAACCCCAAAL7rADB83320md2xaMMnvdq0tTau9puCW7dA3j8ggXW7GDTcry6j/gjza+3ZnnZ5aGzi3Vv7UnvLMkVVDub+BPrC+zpH34gXcaNddw3/OLTTrP2J6941FEp5f59xw7p+cLzMnzObMc6qc28PvdbAarkj840fuW991z3L+92yaXWfuV2e4vri/wpS9+Vawc/4ViOqILndifZ8P331qzrMfPn2ZZBDR5u1txa/jZ5b15N4LUOYRqPLk3coUEDKVigYE42et5xC+ZL65EjXLN22u88lnj1119L1R53uOZlCsSb9k33EzxPPnmYIF0sr0y6n1xxPR6Q28Hz5zt3kesuOD+h/WlRc2PgiNfrqMd56ZO0X+x3XXPjnuA6CKT9M6Pk1Q/ed7wapq0LdInr6R9+KF3HO/fPmrkOStBlvmtWTN1q5Ne//pSu48bJ+IULXPvoWb3vlvMrVAzUR+t+8Y+1uFGuOPts20EFSz77VBr2ezjh+zPofRlV4Fwrmin+WhbT/aF99OJPP7G+a5d+/rnx+8Xp+SM+kZfgebPzzpdhrdtYgzSSPzrgbuDr0x33L9f28OC1zaTZ+efbDr7zMvu7+fkXyNDWrVMGPXnx0DJrGcZ17CQXnlolJfiu5+/1wgsydPYbHntLDkMAAQQQQAABBBBAAAEEEEAAAQQQQCBVgOA5rSIjBaIKnp98xBHWPuB2ezn73ZPa9GJfAXVGcq37++SKpVOwz8/MLy2sBmcmdukmJ5Qpk1D2vf/slRFz3GfUP37DjXJrw4YJM941Ix2U8PiM1+WBqVM8mWg5dFl9u32JvQxOSEfwPH5/WbeZ71rJJmdVFw1i2+3f6qUOnqAMB+mqCuqXHBAxBayTs1nWf4CceUI5xyJ43ffcLmjl1J4yOXie2/dTmDYQnza3gucaxHqy1c3S+KzqKbO7TbOSo6pjcj5ugyD89Ek6IGZEm3ZWgDB5WWvtF2YsXyaNHx1grIqmf/ehflL5mGNS+tUX314iLYY+6ZlB87ILfmsQfsh//yvdn3eeBa97nPds0iQl0Om07Lpd4cZ37CTXX1BT9itUKOHPdgOtggTPowycZ5K/KVitfcu0D96XVsOHeVo9wOn5I3ZB3ILnprak6XWgS9fx4zxtk6LHd2nY0NrexC4I/+H69VKv7/3GepkGNuh2GbpKi2kgY3zDcxq453WVFM83IQcigAACCCCAAAIIIIAAAggggAACCOxzAgTP97lLnh0Vjip4bhdUVQEvs6PspPo1ay53XHZZygy8n/74XTqPGSMTl7yddmCnIJGfl8+xgg5scaN0veSSlKDImHlvSZunRxrrowMTpt/ZSyoceWTCMTq78/HXX7ddItsJR5e2fem221MCTppm5vJl0mhAf2PydATPg8yaddpX2K0OYRqOKVjkJeBdv0pVebZTZzni4INziqBLvmvQsMh+/24D4HXfc7tAvNMs2UwOnufm/RTm+ienTXfwXJcBb37BBfKf00+XQw88KKXofgOzUdTdqV/0s9x6rCx6T73SvYft7Fa3/t7untJ8GPCSOAAAIABJREFUv9q2TZoNecI4y9jk0Pni/0j/66+XA4oWSzjErY/WOiy8v6+cccIJCen8DgrRxKbAq90KF36D506B87c//dSa6e9lAFOskpnir+WZ0bOXXHpmtZRLazdj3+0+MA1Wi6VzC553bHCxtZJBiWKJ7WjzT9ulzciRngPnsfN1qN/AWpUnecUVvf/7Tp0qj0x71bZKdtuMeF1JIT5Dv6ucuPnydwQQQAABBBBAAAEEEEAAAQQQQAABBGICBM9pCxkpEFXwfNH9fa09W+M/YZbRdgog6LLtzZ8cknZPU5DILaBjKphp1rJbYOauppdLn6uuSpnRGCQoECubzmbTJZOTg0Tfbt8uNw59Suat+di2GlEHz4MOrtDC6ezz9vUbpMxYdatD2IZjt/S6l4C3XQBCl2g/sHgxOf6wxBUJ3Gb0mYJWX3z3nVzav5+sS9qHXOucqcHz3L6fwl7/+PSm4KX2fX/+vVP27v0n0Ol032XduiJ5NnZ8Zrp/9hMzZ3hedSJQQWwSOQXPg/ZJppU53LZEsGvTWmTdTqPJY4/6rrLfYHTsBKZgaZCBQZqnKb/kFS78lDfqwLmpT8kLfx1kMq5jRylbslTCNQ+6EolpMEQsc7fguV0gP8jAkvjKTO52m+gzRPye7Pp3p7LY3atO3xGmG8b0fbN20yapfMdtvu8zEiCAAAIIIIAAAggggAACCCCAAAIIIBATIHhOW8hIgSiC55dVqyajb+kgZUqWTKij1z1rTTCmAG+Ql79B8E1BoqBLx/sJdMSX125ggte90p3qbZevzoS+f8pL8uj012yTRh08Dxps08LpDPppPe6Uk444IqGsOiN/wGvTpM9Lk4Ncdtc0pll4bgFvXY65Ze06CflrGp1RfGGVKgn/7rbveZAyZGrwPLfvJ9cL7OMA0z3tIwvfh2pAecWXG6X3ixNl9kcf+U4fNoGpXwwzEEbLZJrtu+abb+Tce3rbLjFtN1Pc6zLrdg5B++jXetxpLakf/9Fg6aAZM6TXxBd8k5tWuPhy21a55olB8sH69VaeXsubjsC5nj9T/Ps3v15ub9QoZVuTMKuQmPLUejsFrE2B/M82b5bGj/a3HdjkpYGY8k1uE/F52d2rTsebyqGr3+iAjuSl4zf9uN33yjde6soxCCCAAAIIIIAAAggggAACCCCAAAL7jgDB833nWmdVTaMInpuWbHebneUGZQogBFl21O1cdn+PwiY+X6+BDi9pVmzcKLXv7+Npz1JT3U0z2p9duEBuGj7MNlmUwXO3JWe9XLMRbdpKu4sukoIFCiYcHnTmqZdz6izZSV1vk+MOOyzhcKcgnx6YvMx6bKBCmYNKpizn77YMvN3sd7eBD5kYPA8z0CHI/eTl+vo5JreD5xqQfXbBQrn9ufGh7n0/dUw+1hQ8D9snme4rnT2sy4lPWfpumGJ7ShukTWlgcWav3nLi4YcnnOP7X36WVsOH+16iO5aJ3T2e3C94KW+6AueeQH0e5KU+dlm+eU+flAFIOpij1wsvyNDZb/gsxf8ON7VH/ZvTs43dd+Tef/bKqDfflA6jnwlUllgiuxntOpCu6/ixMnb+/JS87e7VsINcQlWAxAgggAACCCCAAAIIIIAAAggggAACCCQJEDynSWSkQBQBYruX/GFm/8VDpTNvtwtiZ+MW1HTKM0hgwG5mn9tSxm71iv3dtGLA/DUfS72+D9hmE2XwPIrl1Zuff4EMbd1aDj6gREJ5P/32W6nRu1faAox2wRqnIJ/dtY+1pUNKHChDWrWSg4rvn1MHt6Cy3X7nbp6ZGDzP7fvJ673h9bjcDp5rufT+37D1e3nk1VdlzPx5Xosa2XF2/WJUfZJdcFDvhcemvyb3TJ4UWR1MGd1Uu07KvajHOm2toX3Q8DZtU/ajfuezz+T8PvcELnP18uWl4pFHJaTftWePvP3pJ7Jp+3br392+U0yBc02rfeT1Tw2R5Rs3Bi5j1AmD+KvTS7fdnrL1RRQr1Mzrc5/UrXxqSjWdgud2zyxRDfgb2OLGlIFWTveHqfyffLtJOo4eLQvWron6EpIfAggggAACCCCAAAIIIIAAAggggAACvgQInvvi4uDcEogieL6k70NyXoUKCUWOarZgnyuvkt6XXyFFCxdOyN9tiewo/KLaLzRWFrdAh12ZdV/vDg0aJMysdpth7LXuOrP//X79peJRiQEap31Mowyehw0uaT1Nsz63/PSTtBw2VOauXuWVw9dxfoMYpv3Oq/a4w1gHUxs3DXpwW/48E4PnYQJcQe4nXxfZw8F5ETyPFUuDZs8tXChtR430UNLoDjHNZg0zyzdWOrv7Sv/mtBpGVDXTmcaj2rWXKscem5KlU/Dcrk/UwQTPvPWm3PLMqKiKZ5uP0z2wbssW67uz5P7/DsqJz0S/R/pOnSL9X5uW1jJ6zTyov+4DPrJtu5QlxZ0GgXkt09Nt20nbCy/ytc+43cCmIEul25Xx5rp1ZchNN0uJYsUS/mxqn6b7SRP/8uef8sp770mflyblDMbw6sJxCCCAAAIIIIAAAggggAACCCCAAAIIRCVA8DwqSfKJVCBs8NwUgI3qZbFpVl/YJeG9INrZOAWW3fIMEuyz20v3t7/+kk5jRsuExYvcTun6d797okYZPI9qAITdLPAojewQTQEb03LxY9p3kFZ16iYEYeLrP7v3PdLgtNMSTmVaBt4uEO9lpYdMDJ7n9v3kekP4PMB0T+uWBG+sXCnaDoN+iuy3n1Q59jgpV7aMFCtcxDYbPY/uq333pBeDnsZ3uqhX5IgvgF0b1b+nq7+/9IwzrYFf9U49Vaoee5zsX7SorYdT8Hz0Le2ldb0LE9K5rRzhG92QwNT+NHB85gnljIHzWHafb9kiTR97VNZ+uymqIvnKJwp/0wA7p2vmtZCmvE3t0TQLPkw/5+X+MH3v6ICEiV26yQllyhirrG1VZ6K//emnVjB93pqPvfJwHAIIIIAAAggggAACCCCAAAIIIIAAAqEFCJ6HJiSDdAiEDZ6bXt5H9bI43fk7mdrZLN+4Qar16hnoUgQJntsFhvfs3Ss6a1BnN4b9FC9SRPYrVCghG6flv6MKnusesCPmzJHOY8eErYLYBa+imp1vKpwOGnn3oX5S+ZhjEg4xzaROXp1h565d0u/VV6Tvy1Ot9HYzBE1LmtstC+xlpYdMDJ7n9v0UurElZWC6p6McvHF06dLyWIsbpWmN6rZBdLfl+qOus98BN37Ob/IM2k70PtVBKTUrniLHHnqolC97uBxZ+mDZv0hR0b6vQIECnornFIhN9wAnpwKGXflA++EX314iLYY+6cnB70G54f/Qtc2kR+MmooNNYp+oBi/4Hcxhuh7a32uZwn4KFixgtd3kdus0uOThZtfJ7Y0aGQfgJJfpz5075ctt2+TddZ/JrJUr5OX33gtbbNIjgAACCCCAAAIIIIAAAggggAACCCBgFCB4TuPISIF0Bc+jWDJVwUzLckcVnHe6KHY2YWZABgme25Uh3Q0pN4LnUQU31CKvZn7azSbXpXA7jn5GJi55O+cyOe13/vqyZdZxdjPZTUarHns8ZWlp0yz1+LaSicHz3L6for53ciN4HiuzKQgW5UAULz5Rr8gRf84oBktdXr2GtK/fQKqVKyelDjhAChUs6KVajsc4Bc/zYuWLWGG9Bs91MMfGrVutfiM58PrTH79L9wnPydj580M7aQa57Z/O/t/vyjemYHsksA6ZuPWj9111tdzR6DI5sHhx30XR1S0+27xZ/rt8hQyf8wZLvPsWJAECCCCAAAIIIIAAAggggAACCCCAgJNAgdPv7B5+mijGCEQs8PLt3aVc2bIJue7as0fGLZgvI+bMdj1b9fInis78KlOyZMKx733xubSPaL9XuzJu+P57uXLQQNfyhTnA7rxh6mWyevWD9629Z+0+dmUIUycvaXUW8wNTp8iiT9amHN6hwcXW8uOF42ar/7Fzpzwy7RWZuXy5bfZ2afy0Mbcypzt/0/mvPe986drwEmsGa+yze+9emfj2Ynli5oycf7M7bv3338mNw4aKzvLTjy4X/XznLinL687+aKX0mvhCTl61TqkkGggpXaJEzr/pCgSvffiBdc2cPpeeeabc1fQKOSBuaWqv1yFI200uSybcT25tye/fTS5u94Tf88SO172dzz7xpJTkH331pdw0fFjQbH2lS3d/HDT/ptVrWH3TMYcc4nlGeXLF9/7/ah4Fk2akO/XRdtdEV424Z/Ik+WD9F75s/R5san/x+WhbnLBooSzfuFF05ZDDS5VKOc2aTZuk3aiROf2R33Lo8Xnl3+eqq62AffzHa7/mVk+/zzd2fazbOaL4u5f7/9yTT5Zb/3OJNSAx6IASDaQvWLvW+n7TNs4HAQQQQAABBBBAAAEEEEAAAQQQQACBsAIF5NqrCZ6HVSR95AJrBg6SSkcfnZBvzozXKS+5ns+a+dapsxxVunTCsW99vFoueuhB1/ReDrArozXzvPvtXpIHPsbuvGHqZbIaM2+etBk10racdmUIXCGPCa0lp8eOsd1Tve/V10jPJk0Tlsh1Ol5PaZfGTxtzK3a68zedv3q58vLSbbfJ8Ycl7ieb3EaebttO2ta7MGm/83ek2ZODE7J+rfud0vissxL+zZpRfu/d8tuOHda/29X1j507pNfEiTJ09huOVNasyJtbJ8w+9HodgrTd5MJkwv3k1pb8/t3k4nZP+D1P7PjOF/9H+jdvLgcULZaQhbVdwIBHZN2WLUGz9pwu3f2x3/x1aXBdBUIDqMlbUHiplC6pve3XX+WD9etlzqqP5J4rrkz5PnPqo9+851658NQqCaeyVu8YNjTt+0eb2l+sMNoOH5/xujzw/9tD9Gt2nTUDOX6Jcz12157d8tQbb8gdE57zQpZwTF77j26ne87XC/wM41Rhv883dn2sb9AACfw8D/1vZYD61iCckvvvH+BsYgXOB0x/TQbFDRILlBGJEEAAAQQQQAABBBBAAAEEEEAAAQT2eQGC5/t8E8hMgHQFz609au/qFbrS1rLtPe+SEw8/PCEvPy+LgxYiE4J9dmXQZXbnrlolO3eF30PVzuavXX/LuPnzZekXn6f8OROD5+kMnri1HbvA2Zfbtso1TzwhH2xYbyVf0vdBOe/kCjlZmQLWdrbWXuajR8mUpUut9JO6dJNrzzsvoVjJ5zOVmeC529X0//fcDp6bBmxs+eknaTl8mMxdvcp/JXym8Bvc9pO9ydOpv3/1ju7S5KzqjrPNdXUGnYG9+aft8vUPP8hX236QDzesl2UbNuTcp1rOIINE7PqA5PvWj4GfY52C57qFRL9XX5FHX5+ek6UGumfd1VvOr1Ax5TRq0+bpkTJr5Uo/RZC89k9n/28t2966TUqQ2TSIzhQ8//Tbb63BGen6bNr+o/Se9KLv7LV+Tc46ywqk6wBIP4NP/vr7b2tgxr0vTfZ9XhIggAACCCCAAAIIIIAAAggggAACCCAQEyB4TlvISIGwwfOaFSvKxFu7ytGHHJJQv6iC20GCKVFBZ0LwfN69faRu5VMTqpRbsxrtHKMKnmveTrM5/VzD8R06SsvadRKS6GzSftNelb7/P+PST35+ju1/XXO5vVEjKVxov5xkv+/YIV3Hj5OxC+aL3f1hCqxdfc45MrJNu4Ql2eMD7Rr4evfBh6XyMcckFFGXy2/0aH/XYhM8dyXyfUBuB8+1gKseHZiy5326Zrrbgdj1i1H1SfWrVJVnO3aSIw4+OOHUq7/+Wqre2T2lOPdfdbX0bNJEihX+d+uE2EEaMNdA+cvvvyeTlixJCJKbLnSQ4Pns3ndLg6qnJWSZW9fDVF67wHmsgM3OO0+G3dwmoZ/Rv6mXDr64uN/Dnu+DTPAf2OIGa/uM+MDv7j17ZMis/0r35yd4rovdgaZguCl4bmq/YVasCVUBH4n1++WKGmfLJWecIWeeUM7a/qBo4cKOOQQdcOGjWByKAAIIIIAAAggggAACCCCAAAIIIJDPBQie5/MLnK3VCxs813qnM5jid+ZXlNchE4LndoEZXTJVZwi+vnxZlNX1lFeUwfPpH34oTQY+6um8TgfZDTDIreDVZWdWk9G3tJcyJUvmFHHvP3tlxJw50nncWLFbZjt5KfZYQlNwPOZkdy6vy67rOQieh25qKRnkRfDcbqZzbrV3U38f1Uzrm+vUlSE3tZISxRKXpbcLPuqqJNN79JQKRx6Zcl20j3xk2qsyeNZ/fV30IMFzu5nPuTV4x1TeZxcukJtGDDfWfcwt7a0BR8l7X+tsYh1w1P+1aa5umeJv952khXczcK2giPS58irp3fTylCCyKRhuGkz4zrrP5Pw+93o5ZcYco99HLWrWkhY1a8qZJ5xgHKAy6Z0l0vypJzOm3BQEAQQQQAABBBBAAAEEEEAAAQQQQCC7BAieZ9f12mdKG0Xw3C54GT/7Ngym6cX45HdS94wOcx67tJkQPLfbLzsq2yBeUQbPTbNJ/ZTLtKx/bi5jveyR/tZMvfhPLFgytNXN0qFBAylYoGDOn50GDdgtyx4Ltve4rHHKfvN+BlIQPPfTsrwdS/D8f05RBYvtZhFr/naBUNP+72FmwwYJnj90bTPRezN+H3Gdxf3MvLfklmdGeWtINkcdXbq0XFCxYsKqFnqYtQT4/28JEaS8mkelo46Wl7rdlrKKhf7t8y1bpOnAx2Ttt5scy54p/qbZ4VEErO2+fxXFaSa53coQes1q3H2X/LZjR+D2kJcJdWn3gS1uTNk+R8v0xXffyaUDHpF1W7bkZRE5NwIIIIAAAggggAACCCCAAAIIIIBAlgoQPM/SC5ffix1F8Nxu2ez42bdhDF/rfqc0PuushCx0tu1jr0+XeyZPCpO1a9pMCJ7feVljuf/qa6R4kX+XJY5qSVpXAJsDogyeRzFbtWP9BjLg+hYpM1VzM1ihszhb1ambsOdybBnrB6+9NmW/c6e267TveYsLaqXcC8s3bpBqd/XydCkJnnti8nVQpgTPc3NAjV2/qGhRrCSx6P4HpGbFUzz193aBTf3eGfXmm9JhzGhf1zF2cJBgtGm2fNjgrV1wOvl7NUh5Y3Xt8p+G0u+66+SAoomz/PUcLy5ZIi2GPuVomCn+ptneX23bJs2GDJalX3weqC1ooiV9H0zov2MZOQXP7Z5Z/AxyClzYNCe8vHoNGdmmbcIqK3pK3SKg45jRMnHJ22kuAdkjgAACCCCAAAIIIIAAAggggAACCORHAYLn+fGq5oM6RRE8twvwKs2KjRul9gP3BZ5tdc6JJ8mkrt3kuMMOS5COIujq5dJlQvDcFBwJG5jR+tvt1+02gzTK4HnYQJfWYeKtXaTZeecnBK7136MI5HlpI3qMXZDrj5075MGXX5b29evL8YeVycnKre2almZ/dPprosGL+P3O/Q5QIXju9Yp6Py5Tgud+lu/3Xjv7I03B87DByoanny7jOnSUsiVLeerv7ZavDzuIwLRn9Zh586TNqJG2INXLlZeXbrst4T7XA7//5WdpNWK4zFq5MhD5iNZtpN1FFyWsWpHcP4cJnlv9ZI87pdGZ1VL6z5/++F26T5ggYxfMN5Y9U/y1gHZB7h27/pa+U6fKIx6WoLerpKk96rFOwXO778ioBrzZDS7Z9OOP0vypIbL4008TqqHXtk6lygn/pvfH7ROelUnvvBOoTeblFimBCkwiBBBAAAEEEEAAAQQQQAABBBBAAIGMFyB4nvGXaN8sYBTBc1OQW1/U9nzheRk+d04gXLvgrmZk2jM60EkcEmVC8FyLZ/fCPKyt7me68L4H5IwTTkgQcJshF2XwXE/82ebN0vixAYGWfDUFjsIGTfy2I7ul43XZ5lkrV0itUyolzIr3MiPebtnfhWvXSpVjj5XSJUrkFO/Xv/6UruPHy/iFCzwVmeC5JyZfBxE8/5dr157dMmjGDOn14kRfhrGDdQWTG2rVSggW699Mg7Dsgrc//PartBs1Sl794P1AZbirSVPpc9VVKfs7OwXP9UQz7uwll555ZsI5wwwOMvXPyYNvwgbPNf34jh3lmEMOTfH6cMN6qdf3AePgt0zyt9seQyu0+NNPpNb99wVqC3aDF2IZOQXPTUH3MN91et7m518gQ2++WQ4+4N/vAP1300C62b3vlgZVT0uoe9hVe+xWGfrtr7+k09gxMmHxokDOJEIAAQQQQAABBBBAAAEEEEAAAQQQ2LcFCJ7v29c/Y2sfRfDcFDzQf1/y2afS8JF+vmefa0B+YpeuckKZf2ftan5hAhJ+L0KmBM9NgwhWffWVXPfkENe9ae3qff9VV0vPJk1SgkRuy4BHHTzfs3evjJw7RzqPG+v38hhnTYadAeu7ICJit1SvDnDYv2gRz/udx85rt++55qV7Ksfvq+x3r1mC50GurHMagueJPhu3bpXmTw7xvVR2s/POk2E3t0kYHOLW39sFb8ME8nQQjO4Dftpxx6dcdLfguSno/s2PP8hNw4fLvDUf+2p8piXVkweO/V97dwJt53juAfzdMdRwUdUKiYqLXjNB0Vs1xTwUl5bErDGEGlrj1WtupcZoULMO1xBDzYkpitZwtUGLIiWUEGNRbQVVzl3vvvdknZO99zl7f+8JZ7/f76zVtbrie779Pb/n3Xufdf7fkBqex4MaPXxEOHSrr3f7bIn/Hk+GOPu228Khl/533WPvT/717tgRDzreAeR748aFs267tSX/Rr9/dO6kp/A8blPvhLf4XXf5ffeG3c/9cUvH0rlxDMPjnREqlcqM+p7uPnLxPqPCyGHDal4r5a4s9a487+1uKoWaVUSAAAECBAgQIECAAAECBAgQIFAaAeF5aUbdXo32VXje6NnTRf5gHK+6u+7Qw8KGK65UczvZ1FvhtjKd/hKeN/pDfrS98oH7w34XX9TSyQnxyrgL9943LLbQQt04mrlytK/D83gAf3n33XDUuCvC+XdObHo8J+04PByy1VY14X+84jua7HT2WU3vqy82rOcy836bveqv0WMQZt7fVQ88EIaf9aOmD1943jRV0xv2l/A8rvuL7vpl2PeiC5s+9qIbNrpte9xfPI4YLG53xulNfyYtP3ixMO6gg8PKQ4bUHFJPn/f1TjIpenvs+J3zi0MOrQknOw+ot/A8Bu83HX5kWGbQoG499KVHvRPH+iI8j73fetT3wtrLLFvj//Lbb4W9Lji/7q3n+5N/PPB6V//Hf3/mlVfCtqef1vRJZj39/tEJ1Ft4/p/xDgbbfyPMPeec3Uzjd91x11zdcpjf6Puup/dHo++RaW+9FXb78Tktn9DR6Jnnz7/xetjhzDPDpOeeLfqRoo4AAQIECBAgQIAAAQIECBAgQKDEAsLzEg+/P7feV+F5T3+Aj7fRPuvWW8ORV1zeK0XcT3zu7bZrrBlmGzCg2/YxPBh3//1hl3PO7nU/fbFBfwnPYy9n7LpbOHCzzcIcs83erbUYoN8w6bfVZ+v+7f33e207Budjd98zfGnRRWu2bSZkmBXheTyQGNIcefnl4bL77u21h3gl/kGbb1ETTMTCosFAry/aywaNrnzsWtbsFXqNnrvcdV/v/eMf4fhrrg6n3nxT04cuPG+aqukN+0t4Hg+41ZMpmm5ypg17Cs/jpq18JsUTg87fe++w8uJDak6Uip/3l/7612GP886te6g/2HF4OPzrW9dcMR2vzt7hR2c2HZbGYzhtl13D2sssU3MMnS/cW3get2t0Ak0rHj2F+PGRGqMuvqjbLen7IjyPx/6t9TcIp++6a80twWP4P/Hxx8Kmo0+qmUF/82/UQzzwx6dODftceEGvd0SI/ufttXcY/tW1a37/6ArQW3je0+9D70yfHkZff13Tn93Hbf+N6p0B5pt77m4ziLO55sH/CTuOrX8CVaO1Eevu++PkMOqii1p6j1y4z77VR4fM/DPhkUfCVqeeXPTjRB0BAgQIECBAgAABAgQIECBAgEDJBYTnJV8A/bX9vgrPY3+Nbr0b/1sMEOKzOU+67rpw+2OP1uUYucGwcNS224YlFx5YN8Qoekvgovb9KTzv6ZbC8Y/h0ebcO24PZ0wYX7fdxT73uRCvhttlnXXDAvPMU7NNPMHhlBtvDMf/4poeuWZVeB5fNB7DDZMmhcMvuzS89NZbNcex6cqrhBN32DGsvuSSdYONlFvAF10jXese/uHJYbV/XbLhrlq5zXpv+ypyksCsCM8bPW+3HkJ/ej/1xbzjPj6N8LzR7ZgbPRu8r3rt3E9v4XncLn4mPff6a+GHN9wQLrn7rppDiOHiCd/cIey+3vo1t2rv3Li3z/tGz5aOr/37558Ph1z683DPk082bL/zGOJz1j8/3/w9MjWzznsKTOMxTX55Wjhj/Pi6HvHF4+fbyTvtHFYZUnsiQaOgtK/C8/j6lx1wYBix9to1z5yPJ+qceO0vwsk33tDNqL/5x4O76uDvhG9+5d/r/v4QTz44+7Zbw9hbb6l7oln0Hz1iRFh1iX+dUR/vZNAROmpOWustPI/H0lOYH/cb19To669v+PvQ+ssvH47Z7hth3eWWC7PPNlvN+mzmkQCNrsaPO3vpzTfDBXdObOgRt4lr+uDNtwgHbrZ5WHiBBWqOIV5Jf8Tll1XveuGHAAECBAgQIECAAAECBAgQIECAQBEB4XkRNTWzXKAvw/N4sI1uL9rZSAw4X3n77WqQ8Mrbf6n+c3yueQyHvzD//A2v/Ctya+9UvP4W9jW63XpnnzFg+cv0d0MMaZ955dXqCQvxGdnxarElBy5cc4vzrnWNri6c2bCvwvN4VemH//wofGaOOWrGFEP0qX/+c3j6lVfC239/t6n1UeT2yKnrY+b6c/b8Vthvk01qwqfO7Vp51uwl+44Ke66/QcP3w72TnwrrHn9cSy3MivA83or+xocmhZsffnjGsSw477x1b0vc395PLeE12PjTCM9P32XXaqA1c6D2SQVZjb4z4p1CZr4HtHVoAAAgAElEQVRbSHxfvvHXv4Y/vfF6ePbV16p3i1hu8OCwxMJfaPh5FKmb/by/6fAjwlarrV73fTL9gw/CY1NfCHf94Q9h8ssvz5jgsoMGhWErrhhW/OLi4V/mmqvbZOPxftzRUdNHXOdX3HdfOObqK+ue2NO5k2Y+o6NH/GyLJwfEnwX/Zd4wdMgSYdEFF2x4tXOjq+n7MjyPt8+/4bDDW7orSX/z7+kRANG63ndkI//4HRU/s9dYaukw+HOf67ZOfv6rexreEaHrhkV+H2pmPTR7sltPJzR2Huff338/xFuvx98Z4v+PP/F90dv7tLcr3/vi89U+CBAgQIAAAQIECBAgQIAAAQIE8hcQnuc/47bssK/D84jw8/2/HXb+2jo93va0Fax45dsZ428Ox1x9VStlydv2x7Bv1EYbh5OGj2h4tWarTcc/gN/9xBNh93PP6TEU6txvX4XnMYyKt5n++uqrh8/OO2+rh12z/WMvvBBGnDW26dvQJr9gnR3ssd76Yewee4T55669sr/VZzH39NzzVvfVeagp4Xk8uWXCkUeFpRdZpFe6J196Kaxw2CE12/XH91OvzfSywacRnscrWsfusWdN8BsP9ZN4H9Sb41PTXqo+MmHDFVdqeMJHs9YxGBwzfnz4r6uu7LWkt7C61x102SC+r6584P7qFbabrLxKj6U93ca9rz+je3qkRV+G57HhRs/qbvTIlP7oH4/pvJF7hyFf+EIr4++2bef34unjbwoX7TOqJjxv5jb+nTv82X77V38fqnf1eJEDbOUxOHH/o4ePqN72PZ5I11c/0WfSs89WHxfz5LSX+mq39kOAAAECBAgQIECAAAECBAgQIFBCgcrQIw/rKGHfWu7nAtd+97Cw5MCB3Y7yw48+Cj+95+5w3sTbCx/9EVtvE/5jjbXCXHWuLG5lp/H5oPHWouMeuK+Vsj7Ztp7Nb6Y8E0ZdfGGh/ccr2OJzYheev/vtT6+f9Ntw4rU93y696wtusepq4aDNtggD69xGtZUD++fHH4cHn3k6fP/aX4TX//pOU6X7bbxp9YroObrcRvbdDz4IP7zhujDhd4/U3Ue9ms41Fq8w3XejjeveSr6ZA4p/xH/ipRfDcddcFZ77/ys5m6mbFdss/vnPh7P3HBkWX+jzNbuPV/SNvuG6cOvvf9fUSzdaK7E4vidOuv7a6rOIW/nZctXVwlHbbhfm/cxnZpS18l4fPXynsNkqQ3sNR5977bWw/Zmn1xxaf30/tWI487aN5tTbeyLlNVdYbLFw6s67hkELdr8aNu4zvh/++MrL4cgrLqvevWFW/NSbY5z5fpdcFE7YYcew1lJL97pGGh1XdLv0178KF/xyYtOH/o21vhIO2HTzwp8h8YX++t574dJ7fxUuvuuX1c/WeKJJT2Fnb5/ZffUZ/do774Szbrsl3NLgs7WvvlO6Yp87cu8QnwNfqVS6zSAajZlwc/VOE11/+qP/l5dcqnoiQKNHwPS0uLp+pyw03/x98p3dV78Pxe+ReILHj++4ren3R9zwxG/uGDZfdbUw+4ABLdXV2zj6PPKnP4XRN1z7qX/nJjdjBwQIECBAgAABAgQIECBAgAABAp+6QCUM30F4/qmPwQHMLPDEaWeE5RdbrNs/x6uCT7npxnDsNVcnge3ytXXCsdtvH5YeuEjLYUq8CjA+rzZebf7glGeSjqNocT2b6rNOT/pBoV0OW2GF8N/7H1B7Fdvdd4W9LrygpX3GZ5iftvMuYds11mz5BIX4x+8Yyvzo1luqc27lp3rl+dbbdLuK7W/vvRe+/dNLwqX33lt3V/Vquq6x6rNmh8dnzS7R0jqJrzvugfvDYZddWvcZtq301Vfb3njY4WHr1b9cs7v/e975yeHpV19p+qXuP+HE8NV/W6Zm+3iywL8fc3TLPe+6zjrhx3uODPPNPfeMfbbyXt98laHVK+u/tMiiPfZQvfL88ENrj7vOZ01/eT81PZSZNmz0nu7tPVH09Trrxh9xZIgnQ9T7iVeA73buOeGuJ55IfZm69fU+FztnHp+RHG9Vvdu667UUZsfPpD+8+GL18/7Ghx9q+bi3Wf3L4bRddmn5u6be98zygweHcQcdHFZefEjD44jPce/tMzt+Rp+/195h45VWbvmq32a///ryO6Wz2fg+v3jfUWHQggvW9P/Qc8+GYd8/seazp7/6t/odGd3jiREjLzi/2mO9z8y4VuMzvve9+KKW1mnR77n4IvERLI++8EL43pXjGj4jvbeDOWSLLavf3fWeXd5bbed/j8+NH3PLhJZ/b2h2/7YjQIAAAQIECBAgQIAAAQIECBAon4DwvHwz1/H/C+w9bMMQ/xevmJyny1WvMwP93/NIp4dJz04JYyZMKPxH4jLBxysED9588xBv39vTM+OjyQcffhimvPZqNeQ+947bWw5fi7r2Fp537vfQLbcKe66/flhm0UENr/rsDP7jVe5jJowPT06bVvSw1BUQiOvt+zvsGNZdbrmGgWCj8LzAyynphwI9heedhxvXySFbbhk2Wmnl8Nl55ml4Usz7H34YHp86tRpGxv+l/MTgPj4LPl41vtTAgQ0fG9L5PXPv5KfCuXfcUfd7JgbIY3bbrfpZNPMV2K2Gp+svv3w4YJPNqs9Z78mi6/ff+XdODNdP6n6Fd4rNJ1HbX/0712K8Ff8C89Q+UiPaxND88RenhjNvmdDtJLDUE47qucd9xlv7x5Mz4rPFG/3E9RAD/N9OmRLOnXh7n6yHOKP9N9m0elJAPKnxM03cGWj6Bx+EZ159tXqi2if5e8MnsWa9BgECBAgQIECAAAECBAgQIECAwKcvIDz/9GfgCPqBQLxSbpUhS4SVF198RrgRr3596LnnwsPPPRcmPfdsPzjK9jyEeMXkmksvHdZYcqluVxe/+Oab4YGn/xgm/K65W4b3dffNhuedrxuv2NxghRWqtw7uvEo6Xnn32NSp4b7Jk62Rvh5Qgf3FtRbDqFWGDJnxPn7r738Pv312Svj98887qaGAabuUNBOed+0lfuavtfSXwnKDB8/457hW7p08Odzx2KOz5CSenj5DHn3h+aavyt9+zbVCPP7Oz6Gnpk0Ldz7+eOHPoPjZ/LVll+32/ZfjZ1t/9Y+z3HDFlcIXF1qouhbj7x7/8/TT1RMoXnrrrZq3YL3vrnjr9IN//rPwk3vuTn7L1vt96JNcD/Vev9PF72TJ47UDAgQIECBAgAABAgQIECBAgACBJgSE500g2YQAgfwEWg3P8xPQEYF8BFoNz/PpXCdlE7hgr72rd83peveBeOvyeMv+mx95uGwc+iVAgAABAgQIECBAgAABAgQIECDQ5wLC8z4ntUMCBNpBQHjeDlNyjASaExCeN+dkq09OIF7Rv+zgQd1e8MN/fhTu++PkuleUN3tkdx19bPUuKF1/prz6atjylJPD06++0uxubEeAAAECBAgQIECAAAECBAgQIECAQAMB4bmlQYBAKQWE56Ucu6YzFRCeZzrYNm6r0XfMaTffFI6++qpCncXn3v90v/3DwAUW6FZ/08MPhW1OP63QPhURIECAAAECBAgQIECAAAECBAgQINBdQHhuRRAgUEoB4Xkpx67pTAWE55kOto3b2mO99cLY3fcM8889d7cuJvzukbDVqacU6uxn++0fdl1n3TCgUplRH5+RfspNN4Zjr7m60D4VESBAgAABAgQIECBAgAABAgQIECDQXUB4bkUQIFBKAeF5Kceu6UwFhOeZDraN2/q3RRYNNx1+RFhmUPdbt78zfXo4atwV4bw7J7bU3aiNNg4/HD4ifHbeebvVvfDnN8LwsWPDg1OeaWl/NiZAgAABAgQIECBAgAABAgQIECBAoL6A8NzKIECglALC81KOXdOZCgjPMx1sm7d13si9wj4bbtTtSvHY0tvvvhvGTBgffnD9dU11ePR/bBcO2XKrsOBMwflHH38czr9zYjjgpz9paj82IkCAAAECBAgQIECAAAECBAgQIECgdwHhee9GtiBAIEMB4XmGQ9VSaQWE56Udfb9ufPnBg8MNhx0evrTIojXH2dHRESa//HIY98D94drfPBienDat2zaxdvu1vhJGfHXtsOygQaHS5VbtnRs+NvWFMOKssTW1/RrFwREgQIAAAQIECBAgQIAAAQIECBDo5wLC834+IIdHgMCsERCezxpXeyXwaQgIzz8Nda/ZjECj2613rY1B+vR//CN8/PHH1X8eMGBAmGfOOesG5p11b/7tb+GIKy4PP7nn7mYOwzYECBAgQIAAAQIECBAgQIAAAQIECDQpIDxvEspmBAjkJSA8z2ueuim3gPC83PPv790f8fWtw39us23NbdeLHvfr77wTjrpynOC8KKA6AgQIECBAgAABAgQIECBAgAABAj0ICM8tDwIESikgPC/l2DWdqYDwPNPBZtTWpiuvEkYPHxFWXWKJHq8o76nlf370UbjnySfDMVdfFR6c8kxGOlohQIAAAQIECBAgQIAAAQIECBAg0H8EhOf9ZxaOhACBT1BAeP4JYnspArNYQHg+i4Htvs8E9t94k7DXsGFhhcW+GOacffam9vvO9OnhN1OeCWMmTAi3P/ZoUzU2IkCAAAECBAgQIECAAAECBAgQIECgmIDwvJibKgIE2lxgv402DiM3GBbmmH22GZ18+M+PwiV33xXOu3Nim3fn8AmUS+C6Qw4NSw0c2K3pZ197LWw35oxyQei2bQTmm2uusN2aa4V1ll02LLPooDD/PHPPOPaPP+4If3rj9fDUtGnhl394PNz1xBNt05cDJUCAAAECBAgQIECAAAECBAgQINDuApWw044d7d6E4ydAgAABAgQIECBAgAABAgQIECBAgAABAgQIECBAgAABAikCwvMUPbUECBAgQIAAAQIECBAgQIAAAQIECBAgQIAAAQIECBAgkIWA8DyLMWqCAAECBAgQIECAAAECBAgQIECAAAECBAgQIECAAAECBFIEhOcpemoJECBAgAABAgQIECBAgAABAgQIECBAgAABAgQIECBAIAsB4XkWY9QEAQIECBAgQIAAAQIECBAgQIAAAQIECBAgQIAAAQIECKQICM9T9NQSIECAAAECBAgQIECAAAECBAgQIECAAAECBAgQIECAQBYCwvMsxqgJAgQIECBAgAABAgQIECBAgAABAgQIECBAgAABAgQIEEgREJ6n6KklQIAAAQIECBAgQIAAAQIECBAgQIAAAQIECBAgQIAAgSwEhOdZjFETBAgQIECAAAECBAgQIECAAAECBAgQIECAAAECBAgQIJAiIDxP0VNLgAABAgQIECBAgAABAgQIECBAgAABAgQIECBAgAABAlkICM+zGKMmCBAgQIAAAQIECBAgQIAAAQIECBAgQIAAAQIECBAgQCBFQHieoqeWAAECBAgQIECAAAECBAgQIECAAAECBAgQIECAAAECBLIQEJ5nMUZNECBAgAABAgQIECBAgAABAgQIECBAgAABAgQIECBAgECKgPA8RU8tAQIECBAgQIAAAQIECBAgQIAAAQIECBAgQIAAAQIECGQhIDzPYoyaIECAAAECBAgQIECAAAECBAgQIECAAAECBAgQIECAAIEUgcp6Jx7fkbIDtQQIECBAgAABAgQIECBAgAABAgQIECBAgAABAgQIECBAoN0FKmHnEcLzdp+i4ydAgAABAgQIECBAgAABAgQIECBAgAABAgQIECBAgACBJAHheRKfYgIECBAgQIAAAQIECBAgQIAAAQIECBAgQIAAAQIECBDIQUB4nsMU9UCAAAECBAgQIECAAAECBAgQIECAAAECBAgQIECAAAECSQLC8yQ+xQQIECBAgAABAgQIECBAgAABAgQIECBAgAABAgQIECCQg4DwPIcp6oEAAQIECBAgQIAAAQIECBAgQIAAAQIECBAgQIAAAQIEkgSE50l8igkQIECAAAECBAgQIECAAAECBAgQIECAAAECBAgQIEAgBwHheQ5T1AMBAgQIECBAgAABAgQIECBAgAABAgQIECBAgAABAgQIJAkIz5P4FBMgQIAAAQIECBAgQIAAAQIECBAgQIAAAQIECBAgQIBADgLC8xymqAcCBAgQIECAAAECBAgQIECAAAECBAgQIECAAAECBAgQSBIQnifxKSZAgAABAgQIECBAgAABAgQIECBAgAABAgQIECBAgACBHASE5zlMUQ8ECBAgQIAAAQIECBAgQIAAAQIECBAgQIAAAQIECBAgkCQgPE/iU0yAAAECBAgQIECAAAECBAgQIECAAAECBAgQIECAAAECOQgIz3OYoh4IECBAgAABAgQIECBAgAABAgQIECBAgAABAgQIECBAIElAeJ7Ep5gAAQIECBAgQIAAAQIECBAgQIAAAQIECBAgQIAAAQIEchAQnucwRT0QIECAAAECBAgQIECAAAECBAgQIECAAAECBAgQIECAQJJAJeyyU0fSHhQTIECAAAECBAgQIECAAAECBAgQIECAAAECBAgQIECAAIE2FxCet/kAHT4BAgQIECBAgAABAgQIECBAgAABAgQIECBAgAABAgQIpAsIz9MN7YEAAQIECBAgQIAAAQIECBAgQIAAAQIECBAgQIAAAQIE2lxAeN7mA3T4BAgQIECAAAECBAgQIECAAAECBAgQIECAAAECBAgQIJAuIDxPN7QHAgQIECBAgAABAgQIECBAgAABAgQIECBAgAABAgQIEGhzAeF5mw/Q4RMgQIAAAQIECBAgQIAAAQIECBAgQIAAAQIECBAgQIBAuoDwPN3QHggQIECAAAECBAgQIECAAAECBAgQIECAAAECBAgQIECgzQWE520+QIdPgAABAgQIECBAgAABAgQIECBAgAABAgQIECBAgAABAukCwvN0Q3sgQIAAAQIECBAgQIAAAQIECBAgQIAAAQIECBAgQIAAgTYXEJ63+QAdPgECBAgQIECAAAECBAgQIECAAAECBAgQIECAAAECBAikCwjP0w3tgQABAgQIECBAgAABAgQIECBAgAABAgQIECBAgAABAgTaXEB43uYDdPgECBAgQIAAAQIECBAgQIAAAQIECBAgQIAAAQIECBAgkC4gPE83tAcCBAgQIECAAAECBAgQIECAAAECBAgQIECAAAECBAgQaHMB4XmbD9DhEyBAgAABAgQIECBAgAABAgQIECBAgAABAgQIECBAgEC6gPA83dAeCBAgQIAAAQIECBAgQIAAAQIECBAgQIAAAQIECBAgQKDNBSrr/eDEjjbvweETIECAAAECBAgQIECAAAECBAgQIECAAAECBAgQIECAAIEkgUrYdWfheRKhYgIECBAgQIAAAQIECBAgQIAAAQIECBAgQIAAAQIECBBodwHhebtP0PETIECAAAECBAgQIECAAAECBAgQIECAAAECBAgQIECAQLKA8DyZ0A4IECBAgAABAgQIECBAgAABAgQIECBAgAABAgQIECBAoN0FhOftPkHHT4AAAQIECBAgQIAAAQIECBAgQIAAAQIECBAgQIAAAQLJAsLzZEI7IECAAAECBAgQIECAAAECBAgQIECAAAECBAgQIECAAIF2FxCet/sEHT8BAgQIECBAgAABAgQIECBAgAABAgQIECBAgAABAgQIJAsIz5MJ7YAAAQIECBAgQIAAAQIECBAgQIAAAQIECBAgQIAAAQIE2l1AeN7uE3T8BAgQIECAAAECBAgQIECAAAECBAgQIECAAAECBAgQIJAsIDxPJrQDAgQIECBAgAABAgQIECBAgAABAgQIECBAgAABAgQIEGh3AeF5u0/Q8RMgQIAAAQIECBAgQIAAAQIECBAgQIAAAQIECBAgQIBAsoDwPJnQDggQIECAAAECBAgQIECAAAECBAgQIECAAAECBAgQIECg3QWE5+0+QcdPgAABAgQIECBAgAABAgQIECBAgAABAgQIECBAgAABAskCwvNkQjsgQIAAAQIECBAgQIAAAQIECBAgQIAAAQIECBAgQIAAgXYXEJ63+wQdPwECBAgQIECAAAECBAgQIECAAAECBAgQIECAAAECBAgkCwjPkwntgAABAgQIECBAgAABAgQIECBAgAABAgQIECBAgAABAgTaXaASdtulo92bcPwECBAgQIAAAQIECBAgQIAAAQIECBAgQIAAAQIECBAgQCBFQHieoqeWAAECBAgQIECAAAECBAgQIECAAAECBAgQIECAAAECBLIQEJ5nMUZNECBAgAABAgQIECBAgAABAgQIECBAgAABAgQIECBAgECKgPA8RU8tAQIECBAgQIAAAQIECBAgQIAAAQIECBAgQIAAAQIECGQhIDzPYoyaIECAAAECBAgQIECAAAECBAgQIECAAAECBAgQIECAAIEUAeF5ip5aAgQIECBAgAABAgQIECBAgAABAgQIECBAgAABAgQIEMhCQHiexRg1QYAAAQIECBAgQIAAAQIECBAgQIAAAQIECBAgQIAAAQIpAsLzFD21BAgQIECAAAECBAgQIECAAAECBAgQIECAAAECBAgQIJCFgPA8izFqggABAgQIECBAgAABAgQIECBAgAABAgQIECBAgAABAgRSBITnKXpqCRAgQIAAAQIECBAgQIAAAQIECBAgQIAAAQIECBAgQCALAeF5FmPUBAECBAgQIECAAAECBAgQIECAAAECBAgQIECAAAECBAikCAjPU/TUEiBAgAABAgQIECBAgAABAgQIECBAgAABAgQIECBAgEAWAsLzLMaoCQIECBAgQIAAAQIECBAgQIAAAQIECBAgQIAAAQIECBBIERCep+ipJUCAAAECBAgQIECAAAECBAgQIECAAAECBAgQIECAAIEsBITnWYxREwQIECBAgAABAgQIECBAgAABAgQIECBAgAABAgQIECCQIlAZesx/daTsQC0BAgQIECBAgAABAgQIECBAgAABAgQIECBAgAABAgQIEGh3gUrYfVfhebtP0fETIECAAAECBAgQIECAAAECBAgQIECAAAECBAgQIECAQJKA8DyJTzEBAgQIECBAgAABAgQIECBAgAABAgQIECBAgAABAgQI5CAgPM9hinogQIAAAQIECBAgQIAAAQIECBAgQIAAAQIECBAgQIAAgSQB4XkSn2ICBAgQIECAAAECBAgQIECAAAECBAgQIECAAAECBAgQyEFAeJ7DFPVAgAABAgQIECBAgAABAgQIECBAgAABAgQIECBAgAABAkkCwvMkPsUECBAgQIAAAQIECBAgQIAAAQIECBAgQIAAAQIECBAgkIOA8DyHKeqBAAECBAgQIECAAAECBAgQIECAAAECBAgQIECAAAECBJIEhOdJfIoJECBAgAABAgQIECBAgAABAgQIECBAgAABAgQIECBAIAcB4XkOU9QDAQIECBAgQIAAAQIECBAgQIAAAQIECBAgQIAAAQIECCQJCM+T+BQTIECAAAECBAgQIECAAAECBAgQIECAAAECBAgQIECAQA4CwvMcpqgHAgQIECBAgAABAgQIECBAgAABAgQIECBAgAABAgQIEEgSEJ4n8SkmQIAAAQIECBAgQIAAAQIECBAgQIAAAQIECBAgQIAAgRwEhOc5TFEPBAgQIECAAAECBAgQIECAAAECBAgQIECAAAECBAgQIJAkIDxP4lNMgAABAgQIECBAgAABAgQIECBAgAABAgQIECBAgAABAjkIVIYec3RHDo3ogQABAgQIECBAgAABAgQIECBAgAABAgQIECBAgAABAgQIFBWohD13F54X1VNHgAABAgQIECBAgAABAgQIECBAgAABAgQIECBAgAABAlkICM+zGKMmCBAgQIAAAQIECBAgQIAAAQIECBAgQIAAAQIECBAgQCBFQHieoqeWAAECBAgQIECAAAECBAgQIECAAAECBAgQIECAAAECBLIQEJ5nMUZNECBAgAABAgQIECBAgAABAgQIECBAgAABAgQIECBAgECKgPA8RU8tAQIECBAgQIAAAQIECBAgQIAAAQIECBAgQIAAAQIECGQhIDzPYoyaIECAAAECBAgQIECAAAECBAgQIECAAAECBAgQIECAAIEUAeF5ip5aAgQIECBAgAABAgQIECBAgAABAgQIECBAgAABAgQIEMhCQHiexRg1QYAAAQIECBAgQIAAAQIECBAgQIAAAQIECBAgQIAAAQIpAsLzFD21BAgQIECAAAECBAgQIECAAAECBAgQIECAAAECBAgQIJCFgPA8izFqggABAgQIECBAgAABAgQIECBAgAABAgQIECBAgAABAgRSBITnKXpqCRAgQIAAAQIECBAgQIAAAQIECBAgQIAAAQIECBAgQCALAeF5FmPUBAECBAgQIECAAAECBAgQIECAAAECBAgQIECAAAECBAikCAjPU/TUEiBAgAABAgQIECBAgAABAgQIECBAgAABAgQIECBAgEAWAsLzLMaoCQIECBAgQIAAAQIECBAgQIAAAQIECBAgQIAAAQIECBBIERCep+ipJUCAAAECBAgQIECAAAECBAgQIECAAAECBAgQIECAAIEsBCpDjzu2I4tONEGAAAECBAgQIECAAAECBAgQIECAAAECBAgQIECAAAECBAoKVMK39hCeF8RTRoAAAQIECBAgQIAAAQIECBAgQIAAAQIECBAgQIAAAQJ5CAjP85ijLggQIECAAAECBAgQIECAAAECBAgQIECAAAECBAgQIEAgQUB4noCnlAABAgQIECBAgAABAgQIECBAgAABAgQIECBAgAABAgTyEBCe5zFHXRAgQIAAAQIECBAgQIAAAQIECBAgQIAAAQIECBAgQIBAgoDwPAFPKQECBAgQIECAAAECBAgQIECAAAECBAgQIECAAAECBAjkISA8z2OOuiBAgAABAgQIECBAgAABAgQIECBAgAABAgQIECBAgACBBAHheQKeUgIECBAgQIAAAQIECBAgQIAAAWtAhGoAACAASURBVAIECBAgQIAAAQIECBDIQ0B4nsccdUGAAAECBAgQIECAAAECBAgQIECAAAECBAgQIECAAAECCQLC8wQ8pQQIECBAgAABAgQIECBAgAABAgQIECBAgAABAgQIECCQh4DwPI856oIAAQIECBAgQIAAAQIECBAgQIAAAQIECBAgQIAAAQIEEgSE5wl4SgkQIECAAAECBAgQIECAAAECBAgQIECAAAECBAgQIEAgDwHheR5z1AUBAgQIECBAgAABAgQIECBAgAABAgQIECBAgAABAgQIJAgIzxPwlBIgQIAAAQIECBAgQIAAAQIECBAgQIAAAQIECBAgQIBAHgLC8zzmqAsCBAgQIECAAAECBAgQIECAAAECBAgQIECAAAECBAgQSBCoDD3+2I6EeqUECBAgQIAAAQIECBAgQIAAAQIECBAgQIAAAQIECBAgQKDtBSph5J7C87YfowYIECBAgAABAgQIECBAgAABAgQIECBAgAABAgQIECBAIEVAeJ6ip5YAAQIECBAgQIAAAQIECBAgQIAAAQIECBAgQIAAAQIEshAQnmcxRk0QIECAAAECBAgQIECAAAECBAgQIECAAAECBAgQIECAQIqA8DxFTy0BAgQIECBAgAABAgQIECBAgAABAgQIECBAgAABAgQIZCEgPM9ijJogQIAAAQIECBAgQIAAAQIECBAgQIAAAQIECBAgQIAAgRQB4XmKnloCBAgQIECAAAECBAgQIECAAAECBAgQIECAAAECBAgQyEJAeJ7FGDVBgAABAgQIECBAgAABAgQIECBAgAABAgQIECBAgAABAikCwvMUPbUECBAgQIAAAQIECBAgQIAAAQIECBAgQIAAAQIECBAgkIWA8DyLMWqCAAECBAgQIECAAAECBAgQIECAAAECBAgQIECAAAECBFIEhOcpemoJECBAgAABAgQIECBAgAABAgQIECBAgAABAgQIECBAIAsB4XkWY9QEAQIECBAgQIAAAQIECBAgQIAAAQIECBAgQIAAAQIECKQICM9T9NQSIECAAAECBAgQIECAAAECBAgQIECAAAECBAgQIECAQBYCwvMsxqgJAgQIECBAgAABAgQIECBAgAABAgQIECBAgAABAgQIEEgREJ6n6KklQIAAAQIECBAgQIAAAQIECBAgQIAAAQIECBAgQIAAgSwEhOdZjFETBAgQIECAAAECBAgQIECAAAECBAgQIECAAAECBAgQIJAiUBl6wnEdKTtQS4AAAQIECBAgQIAAAQIECBAgQIAAAQIECBAgQIAAAQIE2l2gEvb6lvC83afo+AkQIECAAAECBAgQIECAAAECBAgQIECAAAECBAgQIEAgSUB4nsSnmAABAgQIECBAgAABAgQIECBAgAABAgQIECBAgAABAgRyEBCe5zBFPRAgQIAAAQIECBAgQIAAAQIECBAgQIAAAQIECBAgQIBAkoDwPIlPMQECBAgQIECAAAECBAgQIECAAAECBAgQIECAAAECBAjkICA8z2GKeiBAgAABAgQIECBAgAABAgQIECBAgAABAgQIECBAgACBJAHheRKfYgIECBAgQIAAAQIECBAgQIAAAQIECBAgQIAAAQIECBDIQUB4nsMU9UCAAAECBAgQIECAAAECBAgQIECAAAECBAgQIECAAAECSQLC8yQ+xQQIECBAgAABAgQIECBAgAABAgQIECBAgAABAgQIECCQg4DwPIcp6oEAAQIECBAgQIAAAQIECBAgQIAAAQIECBAgQIAAAQIEkgSE50l8igkQIECAAAECBAgQIECAAAECBAgQIECAAAECBAgQIEAgBwHheQ5T1AMBAgQIECBAgAABAgQIECBAgAABAgQIECBAgAABAgQIJAkIz5P4FBMgQIAAAQIECBAgQIAAAQIECBAgQIAAAQIECBAgQIBADgLC8xymqAcCBAgQIECAAAECBAgQIECAAAECBAgQIECAAAECBAgQSBIQnifxKSZAgAABAgQIECBAgAABAgQIECBAgAABAgQIECBAgACBHAQqQ084viOHRvRAgAABAgQIECBAgAABAgQIECBAgAABAgQIECBAgAABAgSKClTCPiOF50X11BEgQIAAAQIECBAgQIAAAQIECBAgQIAAAQIECBAgQIBAFgLC8yzGqAkCBAgQIECAAAECBAgQIECAAAECBAgQIECAAAECBAgQSBEQnqfoqSVAgAABAgQIECBAgAABAgQIECBAgAABAgQIECBAgACBLASE51mMURMECBAgQIAAAQIECBAgQIAAAQIECBAgQIAAAQIECBAgkCIgPE/RU0uAAAECBAgQIECAAAECBAgQIECAAAECBAgQIECAAAECWQgIz7MYoyYIECBAgAABAgQIECBAgAABAgQIECBAgAABAgQIECBAIEVAeJ6ip5YAAQIECBAgQIAAAQIECBAgQIAAAQIECBAgQIAAAQIEshAQnmcxRk0QIECAAAECBAgQIECAAAECBAgQIECAAAECBAgQIECAQIqA8DxFTy0BAgQIECBAgAABAgQIECBAgAABAgQIECBAgAABAgQIZCEgPM9ijJogQIAAAQIECBAgQIAAAQIECBAgQIAAAQIECBAgQIAAgRQB4XmKnloCBAgQIECAAAECBAgQIECAAAECBAgQIECAAAECBAgQyEJAeJ7FGDVBgAABAgQIECBAgAABAgQIECBAgAABAgQIECBAgAABAikCwvMUPbUECBAgQIAAAQIECBAgQIAAAQIECBAgQIAAAQIECBAgkIWA8DyLMWqCAAECBAgQIECAAAECBAgQIECAAAECBAgQIECAAAECBFIEhOcpemoJECBAgAABAgQIECBAgAABAgQIECBAgAABAgQIECBAIAuBSth3r44sOtEEAQIECBAgQIAAAQIECBAgQIAAAQIECBAgQIAAAQIECBAoKCA8LwinjAABAgQIECBAgAABAgQIECBAgAABAgQIECBAgAABAgTyERCe5zNLnRAgQIAAAQIECBAgQIAAAQIECBAgQIAAAQIECBAgQIBAQQHheUE4ZQQIECBAgAABAgQIECBAgAABAgQIECBAgAABAgQIECCQj4DwPJ9Z6oQAAQIECBAgQIAAAQIECBAgQIAAAQIECBAgQIAAAQIECgoIzwvCKSNAgAABAgQIECBAgAABAgQIECBAgAABAgQIECBAgACBfASE5/nMUicECBAgQIAAAQIECBAgQIAAAQIECBAgQIAAAQIECBAgUFBAeF4QThkBAgQIECBAgAABAgQIECBAgAABAgQIECBAgAABAgQI5CMgPM9nljohQIAAAQIECBAgQIAAAQIECBAgQIAAAQIECBAgQIAAgYICwvOCcMoIECBAgAABAgQIECBAgAABAgQIECBAgAABAgQIECBAIB8B4Xk+s9QJAQIECBAgQIAAAQIECBAgQIAAAQIECBAgQIAAAQIECBQUEJ4XhFNGgAABAgQIECBAgAABAgQIECBAgAABAgQIECBAgAABAvkICM/zmaVOCBAgQIAAAQIECBAgQIAAAQIECBAgQIAAAQIECBAgQKCggPC8IJwyAgQIECBAgAABAgQIECBAgAABAgQIECBAgAABAgQIEMhHQHiezyx1QoAAAQIECBAgQIAAAQIECBAgQIAAAQIECBAgQIAAAQIFBSrrnX5aR8FaZQQIECBAgAABAgQIECBAgAABAgQIECBAgAABAgQIECBAIAuBShi1j/A8i1FqggABAgQIECBAgAABAgQIECBAgAABAgQIECBAgAABAgSKCgjPi8qpI0CAAAECBAgQIECAAAECBAgQIECAAAECBAgQIECAAIFsBITn2YxSIwQIECBAgAABAgQIECBAgAABAgQIECBAgAABAgQIECBQVEB4XlROHQECBAgQIECAAAECBAgQIECAAAECBAgQIECAAAECBAhkIyA8z2aUGiFAgAABAgQIECBAgAABAgQIECBAgAABAgQIECBAgACBogLC86Jy6ggQIECAAAECBAgQIECAAAECBAgQIECAAAECBAgQIEAgGwHheTaj1AgBAgQIECBAgAABAgQIECBAgAABAgQIECBAgAABAgQIFBUQnheVU0eAAAECBAgQIECAAAECBAgQIECAAAECBAgQIECAAAEC2QgIz7MZpUYIECBAgAABAgQIECBAgAABAgQIECBAgAABAgQIECBAoKiA8LyonDoCBAgQIECAAAECBAgQIECAAAECBAgQIECAAAECBAgQyEZAeJ7NKDVCgAABAgQIECBAgAABAgQIECBAgAABAgQIECBAgAABAkUFhOdF5dQRIECAAAECBAgQIECAAAECBAgQIECAAAECBAgQIECAQDYCwvNsRqkRAgQIECBAgAABAgQIECBAgAABAgQIECBAgAABAgQIECgqIDwvKqeOAAECBAgQIECAAAECBAgQIECAAAECBAgQIECAAAECBLIREJ5nM0qNECBAgAABAgQIECBAgAABAgQIECBAgAABAgQIECBAgEBRgUrYb9+OosXqCBAgQIAAAQIECBAgQIAAAQIECBAgQIAAAQIECBAgQIBADgLC8xymqAcCBAgQIECAAAECBAgQIECAAAECBAgQIECAAAECBAgQSBIQnifxKSZAgAABAgQIECBAgAABAgQIECBAgAABAgQIECBAgACBHASE5zlMUQ8ECBAgQIAAAQIECBAgQIAAAQIECBAgQIAAAQIECBAgkCQgPE/iU0yAAAECBAgQIECAAAECBAgQIECAAAECBAgQIECAAAECOQgIz3OYoh4IECBAgAABAgQIECBAgAABAgQIECBAgAABAgQIECBAIElAeJ7Ep5gAAQIECBAgQIAAAQIECBAgQIAAAQIECBAgQIAAAQIEchAQnucwRT0QIECAAAECBAgQIECAAAECBAgQIECAAAECBAgQIECAQJKA8DyJTzEBAgQIECBAgAABAgQIECBAgAABAgQIECBAgAABAgQI5CAgPM9hinogQIAAAQIECBAgQIAAAQIECBAgQIAAAQIECBAgQIAAgSQB4XkSn2ICBAgQIECAAAECBAgQIECAAAECBAgQIECAAAECBAgQyEFAeJ7DFPVAgAABAgQIECBAgAABAgQIECBAgAABAgQIECBAgAABAkkCwvMkPsUECBAgQIAAAQIECBAgQIAAAQIECBAgQIAAAQIECBAgkIOA8DyHKeqBAAECBAgQIECAAAECBAgQIECAAAECBAgQIECAAAECBJIEhOdJfIoJECBAgAABAgQIECBAgAABAgQIECBAgAABAgQIECBAIAeBynpjTu/IoRE9ECBAgAABAgQIECBAgAABAgQIECBAgAABAgQIECBAgACBogKVsP8o4XlRPXUECBAgQIAAAQIECBAgQIAAAQIECBAgQIAAAQIECBAgkIWA8DyLMWqCAAECBAgQIECAAAECBAgQIECAAAECBAgQIECAAAECBFIEhOcpemoJECBAgAABAgQIECBAgAABAgQIECBAgAABAgQIECBAIAsB4XkWY9QEAQIECBAgQIAAAQIECBAgQIAAAQIECBAgQIAAAQIECKQICM9T9NQSIECAAAECBAgQIECAAAECBAgQIECAAAECBAgQIECAQBYCwvMsxqgJAgQIECBAgAABAgQIECBAgAABAgQIECBAgAABAgQIEEgREJ6n6KklQIAAAQIECBAgQIAAAQIECBAgQIAAAQIECBAgQIAAgSwEhOdZjFETBAgQIECAAAECBAgQIECAAAECBAgQIECAAAECBAgQIJAiIDxP0VNLgAABAgQIECBAgAABAgQIECBAgAABAgQIECBAgAABAlkICM+zGKMmCBAgQIAAAQIECBAgQIAAAQIECBAgQIAAAQIECBAgQCBFQHieoqeWAAECBAgQIECAAAECBAgQIECAAAECBAgQIECAAAECBLIQEJ5nMUZNECBAgAABAgQIECBAgAABAgQIECBAgAABAgQIECBAgECKgPA8RU8tAQIECBAgQIAAAQIECBAgQIAAAQIECBAgQIAAAQIECGQhIDzPYoyaIECAAAECBAgQIECAAAECBAgQIECAAAECBAgQIECAAIEUAeF5ip5aAgQIECBAgAABAgQIECBAgAABAgQIECBAgAABAgQIEMhCoBK+vV9HFp1oggABAgQIECBAgAABAgQIECBAgAABAgQIECBAgAABAgQIFBQQnheEU0aAAAECBAgQIECAAAECBAgQIECAAAECBAgQIECAAAEC+QgIz/OZpU4IECBAgAABAgQIECBAgAABAgQIECBAgAABAgQIECBAoKCA8LwgnDICBAgQIECAAAECBAgQIECAAAECBAgQIECAAAECBAgQyEdAeJ7PLHVCgAABAgQIECBAgAABAgQIECBAgAABAgQIECBAgAABAgUFhOcF4ZQRIECAAAECBAgQIECAAAECBAgQIECAAAECBAgQIECAQD4CwvN8ZqkTAgQIECBAgAABAgQIECBAgAABAgQIECBAgAABAgQIECgoIDwvCKeMAAECBAgQIECAAAECBAgQIECAAAECBAgQIECAAAECBPIREJ7nM0udECBAgAABAgQIECBAgAABAgQIECBAgAABAgQIECBAgEBBAeF5QThlBAgQIECAAAECBAgQIECAAAECBAgQIECAAAECBAgQIJCPgPA8n1nqhAABAgQIECBAgAABAgQIECBAgAABAgQIECBAgAABAgQKCgjPC8IpI0CAAAECBAgQIECAAAECBAgQIECAAAECBAgQIECAAIF8BITn+cxSJwQIECBAgAABAgQIECBAgAABAgQIECBAgAABAgQIECBQUEB4XhBOGQECBAgQIECAAAECBAgQIECAAAECBAgQIECAAAECBAjkIyA8z2eWOiFAgAABAgQIECBAgAABAgQIECBAgAABAgQIECBAgACBggKVoSef1FGwVhkBAgQIECBAgAABAgQIECBAgAABAgQIECBAgAABAgQIEMhCoBIO3F94nsUoNUGAAAECBAgQIECAAAECBAgQIECAAAECBAgQIECAAAECRQWE50Xl1BEgQIAAAQIECBAgQIAAAQIECBAgQIAAAQIECBAgQIBANgLC82xGqRECBAgQIECAAAECBAgQIECAAAECBAgQIECAAAECBAgQKCogPC8qp44AAQIECBAgQIAAAQIECBAgQIAAAQIECBAgQIAAAQIEshEQnmczSo0QIECAAAECBAgQIECAAAECBAgQIECAAAECBAgQIECAQFEB4XlROXUECBAgQIAAAQIECBAgQIAAAQIECBAgQIAAAQIECBAgkI2A8DybUWqEAAECBAgQIECAAAECBAgQIECAAAECBAgQIECAAAECBIoKCM+LyqkjQIAAAQIECBAgQIAAAQIECBAgQIAAAQIECBAgQIAAgWwEhOfZjFIjBAgQIECAAAECBAgQIECAAAECBAgQIECAAAECBAgQIFBUQHheVE4dAQIECBAgQIAAAQIECBAgQIAAAQIECBAgQIAAAQIECGQjIDzPZpQaIUCAAAECBAgQIECAAAECBAgQIECAAAECBAgQIECAAIGiAsLzonLqCBAgQIAAAQIECBAgQIAAAQIECBAgQIAAAQIECBAgQCAbAeF5NqPUCAECBAgQIECAAAECBAgQIECAAAECBAgQIECAAAECBAgUFRCeF5VTR4AAAQIECBAgQIAAAQIECBAgQIAAAQIECBAgQIAAAQLZCFSGnjy6I5tuNEKAAAECBAgQIECAAAECBAgQIECAAAECBAgQIECAAAECBAoIVMJB3xaeF4BTQoAAAQIECBAgQIAAAQIECBAgQIAAAQIECBAgQIAAAQL5CAjP85mlTggQIECAAAECBAgQIECAAAECBAgQIECAAAECBAgQIECgoIDwvCCcMgIECBAgQIAAAQIECBAgQIAAAQIECBAgQIAAAQIECBDIR0B4ns8sdUKAAAECBAgQIECAAAECBAgQIECAAAECBAgQIECAAAECBQWE5wXhlBEgQIAAAQIECBAgQIAAAQIECBAgQIAAAQIECBAgQIBAPgLC83xmqRMCBAgQIECAAAECBAgQIECAAAECBAgQIECAAAECBAgQKCggPC8Ip4wAAQIECBAgQIAAAQIECBAgQIAAAQIECBAgQIAAAQIE8hEQnuczS50QIECAAAECBAgQIECAAAECBAgQIECAAAECBAgQIECAQEEB4XlBOGUECBAgQIAAAQIECBAgQIAAAQIECBAgQIAAAQIECBAgkI+A8DyfWeqEAAECBAgQIECAAAECBAgQIECAAAECBAgQIECAAAECBAoKCM8LwikjQIAAAQIECBAgQIAAAQIECBAgQIAAAQIECBAgQIAAgXwEhOf5zFInBAgQIECAAAECBAgQIECAAAECBAgQIECAAAECBAgQIFBQQHheEE4ZAQIECBAgQIAAAQIECBAgQIAAAQIECBAgQIAAAQIECOQjIDzPZ5Y6IUCAAAECBAgQIECAAAECBAgQIECAAAECBAgQIECAAIGCAsLzgnDKCBAgQIAAAQIECBAgQIAAAQIECBAgQIAAAQIECBAgQCAfgcrQU0/uyKcdnRAgQIAAAQIECBAgQIAAAQIECBAgQIAAAQIECBAgQIAAgdYFKuHgA4XnrbupIECAAAECBAgQIECAAAECBAgQIECAAAECBAgQIECAAIGMBITnGQ1TKwQIECBAgAABAgQIECBAgAABAgQIECBAgAABAgQIECBQTEB4XsxNFQECBAgQIECAAAECBAgQIECAAAECBAgQIECAAAECBAhkJCA8z2iYWiFAgAABAgQIECBAgAABAgQIECBAgAABAgQIECBAgACBYgLC82JuqggQIECAAAECBAgQIECAAAECBAgQIECAAAECBAgQIEAgIwHheUbD1AoBAgQIECBAgAABAgQIECBAgAABAgQIECBAgAABAgQIFBMQnhdzU0WAAAECBAgQIECAAAECBAgQIECAAAECBAgQIECAAAECGQkIzzMaplYIECBAgAABAgQIECBAgAABAgQIECBAgAABAgQIECBAoJiA8LyYmyoCBAgQIECAAAECBAgQIECAAAECBAgQIECAAAECBAgQyEhAeJ7RMLVCgAABAgQIECBAgAABAgQIECBAgAABAgQIECBAgAABAsUEhOfF3FQRIECAAAECBAgQIECAAAECBAgQIECAAAECBAgQIECAQEYCwvOMhqkVAgQIECBAgAABAgQIECBAgAABAgQIECBAgAABAgQIECgmIDwv5qaKAAECBAgQIECAAAECBAgQIECAAAECBAgQIECAAAECBDISEJ5nNEytECBAgAABAgQIECBAgAABAgQIECBAgAABAgQIECBAgEAxgcrQU0/uKFaqikB9gUoI4ZHDj8RDgAABAgQIECBAgAABAgQIECBAgAABAgQIECBAYJYJrHraKbNs33ZcToFK+M5BwvNyzn6WdT2gUgkfjfnRLNu/HRMgQIAAAQIECBAgQIAAAQIECBAgQIAAAQIECBAY8N2Dg6DTOuhLAeF5X2ra1wyB4zfbnAYBAgQIECBAgAABAgQIECBAgAABAgQIECBAgACBWSZw/G23zrJ923E5BYTn5Zy7rgkQIECAAAECBAgQIECAAAECBAgQIECAAAECBAgQIECgi4Dw3HIgQIAAAQIECBAgQIAAAQIECBAgQIAAAQIECBAgQIAAgdILCM9LvwQAECBAgAABAgQIECBAgAABAgQIECBAgAABAgQIECBAgIDw3BogQIAAAQIECBAgQIAAAQIECBAgQIAAAQIECBAgQIAAgdILCM9LvwQAECBAgAABAgQIECBAgAABAgQIECBAgAABAgQIECBAgIDw3BogQIAAAQIECBAgQIAAAQIECBAgQIAAAQIECBAgQIAAgdILCM9LvwQAECBAgAABAgQIECBAgAABAgQIECBAgAABAgQIECBAgIDw3BogQIAAAQIECBAgQIAAAQIECBAgQIAAAQIECBAgQIAAgdILCM9LvwQAECBAgAABAgQIECBAgAABAgQIECBAgAABAgQIECBAgIDw3BogQIAAAQIECBAgQIAAAQIECBAgQIAAAQIECBAgQIAAgdILCM9LvwQAECBAgAABAgQIECBAgAABAgQIECBAgAABAgQIECBAgIDw3BogQIAAAQIECBAgQIAAAQIECBAgQIAAAQIECBAgQIAAgdILCM9LvwQAECBAgAABAgQIECBAgAABAgQIECBAgAABAgQIECBAgEBl6GmndmAgQIAAAQIECBAgQIAAAQIECBAgQIAAAQIECBAgQIAAAQJlFqiE7x4sPC/zCtA7AQIECBAgQIAAAQIECBAgQIAAAQIECBAgQIAAAQIECAThuUVAgAABAgQIECBAgAABAgQIECBAgAABAgQIECBAgAABAqUXEJ6XfgkAIECAAAECBAgQIECAAAECBAgQIECAAAECBAgQIECAAAHhuTVAgAABAgQIECBAgAABAgQIECBAgAABAgQIECBAgAABAqUXEJ6XfgkAIECAAAECBAgQIECAAAECBAgQIECAAAECBAgQIECAAAHhuTVAgAABAgQIECBAgAABAgQIECBAgAABAgQIECBAgAABAqUXEJ6XfgkAIECAAAECBAgQIECAAAECBAgQIECAAAECBAgQIECAAAHhuTVAgAABAgQIECBAgAABAgQIECBAgAABAgQIECBAgAABAqUXEJ6XfgkAIECAAAECBAgQIECAAAECBAgQIECAAAECBAgQIECAAAHhuTVAgAABAgQIECBAgAABAgQIECBAgAABAgQIECBAgAABAqUXEJ6XfgkAIECAAAECBAgQIECAAAECBAgQIECAAAECBAgQIECAAAHhuTVAgAABAgQIECBAgAABAgQIECBAgAABAgQIECBAgAABAqUXEJ6XP1wuzQAACXxJREFUfgkAIECAAAECBAgQIECAAAECBAgQIECAAAECBAgQIECAAAHhuTVAgAABAgQIECBAgAABAgQIECBAgAABAgQIECBAgAABAqUXqAw9/dSO0isAIECAAAECBAgQIECAAAECBAgQIECAAAECBAgQIECAAIFSC1TCod8Rnpd6CWieAAECBAgQIECAAAECBAgQIECAAAECBAgQIECAAAECBITn1gABAgQIECBAgAABAgQIECBAgAABAgQIECBAgAABAgQIlF5AeF76JQCAAAECBAgQIECAAAECBAgQIECAAAECBAgQIECAAAECBITn1gABAgQIECBAgAABAgQIECBAgAABAgQIECBAgAABAgQIlF5AeF76JQCAAAECBAgQIECAAAECBAgQIECAAAECBAgQIECAAAECBITn1gABAgQIECBAgAABAgQIECBAgAABAgQIECBAgAABAgQIlF5AeF76JQCAAAECBAgQIECAAAECBAgQIECAAAECBAgQIECAAAECBITn1gABAgQIECBAgAABAgQIECBAgAABAgQIECBAgAABAgQIlF5AeF76JQCAAAECBAgQIECAAAECBAgQIECAAAECBAgQIECAAAECBITn1gABAgQIECBAgAABAgQIECBAgAABAgQIECBAgAABAgQIlF5AeF76JQCAAAECBAgQIECAAAECBAgQIECAAAECBAgQIECAAAECBITn1gABAgQIECBAgAABAgQIECBAgAABAgQIECBAgAABAgQIlF5AeF76JQCAAAECBAgQIECAAAECBAgQIECAAAECBAgQIECAAAECBITn1gABAgQIECBAgAABAgQIECBAgAABAgQIECBAgAABAgQIlF5AeF76JQCAAAECBAgQIECAAAECBAgQIECAAAECBAgQIECAAAECBCrhsO92YCBAgAABAgQIECBAgAABAgQIECBAgAABAgQIECBAgAABAmUWEJ6Xefp6J0CAAAECBAgQIECAAAECBAgQIECAAAECBAgQIECAAIGqgPDcQiBAgAABAgQIECBAgAABAgQIECBAgAABAgQIECBAgACB0gsIz0u/BAAQIECAAAECBAgQIECAAAECBAgQIECAAAECBAgQIECAgPDcGiBAgAABAgQIECBAgAABAgQIECBAgAABAgQIECBAgACB0gsIz0u/BAAQIECAAAECBAgQIECAAAECBAgQIECAAAECBAgQIECAgPDcGiBAgAABAgQIECBAgAABAgQIECBAgAABAgQIECBAgACB0gsIz0u/BAAQIECAAAECBAgQIECAAAECBAgQIECAAAECBAgQIECAgPDcGiBAgAABAgQIECBAgAABAgQIECBAgAABAgQIECBAgACB0gsIz0u/BAAQIECAAAECBAgQIECAAAECBAgQIECAAAECBAgQIECAgPDcGiBAgAABAgQIECBAgAABAgQIECBAgAABAgQIECBAgACB0gsIz0u/BAAQIECAAAECBAgQIECAAAECBAgQIECAAAECBAgQIECAgPDcGiBAgAABAgQIECBAgAABAgQIECBAgAABAgQIECBAgACB0gsIz0u/BAAQIECAAAECBAgQIECAAAECBAgQIECAAAECBAgQIECAgPDcGiBAgAABAgQIECBAgAABAgQIECBAgAABAgQIECBAgACB0gtUhpz0/Y7SKwAgQIAAAQIECBAgQIAAAQIECBAgQIAAAQIECBAgQIAAgVILVMIRhwnPS70ENE+AAAECBAgQIECAAAECBAgQIECAAAECBAgQIECAAAECwnNrgAABAgQIECBAgAABAgQIECBAgAABAgQIECBAgAABAgRKLyA8L/0SAECAAAECBAgQIECAAAECBAgQIECAAAECBAgQIECAAAECwnNrgAABAgQIECBAgAABAgQIECBAgAABAgQIECBAgAABAgRKLyA8L/0SAECAAAECBAgQIECAAAECBAgQIECAAAECBAgQIECAAAECwnNrgAABAgQIECBAgAABAgQIECBAgAABAgQIECBAgAABAgRKLyA8L/0SAECAAAECBAgQIECAAAECBAgQIECAAAECBAgQIECAAAECwnNrgAABAgQIECBAgAABAgQIECBAgAABAgQIECBAgAABAgRKLyA8L/0SAECAAAECBAgQIECAAAECBAgQIECAAAECBAgQIECAAAECwnNrgAABAgQIECBAgAABAgQIECBAgAABAgQIECBAgAABAgRKLyA8L/0SAECAAAECBAgQIECAAAECBAgQIECAAAECBAgQIECAAAECwnNrgAABAgQIECBAgAABAgQIECBAgAABAgQIECBAgAABAgRKLyA8L/0SAECAAAECBAgQIECAAAECBAgQIECAAAECBAgQIECAAAECwnNrgAABAgQIECBAgAABAgQIECBAgAABAgQIECBAgAABAgRKLyA8L/0SAECAAAECBAgQIECAAAECBAgQIECAAAECBAgQIECAAAECwnNrgAABAgQIECBAgAABAgQIECBAgAABAgQIECBAgAABAgRKLyA8L/0SAECAAAECBAgQIECAAAECBAgQIECAAAECBAgQIECAAAECwnNrgAABAgQIECBAgAABAgQIECBAgAABAgQIECBAgAABAgRKLyA8L/0SAECAAAECBAgQIECAAAECBAgQIECAAAECBAgQIECAAAECwnNrgAABAgQIECBAgAABAgQIECBAgAABAgQIECBAgAABAgRKLyA8L/0SAECAAAECBAgQIECAAAECBAgQIECAAAECBAgQIECAAAECwnNrgAABAgQIECBAgAABAgQIECBAgAABAgQIECBAgAABAgRKLyA8L/0SAECAAAECBAgQIECAAAECBAgQIECAAAECBAgQIECAAAECwnNrgAABAgQIECBAgAABAgQIECBAgAABAgQIECBAgAABAgRKLyA8L/0SAECAAAECBAgQIECAAAECBAgQIECAAAECBAgQIECAAAECwnNrgAABAgQIECBAgAABAgQIECBAgAABAgQIECBAgAABAgRKLyA8L/0SAECAAAECBAgQIECAAAECBAgQIECAAAECBAgQIECAAAECwnNrgAABAgQIECBAgAABAgQIECBAgAABAgQIECBAgAABAgRKLyA8L/0SAECAAAECBAgQIECAAAECBAgQIECAAAECBAgQIECAAAECwnNrgAABAgQIECBAgAABAgQIECBAgAABAgQIECBAgAABAgRKL/C/YtDqoMBmPzQAAAAASUVORK5CYII="/>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6424970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196407" cy="1325563"/>
          </a:xfrm>
        </p:spPr>
        <p:txBody>
          <a:bodyPr>
            <a:normAutofit/>
          </a:bodyPr>
          <a:lstStyle/>
          <a:p>
            <a:r>
              <a:rPr lang="en-GB" dirty="0" smtClean="0">
                <a:latin typeface="Cooper Black" panose="0208090404030B020404" pitchFamily="18" charset="0"/>
              </a:rPr>
              <a:t>(A limited) Introduction </a:t>
            </a:r>
            <a:r>
              <a:rPr lang="en-GB" dirty="0">
                <a:latin typeface="Cooper Black" panose="0208090404030B020404" pitchFamily="18" charset="0"/>
              </a:rPr>
              <a:t>to GitHub</a:t>
            </a:r>
            <a:endParaRPr lang="en-GB" dirty="0">
              <a:solidFill>
                <a:schemeClr val="bg1"/>
              </a:solidFill>
              <a:latin typeface="Cooper Black" panose="0208090404030B020404" pitchFamily="18" charset="0"/>
            </a:endParaRPr>
          </a:p>
        </p:txBody>
      </p:sp>
      <p:sp>
        <p:nvSpPr>
          <p:cNvPr id="3" name="Content Placeholder 2"/>
          <p:cNvSpPr>
            <a:spLocks noGrp="1"/>
          </p:cNvSpPr>
          <p:nvPr>
            <p:ph idx="1"/>
          </p:nvPr>
        </p:nvSpPr>
        <p:spPr>
          <a:xfrm>
            <a:off x="838200" y="1813592"/>
            <a:ext cx="10952747" cy="4851901"/>
          </a:xfrm>
        </p:spPr>
        <p:txBody>
          <a:bodyPr/>
          <a:lstStyle/>
          <a:p>
            <a:r>
              <a:rPr lang="en-GB" b="1" dirty="0" smtClean="0"/>
              <a:t>Going beyond tracking your own work, GitHub allows you to share and collaborate using Git commands. </a:t>
            </a:r>
            <a:r>
              <a:rPr lang="en-GB" b="1" i="1" dirty="0" smtClean="0"/>
              <a:t>It’s free to a limit…</a:t>
            </a:r>
          </a:p>
          <a:p>
            <a:r>
              <a:rPr lang="en-GB" b="1" i="1" dirty="0" smtClean="0"/>
              <a:t>Essentially it’s the same as Git, a version control system that hosts project </a:t>
            </a:r>
            <a:r>
              <a:rPr lang="en-GB" b="1" i="1" dirty="0" smtClean="0"/>
              <a:t>directories, </a:t>
            </a:r>
            <a:r>
              <a:rPr lang="en-GB" b="1" i="1" dirty="0" smtClean="0"/>
              <a:t>BUT it’s hosted online!</a:t>
            </a:r>
          </a:p>
          <a:p>
            <a:pPr lvl="1"/>
            <a:r>
              <a:rPr lang="en-GB" b="1" dirty="0" smtClean="0"/>
              <a:t>You can ‘push’ directories from your desktop/system online. </a:t>
            </a:r>
          </a:p>
          <a:p>
            <a:r>
              <a:rPr lang="en-GB" b="1" dirty="0" smtClean="0"/>
              <a:t>Allows other people, editors, etc. to look at the progress of your project and investigate your code.</a:t>
            </a:r>
          </a:p>
          <a:p>
            <a:pPr lvl="1"/>
            <a:r>
              <a:rPr lang="en-GB" b="1" dirty="0" smtClean="0"/>
              <a:t>Essentially it allows for very, very open and transparent coding. </a:t>
            </a:r>
          </a:p>
          <a:p>
            <a:pPr lvl="1"/>
            <a:r>
              <a:rPr lang="en-GB" b="1" dirty="0" smtClean="0"/>
              <a:t>BUT also collaboration (Forking and Cloning). </a:t>
            </a:r>
            <a:endParaRPr lang="en-GB" b="1" dirty="0"/>
          </a:p>
        </p:txBody>
      </p:sp>
    </p:spTree>
    <p:extLst>
      <p:ext uri="{BB962C8B-B14F-4D97-AF65-F5344CB8AC3E}">
        <p14:creationId xmlns:p14="http://schemas.microsoft.com/office/powerpoint/2010/main" val="131511576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196407" cy="1325563"/>
          </a:xfrm>
        </p:spPr>
        <p:txBody>
          <a:bodyPr>
            <a:normAutofit/>
          </a:bodyPr>
          <a:lstStyle/>
          <a:p>
            <a:r>
              <a:rPr lang="en-GB" dirty="0" smtClean="0">
                <a:latin typeface="Cooper Black" panose="0208090404030B020404" pitchFamily="18" charset="0"/>
              </a:rPr>
              <a:t>Caveats</a:t>
            </a:r>
            <a:endParaRPr lang="en-GB" dirty="0">
              <a:solidFill>
                <a:schemeClr val="bg1"/>
              </a:solidFill>
              <a:latin typeface="Cooper Black" panose="0208090404030B020404" pitchFamily="18" charset="0"/>
            </a:endParaRPr>
          </a:p>
        </p:txBody>
      </p:sp>
      <p:sp>
        <p:nvSpPr>
          <p:cNvPr id="3" name="Content Placeholder 2"/>
          <p:cNvSpPr>
            <a:spLocks noGrp="1"/>
          </p:cNvSpPr>
          <p:nvPr>
            <p:ph idx="1"/>
          </p:nvPr>
        </p:nvSpPr>
        <p:spPr/>
        <p:txBody>
          <a:bodyPr>
            <a:normAutofit fontScale="92500" lnSpcReduction="20000"/>
          </a:bodyPr>
          <a:lstStyle/>
          <a:p>
            <a:r>
              <a:rPr lang="en-GB" sz="4000" b="1" dirty="0" smtClean="0"/>
              <a:t>This is not the only way to do this.</a:t>
            </a:r>
          </a:p>
          <a:p>
            <a:r>
              <a:rPr lang="en-GB" sz="4000" b="1" dirty="0" smtClean="0"/>
              <a:t>There are other coding </a:t>
            </a:r>
            <a:r>
              <a:rPr lang="en-GB" sz="4000" b="1" dirty="0" smtClean="0"/>
              <a:t>languages and stats syntaxes.</a:t>
            </a:r>
            <a:endParaRPr lang="en-GB" sz="4000" b="1" dirty="0" smtClean="0"/>
          </a:p>
          <a:p>
            <a:r>
              <a:rPr lang="en-GB" sz="4000" b="1" dirty="0" smtClean="0"/>
              <a:t>I am not even that good at Git or GitHub.</a:t>
            </a:r>
          </a:p>
          <a:p>
            <a:r>
              <a:rPr lang="en-GB" sz="4000" b="1" dirty="0" smtClean="0"/>
              <a:t>Do you want to share all </a:t>
            </a:r>
            <a:r>
              <a:rPr lang="en-GB" sz="4000" b="1" dirty="0" smtClean="0"/>
              <a:t>kinds of data</a:t>
            </a:r>
            <a:r>
              <a:rPr lang="en-GB" sz="4000" b="1" dirty="0" smtClean="0"/>
              <a:t>? No!</a:t>
            </a:r>
          </a:p>
          <a:p>
            <a:r>
              <a:rPr lang="en-GB" sz="4000" b="1" dirty="0" smtClean="0"/>
              <a:t>Do you want to be transparent about your analysis? Yes! </a:t>
            </a:r>
          </a:p>
          <a:p>
            <a:r>
              <a:rPr lang="en-GB" sz="4000" b="1" dirty="0"/>
              <a:t>Reproducibility is a lifestyle choice not a set of exact procedures.</a:t>
            </a:r>
          </a:p>
          <a:p>
            <a:endParaRPr lang="en-GB" sz="4000" b="1" dirty="0" smtClean="0"/>
          </a:p>
          <a:p>
            <a:endParaRPr lang="en-GB" dirty="0"/>
          </a:p>
        </p:txBody>
      </p:sp>
    </p:spTree>
    <p:extLst>
      <p:ext uri="{BB962C8B-B14F-4D97-AF65-F5344CB8AC3E}">
        <p14:creationId xmlns:p14="http://schemas.microsoft.com/office/powerpoint/2010/main" val="214826802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196407" cy="1325563"/>
          </a:xfrm>
        </p:spPr>
        <p:txBody>
          <a:bodyPr>
            <a:normAutofit/>
          </a:bodyPr>
          <a:lstStyle/>
          <a:p>
            <a:r>
              <a:rPr lang="en-GB" dirty="0" smtClean="0">
                <a:latin typeface="Cooper Black" panose="0208090404030B020404" pitchFamily="18" charset="0"/>
              </a:rPr>
              <a:t>Resources to learn more…</a:t>
            </a:r>
            <a:endParaRPr lang="en-GB" dirty="0">
              <a:solidFill>
                <a:schemeClr val="bg1"/>
              </a:solidFill>
              <a:latin typeface="Cooper Black" panose="0208090404030B020404" pitchFamily="18" charset="0"/>
            </a:endParaRPr>
          </a:p>
        </p:txBody>
      </p:sp>
      <p:sp>
        <p:nvSpPr>
          <p:cNvPr id="3" name="Content Placeholder 2"/>
          <p:cNvSpPr>
            <a:spLocks noGrp="1"/>
          </p:cNvSpPr>
          <p:nvPr>
            <p:ph idx="1"/>
          </p:nvPr>
        </p:nvSpPr>
        <p:spPr>
          <a:xfrm>
            <a:off x="838200" y="1428582"/>
            <a:ext cx="10868526" cy="4875964"/>
          </a:xfrm>
        </p:spPr>
        <p:txBody>
          <a:bodyPr>
            <a:normAutofit fontScale="70000" lnSpcReduction="20000"/>
          </a:bodyPr>
          <a:lstStyle/>
          <a:p>
            <a:r>
              <a:rPr lang="en-GB" dirty="0" smtClean="0"/>
              <a:t>R </a:t>
            </a:r>
            <a:r>
              <a:rPr lang="en-GB" dirty="0" smtClean="0"/>
              <a:t>courses</a:t>
            </a:r>
            <a:r>
              <a:rPr lang="en-GB" dirty="0" smtClean="0"/>
              <a:t>:</a:t>
            </a:r>
          </a:p>
          <a:p>
            <a:pPr lvl="1"/>
            <a:r>
              <a:rPr lang="en-GB" dirty="0" smtClean="0"/>
              <a:t>(From an email chain </a:t>
            </a:r>
            <a:r>
              <a:rPr lang="en-GB" dirty="0"/>
              <a:t>a while back) </a:t>
            </a:r>
            <a:r>
              <a:rPr lang="en-GB" dirty="0">
                <a:hlinkClick r:id="rId3"/>
              </a:rPr>
              <a:t>https://</a:t>
            </a:r>
            <a:r>
              <a:rPr lang="en-GB" dirty="0" smtClean="0">
                <a:hlinkClick r:id="rId3"/>
              </a:rPr>
              <a:t>www.coursera.org/learn/exploratory-data-analysis</a:t>
            </a:r>
            <a:r>
              <a:rPr lang="en-GB" dirty="0" smtClean="0"/>
              <a:t> </a:t>
            </a:r>
          </a:p>
          <a:p>
            <a:pPr lvl="1"/>
            <a:r>
              <a:rPr lang="en-GB" dirty="0">
                <a:hlinkClick r:id="rId4"/>
              </a:rPr>
              <a:t>https://</a:t>
            </a:r>
            <a:r>
              <a:rPr lang="en-GB" dirty="0" smtClean="0">
                <a:hlinkClick r:id="rId4"/>
              </a:rPr>
              <a:t>www.datacamp.com/courses/free-introduction-to-r</a:t>
            </a:r>
            <a:endParaRPr lang="en-GB" dirty="0" smtClean="0"/>
          </a:p>
          <a:p>
            <a:pPr lvl="1"/>
            <a:r>
              <a:rPr lang="en-GB" dirty="0">
                <a:hlinkClick r:id="rId5"/>
              </a:rPr>
              <a:t>https://</a:t>
            </a:r>
            <a:r>
              <a:rPr lang="en-GB" dirty="0" smtClean="0">
                <a:hlinkClick r:id="rId5"/>
              </a:rPr>
              <a:t>www.codeschool.com/courses/try-r</a:t>
            </a:r>
            <a:endParaRPr lang="en-GB" dirty="0" smtClean="0"/>
          </a:p>
          <a:p>
            <a:pPr lvl="1"/>
            <a:r>
              <a:rPr lang="en-GB" dirty="0">
                <a:hlinkClick r:id="rId6"/>
              </a:rPr>
              <a:t>https://</a:t>
            </a:r>
            <a:r>
              <a:rPr lang="en-GB" dirty="0" smtClean="0">
                <a:hlinkClick r:id="rId6"/>
              </a:rPr>
              <a:t>www.statmethods.net/index.html</a:t>
            </a:r>
            <a:r>
              <a:rPr lang="en-GB" dirty="0" smtClean="0"/>
              <a:t> </a:t>
            </a:r>
          </a:p>
          <a:p>
            <a:pPr lvl="1"/>
            <a:r>
              <a:rPr lang="en-GB" dirty="0">
                <a:hlinkClick r:id="rId7"/>
              </a:rPr>
              <a:t>https://stats.idre.ucla.edu/other/dae</a:t>
            </a:r>
            <a:r>
              <a:rPr lang="en-GB" dirty="0" smtClean="0">
                <a:hlinkClick r:id="rId7"/>
              </a:rPr>
              <a:t>/</a:t>
            </a:r>
            <a:r>
              <a:rPr lang="en-GB" dirty="0" smtClean="0"/>
              <a:t> </a:t>
            </a:r>
            <a:endParaRPr lang="en-GB" dirty="0"/>
          </a:p>
          <a:p>
            <a:pPr lvl="1"/>
            <a:r>
              <a:rPr lang="en-GB" dirty="0" smtClean="0"/>
              <a:t>PG Skills Courses</a:t>
            </a:r>
          </a:p>
          <a:p>
            <a:pPr lvl="2"/>
            <a:r>
              <a:rPr lang="en-GB" dirty="0" smtClean="0">
                <a:hlinkClick r:id="rId8"/>
              </a:rPr>
              <a:t>http</a:t>
            </a:r>
            <a:r>
              <a:rPr lang="en-GB" dirty="0">
                <a:hlinkClick r:id="rId8"/>
              </a:rPr>
              <a:t>://</a:t>
            </a:r>
            <a:r>
              <a:rPr lang="en-GB" dirty="0" smtClean="0">
                <a:hlinkClick r:id="rId8"/>
              </a:rPr>
              <a:t>www.bath.ac.uk/learningandteaching/rdu/courses/pgskills/training/RP00389.html</a:t>
            </a:r>
            <a:r>
              <a:rPr lang="en-GB" dirty="0" smtClean="0"/>
              <a:t> </a:t>
            </a:r>
          </a:p>
          <a:p>
            <a:pPr lvl="2"/>
            <a:r>
              <a:rPr lang="en-GB" dirty="0">
                <a:hlinkClick r:id="rId9"/>
              </a:rPr>
              <a:t>http://</a:t>
            </a:r>
            <a:r>
              <a:rPr lang="en-GB" dirty="0" smtClean="0">
                <a:hlinkClick r:id="rId9"/>
              </a:rPr>
              <a:t>www.bath.ac.uk/learningandteaching/rdu/courses/pgskills/training/RP00391.html</a:t>
            </a:r>
            <a:r>
              <a:rPr lang="en-GB" dirty="0" smtClean="0"/>
              <a:t> </a:t>
            </a:r>
            <a:endParaRPr lang="en-GB" dirty="0" smtClean="0"/>
          </a:p>
          <a:p>
            <a:r>
              <a:rPr lang="en-GB" dirty="0" smtClean="0"/>
              <a:t>Git/GitHub Links</a:t>
            </a:r>
            <a:r>
              <a:rPr lang="en-GB" dirty="0" smtClean="0"/>
              <a:t>:</a:t>
            </a:r>
          </a:p>
          <a:p>
            <a:pPr lvl="1"/>
            <a:r>
              <a:rPr lang="en-GB" dirty="0">
                <a:hlinkClick r:id="rId10"/>
              </a:rPr>
              <a:t>https://</a:t>
            </a:r>
            <a:r>
              <a:rPr lang="en-GB" dirty="0" smtClean="0">
                <a:hlinkClick r:id="rId10"/>
              </a:rPr>
              <a:t>git-scm.com/downloads</a:t>
            </a:r>
            <a:r>
              <a:rPr lang="en-GB" dirty="0" smtClean="0"/>
              <a:t> </a:t>
            </a:r>
          </a:p>
          <a:p>
            <a:pPr lvl="1"/>
            <a:r>
              <a:rPr lang="en-GB" dirty="0">
                <a:hlinkClick r:id="rId11"/>
              </a:rPr>
              <a:t>https://github.com</a:t>
            </a:r>
            <a:r>
              <a:rPr lang="en-GB" dirty="0" smtClean="0">
                <a:hlinkClick r:id="rId11"/>
              </a:rPr>
              <a:t>/</a:t>
            </a:r>
            <a:r>
              <a:rPr lang="en-GB" dirty="0" smtClean="0"/>
              <a:t> </a:t>
            </a:r>
          </a:p>
          <a:p>
            <a:pPr lvl="1"/>
            <a:r>
              <a:rPr lang="en-GB" dirty="0">
                <a:hlinkClick r:id="rId12"/>
              </a:rPr>
              <a:t>https://</a:t>
            </a:r>
            <a:r>
              <a:rPr lang="en-GB" dirty="0" smtClean="0">
                <a:hlinkClick r:id="rId12"/>
              </a:rPr>
              <a:t>www.codecademy.com/learn/learn-git</a:t>
            </a:r>
            <a:r>
              <a:rPr lang="en-GB" dirty="0" smtClean="0"/>
              <a:t> </a:t>
            </a:r>
          </a:p>
          <a:p>
            <a:pPr lvl="1"/>
            <a:r>
              <a:rPr lang="en-GB" dirty="0">
                <a:hlinkClick r:id="rId13"/>
              </a:rPr>
              <a:t>https://</a:t>
            </a:r>
            <a:r>
              <a:rPr lang="en-GB" dirty="0" smtClean="0">
                <a:hlinkClick r:id="rId13"/>
              </a:rPr>
              <a:t>www.codecademy.com/learn/learn-the-command-line</a:t>
            </a:r>
            <a:r>
              <a:rPr lang="en-GB" dirty="0" smtClean="0"/>
              <a:t> </a:t>
            </a:r>
            <a:endParaRPr lang="en-GB" dirty="0"/>
          </a:p>
          <a:p>
            <a:r>
              <a:rPr lang="en-GB" dirty="0" smtClean="0"/>
              <a:t>Courses on Reproducibility:</a:t>
            </a:r>
          </a:p>
          <a:p>
            <a:pPr lvl="1"/>
            <a:r>
              <a:rPr lang="en-GB" dirty="0" smtClean="0">
                <a:hlinkClick r:id="rId14"/>
              </a:rPr>
              <a:t>https://github.com/SISBID/Module3/</a:t>
            </a:r>
            <a:r>
              <a:rPr lang="en-GB" dirty="0" smtClean="0"/>
              <a:t> </a:t>
            </a:r>
            <a:endParaRPr lang="en-GB" dirty="0"/>
          </a:p>
          <a:p>
            <a:pPr lvl="1"/>
            <a:r>
              <a:rPr lang="en-GB" dirty="0" smtClean="0">
                <a:hlinkClick r:id="rId15"/>
              </a:rPr>
              <a:t>https://kbroman.org/Tools4RR/</a:t>
            </a:r>
            <a:r>
              <a:rPr lang="en-GB" dirty="0" smtClean="0"/>
              <a:t> </a:t>
            </a:r>
          </a:p>
          <a:p>
            <a:pPr lvl="1"/>
            <a:r>
              <a:rPr lang="en-GB" dirty="0">
                <a:hlinkClick r:id="rId16"/>
              </a:rPr>
              <a:t>https://cmsw.mit.edu/how-im-writing-my-thesis</a:t>
            </a:r>
            <a:r>
              <a:rPr lang="en-GB" dirty="0" smtClean="0">
                <a:hlinkClick r:id="rId16"/>
              </a:rPr>
              <a:t>/</a:t>
            </a:r>
            <a:r>
              <a:rPr lang="en-GB" dirty="0" smtClean="0"/>
              <a:t> </a:t>
            </a:r>
            <a:endParaRPr lang="en-GB" dirty="0" smtClean="0"/>
          </a:p>
          <a:p>
            <a:endParaRPr lang="en-GB" dirty="0"/>
          </a:p>
        </p:txBody>
      </p:sp>
      <p:sp>
        <p:nvSpPr>
          <p:cNvPr id="4" name="AutoShape 2" descr="data:image/png;base64,iVBORw0KGgoAAAANSUhEUgAAB88AAAYJCAYAAADf21hPAAAgAElEQVR4XuzdB5RVxf3A8d8Cu+yyS++9qGCJJIolsYs9KFgiIhZAkCaCkQ6igPSmKAoqiIoiamwoMTYSu9Go/2hUVKT3XhZ2F9jd//ld88yyvPfuzH33tX3fd05OksMtM5+Zuffu/KakiUix8EMAAQQQQAABBBBAAAEEEEAAAQQQQAABBBBAAAEEEEAAAQQQQCCFBdIInqdw6ZN1BBBAAAEEEEAAAQQQQAABBBBAAAEEEEAAAQQQQAABBBBAAAFHgOA5FQEBBBBAAAEEEEAAAQQQQAABBBBAAAEEEEAAAQQQQAABBBBAIOUFCJ6nfBUAAAEEEEAAAQQQQAABBBBAAAEEEEAAAQQQQAABBBBAAAEEEECA4Dl1AAEEEEAAAQQQQAABBBBAAAEEEEAAAQQQQAABBBBAAAEEEEAg5QUInqd8FQAAAQQQQAABBBBAAAEEEEAAAQQQQAABBBBAAAEEEEAAAQQQQIDgOXUAAQQQQAABBBBAAAEEEEAAAQQQQAABBBBAAAEEEEAAAQQQQCDlBQiep3wVAAABBBBAAAEEEEAAAQQQQAABBBBAAAEEEEAAAQQQQAABBBBAgOA5dQABBBBAAAEEEEAAAQQQQAABBBBAAAEEEEAAAQQQQAABBBBAIOUFCJ6nfBUAAAEEEEAAAQQQQAABBBBAAAEEEEAAAQQQQAABBBBAAAEEEECA4Dl1AAEEEEAAAQQQQAABBBBAAAEEEEAAAQQQQAABBBBAAAEEEEAg5QUInqd8FQAAAQQQQAABBBBAAAEEEEAAAQQQQAABBBBAAAEEEEAAAQQQQIDgOXUAAQQQQAABBBBAAAEEEEAAAQQQQAABBBBAAAEEEEAAAQQQQCDlBQiep3wVAAABBBBAAAEEEEAAAQQQQAABBBBAAAEEEEAAAQQQQAABBBBAgOA5dQABBBBAAAEEEEAAAQQQQAABBBBAAAEEEEAAAQQQQAABBBBAIOUF0s4977zilFcAAAEEEEAAAQQQQAABBBBAAAEEEEAAAQQQQAABBBBAAAEEEEAgpQXSJC2N4HlKVwEyjwACCCCAAAIIIIAAAggggAACCCCAAAIIIIAAAggggAACCCBA8Jw6gAACCCCAAAIIIIAAAggggAACCCCAAAIIIIAAAggggAACCCCQ8gIEz1O+CgCAAAIIIIAAAggggAACCCCAAAIIIIAAAggggAACCCCAAAIIIEDwnDqAAAIIIIAAAggggAACCCCAAAIIIIAAAggggAACCCCAAAIIIJDyAgTPU74KAIAAAggggAACCCCAAAIIIIAAAggggAACCCCAAAIIIIAAAgggQPCcOoAAAggggAACCCCAAAIIIIAAAggggAACCCCAAAIIIIAAAgggkPICBM9TvgoAgAACCCCAAAIIIIAAAggggAACCCCAAAIIIIAAAggggAACCCBA8Jw6gAACCCCAAAIIIIAAAggggAACCCCAAAIIIIAAAggggAACCCCQ8gIEz1O+CgCAAAIIIIAAAggggAACCCCAAAIIIIAAAggggAACCCCAAAIIIEDwnDqAAAIIIIAAAggggAACCCCAAAIIIIAAAggggAACCCCAAAIIIJDyAgTPU74KAIAAAggggAACCCCAAAIIIIAAAggggAACCCCAAAIIIIAAAgggQPCcOoAAAggggAACCCCAAAIIIIAAAggggAACCCCAAAIIIIAAAgggkPICBM9TvgoAgAACCCCAAAIIIIAAAggggAACCCCAAAIIIIAAAggggAACCCBA8Jw6gAACCCCAAAIIIIAAAggggAACCCCAAAIIIIAAAggggAACCCCQ8gJptevUKU55BQAQQAABBBBAAAEEEEAAAQQQQAABBBBAAAEEEEAAAQQQQAABBFJaIE3KlSN4ntJVgMwjgAACCCCAAAIIIIAAAggggAACCCCAAAIIIIAAAggggAACCBA8pw4ggAACCCCAAAIIIIAAAggggAACCCCAAAIIIIAAAggggAACCKS8AMHzlK8CACCAAAIIIIAAAggggAACCCCAAAIIIIAAAggggAACCCCAAAIIEDynDiCAAAIIIIAAAggggAACCCCAAAIIIIAAAggggAACCCCAAAIIpLwAwfOUrwIAIIAAAggggAACCCCAAAIIIIAAAggggAACCCCAAAIIIIAAAggQPKcOIIAAAggggAACCCCAAAIIIIAAAggggAACCCCAAAIIIIAAAgikvADB85SvAgAggAACCCCAAAIIIIAAAggggAACCCCAAAIIIIAAAggggAACCBA8pw4ggAACCCCAAAIIIIAAAggggAACCCCAAAIIIIAAAggggAACCKS8AMHzlK8CACCAAAIIIIAAAggggAACCCCAAAIIIIAAAggggAACCCCAAAIIEDynDiCAAAIIIIAAAggggAACCCCAAAIIIIAAAggggAACCCCAAAIIpLwAwfOUrwIAIIAAAggggAACCCCAAAIIIIAAAggggAACCCCAAAIIIIAAAggQPKcOIIAAAggggAACCCCAAAIIIIAAAggggAACCCCAAAIIIIAAAgikvADB85SvAgAggAACCCCAAAIIIIAAAggggAACCCCAAAIIIIAAAggggAACCBA8pw4ggAACCCCAAAIIIIAAAggggAACCCCAAAIIIIAAAggggAACCKS8AMHzlK8CACCAAAIIIIAAAggggAACCCCAAAIIIIAAAggggAACCCCAAAIIpJ159tnFMCCAAAIIIIAAAggggAACCCCAAAIIIIAAAggggAACCCCAAAIIIJDKAmlSvjzB81SuAeQdAQQQQAABBBBAAAEEEEAAAQQQQAABBBBAAAEEEEAAAQQQQEAInlMJEEAAAQQQQAABBBBAAAEEEEAAAQQQQAABBBBAAAEEEEAAAQRSXoDgecpXAQAQQAABBBBAAAEEEEAAAQQQQAABBBBAAAEEEEAAAQQQQAABBAieUwcQQAABBBBAAAEEEEAAAQQQQAABBBBAAAEEEEAAAQQQQAABBFJegOB5ylcBABBAAAEEEEAAAQQQQAABBBBAAAEEEEAAAQQQQAABBBBAAAEECJ5TBxBAAAEEEEAAAQQQQAABBBBAAAEEEEAAAQQQQAABBBBAAAEEUl6A4HnKVwEAEEAAAQQQQAABBBBAAAEEEEAAAQQQQAABBBBAAAEEEEAAAQQInlMHEEAAAQQQQAABBBBAAAEEEEAAAQQQQAABBBBAAAEEEEAAAQRSXoDgecpXAQAQQAABBBBAAAEEEEAAAQQQQAABBBBAAAEEEEAAAQQQQAABBAieUwcQQAABBBBAAAEEEEAAAQQQQAABBBBAAAEEEEAAAQQQQAABBFJegOB5ylcBABBAAAEEEEAAAQQQQAABBBBAAAEEEEAAAQQQQAABBBBAAAEECJ5TBxBAAAEEEEAAAQQQQAABBBBAAAEEEEAAAQQQQAABBBBAAAEEUl6A4HnKVwEAEEAAAQQQQAABBBBAAAEEEEAAAQQQQAABBBBAAAEEEEAAAQQInlMHEEAAAQQQQAABBBBAAAEEEEAAAQQQQAABBBBAAAEEEEAAAQRSXiCt5XHHFae8AgAIIIAAAggggAACCCCAAAIIIIAAAggggAACCCCAAAIIIIAAAiktkCYVKhA8T+kqQOYRQAABBBBAAAEEEEAAAQQQQAABBBBAAAEEEEAAAQQQQAABBAieUwcQQAABBBBAAAEEEEAAAQQQQAABBBBAAAEEEEAAAQQQQAABBFJegOB5ylcBABBAAAEEEEAAAQQQQAABBBBAAAEEEEAAAQQQQAABBBBAAAEECJ5TBxBAAAEEEEAAAQQQQAABBBBAAAEEEEAAAQQQQAABBBBAAAEEUl6A4HnKVwEAEEAAAQQQQAABBBBAAAEEEEAAAQQQQAABBBBAAAEEEPBPoOUxx0jfPn0kKytL5j/xhHz6z38aX/zUU06RKzt0kMaNGsne3FxZ+ve/y4svvWR8PgciEIkAwfNI9DgXAQQQQAABBBBAAAEEEEAAAQQQQAABBBBAAAEEEEAAAQQOE+jXt69MmjBBioqK5Lb+/WXB00+7Cp137rkydfJkOel3v5Py5cv/enxxcbFs3rxZpk6fLjPuv9/1OhyAQCQCBM8j0eNcBBBAAAEEEEAAAQQQQAABBBBAAAEEEEAAAQQQQAABBBA4TOD1V1+Vdn/8o+zdu9coeH7ZpZfKo7NnS6NGjUJK5ufnO8HzkaNGoY1A1AQInkeNlgsjgAACCCCAAAIIIIAAAggggAACCCCAAAIIIIAAAgggkFoCkydOlP79+klmZqZR8FyXeH9+0SL5bevWDtSPP/0k06ZPl8fmzROdjT5q5Eg595xznNnoW7Zskd633SYvv/JKaqGS25gJEDyPGTU3QgABBBBAAAEEEEAAAQQQQAABBBBAAAEEEEAAAQQQQKBsCbQ9/3w5/bTTRPcqP6VNG2f2eFpampNJk5nnY0ePlqGDB0tGRoasXbtWunbv7uxzHvhVrlxZXnnxRdH76BLury9ZIu2vuqpsIZKbhBEgeJ4wRUFCEEAAAQQQQAABBBBAAAEEEEAAAQQQQAABBBBAAAEEEEgugXfefFMuaNs2aKJNgufv//3vcvZZZ8mhQ4fk4TlzZMCf/3zEtTpff73MmjlTqlevLuvXr5ebu3U7LMCeXGKkNpEFCJ4ncumQNgQQQAABBBBAAAEEEEAAAQQQQAABBBBAAAEEEEAAAQQSWGDxyy87y6uX/GVlZUmFChVcZ57rbPKn5s+Xhg0bOkuy9+jVS157/fUjcquzzz/58EM54fjjJS8vT0aPHStTpk1LYBWSlqwCBM+TteRINwIIIIAAAggggAACCCCAAAIIIIAAAggggAACCCCAAAIJKPDt11/L8ccd5xo8v6VrV5l5332Sk5Mjy374QU77wx+cc4L9Fj3zjFzXsaOzdLvuh96rT58EzDlJSnYBgufJXoKkHwEEEEAAAQQQQAABBBBAAAEEEEAAAQQQQAABBBBAAIEEEjANnpfc7/zdpUvlwksuCZmLWQ88IH169ZJy5crJW2+/LZf88Y8JlGOSUlYECJ6XlZIkHwgggAACCCCAAAIIIIAAAggggAACCCCAAAIIIIAAAggkgIBp8Hzuo49K927dnBQvfu016XD11SFTbxNoTwACkpCkAgTPk7TgSDYCCCCAAAIIIIAAAggggAACCCCAAAIIIIAAAggggAACiSjgJXg+b/586dGzp1Hw/Lvvv5cTWrdOxKyTpiQXSGtz2mnFSZ4Hko8AAggggAACCCCAAAIIIIAAAggggAACCCCAAAIIIIAAAgki8PyiRdKieXPZv3+/TJoyRf76xhtBUzZq5Ejp0L6982+vLl4s944fHzIHnTt1kr59+khmZqasWLlSOnbqlCC5JRllSSBN0tMJnpelEiUvCCCAAAIIIIAAAggggAACCCCAAAIIIIAAAggggAACCMRR4Nt//1uOP+442bt3r9zWv78seOaZoKmZ+8gjvy7b7sw879UrZKrH3nOPDB08WDIyMsSZef7b38Yxh9y6rAoQPC+rJUu+EEAAAQQQQAABBBBAAAEEEEAAAQQQQAABBBBAAAEEEIiDgJfg+ZMLFkjX7t2Ngucff/KJnHnuuXHIGbcs6wIEz8t6CZM/BBBAAAEEEEAAAQQQQAABBBBAAAEEEEAAAQQQQAABBGIoYBo8HzdmjAweONCZTf7u0qVy4aWXhkylzbExzCq3KmMCBM/LWIGSHQQQQAABBBBAAAEEEEAAAQQQQAABBBBAAAEEEEAAAQTiKWAaPB8yaJCMHjVKsrKy5MuvvpI2p58eMtkll3h3m6Uez7xz7+QWIHie3OVH6hFAAAEEEEAAAQQQQAABBBBAAAEEEEAAAQQQQAABBBBIKAHT4PkV7dqJBsXr1Kkj69avl8433SQffPhh0LwsfestOf+88+TAgQMyeepUuXvMmITKM4kpGwIEz8tGOZILBBBAAAEEEEAAAQQQQAABBBBAAAEEEEAAAQQQQAABBBJCwDR4ron94p//lJNPOkny8vJk9L33ypRp047IQ9vzz5en5s+Xhg0ayJYtW6RHr17y2pIlCZFXElG2BAiel63yJDcIIIAAAggggAACCCCAAAIIIIAAAggggAACCCCAAAIIxFXAJng+e9Ys6dmjh5QrV04++vhjueyKK2Tv3r2HpX/6lCly+223SXp6ujMz/Zy2beOaP25edgUInpfdsiVnCCCAAAIIIIAAAggggAACCCCAAAIIIIAAAggggAACCMRcwCZ4/vvTT5eFCxZI82bNJD8/X+bNny/9Bgz4Nc39+/WTMXffLdWqVZN9+/bJiFGj5IFZs2KeJ26YGgIEz1OjnMklAggggAACCCCAAAIIIIAAAggggAACCCCAAAIIIIAAAjERsAmea4LGjx0rd95xh2RmZkpxcbFs2LhRtm/fLllZWU5QvUKFClJYWCjPPPusdLnllpjkgZukpgDB89Qsd3KNAAIIIIAAAggggAACCCCAAAIIIIAAAggggAACCCCAQFQEbIPnmohxY8ZIv759pWrVqkek6dChQ/Lyq69K9549j1jSPSoZ4KIpK0DwPGWLnowjgAACCCCAAAIIIIAAAggggAACCCCAAAIIIIAAAgggkDgCxx93nNzWp4/oUu4621x/P69YIY889pi8+dZbiZNQUlJmBQiel9miJWMIIIAAAggggAACCCCAAAIIIIAAAggggAACCCCAAAIIIIAAAqYCBM9NpTgOAQQQQAABBBBAAAEEEEAAAQQQQAABBBBAAAEEEEAAAQQQQKDMChA8L7NFS8YQQAABBBBAAAEEEEAAAQQQQAABBBBAAAEEEEAAAQQQQAABBEwF0tqcfnqx6cEchwACCCCAAAIIIIAAAggggAACCCCAAAIIIIAAAggggAACCCCAQFkUSJOKFQmel8WSJU8IIIAAAggggAACCCCAAAIIIIAAAggggAACCCCAAAIIIIAAAsYCBM+NqTgQAQQQQAABBBBAAAEEEEAAAQQQQAABBBBAAAEEEEAAAQQQQKCsChA8L6slS74QQAABBBBAAAEEEEAAAQQQQAABBBBAAAEEEEAAAQQQQAABBIwFCJ4bU3EgAggggAACCCCAAAIIIIAAAggggAACCCCAAAIIIIAAAggggEBZFSB4XlZLlnwhgAACCCCAAAIIIIAAAggggAACCCCAAAIIIIAAAggggAACCBgLEDw3puJAU4G0tDQZN2aM6eEchwACCCCAAAIIIIAAAggggAACCCCAAAIIIIAAAggggIC1wKjRo6WoqMj6PE5AIJQAwXPqhu8CGjwvysvz/bpcEAEEEEAAAQQQQAABBBBAAAEEEEAAAQQQQAABBBBAAIGAQPlKlQieUx18FSB47isnF1MBDZ4f2rcPDAQQQAABBBBAAAEEEEAAAQQQQAABBBBAAAEEEEAAAQSiJpCek0PwPGq6qXlhguepWe7kGgEEEEAAAQQQQAABBBBAAAEEEEAAAQQQQAABBBBAAAEEEECghADBc6oDAggggAACCCCAAAIIIIAAAggggAACCCCAAAIIIIAAAggggEDKCxA8T/kqAAACCCCAAAIIIIAAAggggAACCCCAAAIIIIAAAggggAACCCCAAMFz6gACCCCAAAIIIIAAAggggAACCCCAAAIIIIAAAggggAACCCCAQMoLEDxP+SoAAAIIIIAAAggggAACCCCAAAIIIIAAAggggAACCCCAAAIIIIAAwXPqAAIIIIAAAggggAACCCCAAAIIIIAAAggggAACCCCAAAIIIIBAygsQPE/5KgAAAggggAACCCCAAAIIIIAAAggggAACCCCAAAIIIIAAAggggEBayxNPLIYBAQQQQAABBBBAAAEEEEAAAQQQQAABBBBAAAEEEEAAAQQQQACBVBZIk8xMguepXAPIOwIIIIAAAggggAACCCCAAAIIIIAAAggggAACCCCAAAIIIICAEDynEiCAAAIIIIAAAggggAACCCCAAAIIIIAAAggggAACCCCAAAIIpLwAwfOUrwIAIIAAAggggAACCCCAAAIIIIAAAggggAACCCCAAAIIIIAAAggQPKcOIIAAAggggAACCCCAAAIIIIAAAggggAACCCCAAAIIIIAAAgikvADB85SvAgAggAACCCCAAAIIIIAAAggggAACCCCAAAIIIIAAAggggAACCBA8pw4ggAACCCCAAAIIIIAAAggggAACCCCAAAIIIIAAAggggAACCKS8AMHzlK8CACCAAAIIIIAAAggggAACCCCAAAIIIIAAAggggAACCCCAAAIIEDynDiCAAAIIIIAAAggggAACCCCAAAIIIIAAAggggAACCCCAAAIIpLwAwfOUrwIAIIAAAggggAACCCCAAAIIIIAAAggggAACCCCAAAIIIIAAAggQPKcOIIAAAggggAACCCCAAAIIIIAAAggggAACCCCAAAIIIIAAAgikvADB85SvAgAggAACCCCAAAIIIIAAAggggAACCCCAAAIIIIAAAggggAACCBA8pw4ggAACCCCAAAIIIIAAAggggAACCCCAAAIIIIAAAggggAACCKS8AMHzlK8CACCAAAIIIIAAAggggAACCCCAAAIIIIAAAggggAACCCCAAAIIEDynDiCAAAIIIIAAAggggAACCCCAAAIIIIAAAggggAACCCCAAAIIpLxA2plt2xanvAIACCCAAAIIIGAkcNxRxdK6VbG0bF4sjesXS8UMkYx0kepVi6VcmkhRscjO3Wly4KBIwQGR9ZvTZONWkS++KSdffJtmdA8OQgABBBBAAAEEEEAAAQQQQAABBBBAAAEEEEAgHgJpkpVF8Dwe8twTAQQQQACBJBConF1ebry6htx4VU35Tass0f+f5jEGXnCgWFatK5B3P9wjDz21Vb77KS8JBEgiAtEXmHVvE7n5mprRv5GIFBQUy6atB522+PX3efLKW7vk83/vi/jendrXkBmjGktOdjnXay1bni+ntf/e9TgOQAABBKIpMKJffbmzR13JyHD/sDlwoFhmzN0sE2ZtjGaSuDYCKSNg0/5CoezaXSgDRq+Vl9/cGbFb2zMqy5wJTaVenfSIrvXUi9ul36g1EV2DkxFAAAEEEEAAAQTiL0DwPP5lQAoQQAABBBBIOIFG9TNk7J0N5MpLqkv1quV9T19hYbF8vSxP7pu7WRa8tN3363NBBJJJYO6UZtL9ulpxSXJxscjmbQdlydLdMuOxzZ4Htdx0dU15aFwTZ4CN208Hzpxw4bduh/HvCCCAQFQFxg5sKEP71JOMdIPg+cFimTx7k9w9fX1U08TFEUgVAZv2F8rkgI/tsl+XOjJpWCPJruQ+CDBcGc17bpv0GLIqVYqRfCKAAAIIIIAAAmVWgOB5mS1aMoYAAggggIA3gfvubixd/lQrKkHz0inSwN1X3+6XEVPWyZvv7fGWYM5CIMkF4hk8L0m3P69IFr+9SwZPWCfrNh6wUiV4bsXFwQggkAACNsE7P4N0CZB1koBA3AVs2l+4xD732g7p1G9FxPnRVYD63FhHykUWOxeC5xEXBRdAAAEEEEAAAQQSQoDgeUIUA4lAAAEEEEAg/gLHH5MlD49rIuecXtnz0uxec7F7b6HMemKL3DWNGV1eDTkveQUSJXgeEFyxpkDumbFBnn7ZfFUIgufJW/9IOQKpKmATvCN4nqq1hHxHS8Cm/YVLw5f/2S9t2n0XcTKXLmol5/+hcsTXIXgeMSEXQAABBBBAAAEEEkKA4HlCFAOJQAABBBBAIL4Cvz8pW+ZMbCqtj60U88B5IOeHDhXLotd2SN+Ra2TvvsL4gnB3BGIokGjBc836jl2HZMz9G+SB+VuMJAieGzFxEAJhBTq1ryEzRjWWnGz3qY/LlufLae2/RzQCAZvgHcHzCKA5FYEgAjbtLxzgxi0HpcudK+XtD7yvYNWyRaYsmX+MHN2sYsRlRfA8YkIugAACCCCAAAIIJIQAwfOEKAYSgQACCCCAQPwEdMb5sw+2kNbHZcUvEf+9s+6F/swrO5xOMH4IpIpAIgbP1X7XnkIZPnmdzHl6q2tREDx3JeIABFwFaEeuRL4eYBO8I3juKz0XQ0Bs2l84rn37i2TYpHUy60mzwX7BrnVtu+oyZ0JTqVGtQsQlQ/A8YkIugAACCCCAAAIIJIQAwfOEKAYSgQACCCCAQPwEnnuohVzbrkbcZpyXznl+QZHMeGyzjJzKEu7xqxXcOZYCiRo8V4OfVubLlbf+LN/9lBeWhKBfLGsM9yqrArSj2JasTfCO4Hlsy4a7lX0Bm/YXTqO4WOSxZ7dKr+GrPaONG9RQBveuJxnpaZ6vETiR4HnEhFwAAQQQQAABBBBICAGC5wlRDCQCAQQQQACB+Aj071ZHJgxpJNmV3JeIjWUKN2w+KD2GrJI3/rE7lrflXgjERSCRg+faKf3Ckh1y3W0rwtoQ9ItL1eGmZUyAdhTbArUJ3hE8j23ZcLeyL2DT/tw0/v7JXmnb6Qe3w0L++6JZLeS6K2p4Pr/kiQTPfWHkIggggAACCCCAQNwFCJ7HvQhIAAIIIIAAAvERqJxdXpYuaimntM72lIC8/CLRfQZ1aWednaody80bV5RqVcpL/Trpzn+XL+9tBocG7F5/d5e0777cU9o4CYFkEkjk4Lk6bt52ULoNDD+YhaBfMtU40pqoArSj2JaMTfCO4Hlsy4a7lX0Bm/bnprFqXYF07LtCPv/3PrdDg/77F0uOl5N/U8nTuaVPInjuCyMXQQABBBBAAAEE4i5A8DzuRUACEEAAAQQQiI9A35vryORhjSQn23zWue5J/vWyPJm9YKuzRGK4X6P6GXLzNTXlxqtqyrFHZVovC79l+yFn9vlr7+yKDxB3RSBGAjbBcx1Ysj+vSIr0fxj+KpRPk6xM83Ze+rJFRSKPLtwqfUaGXhKVoJ9hYXAYAv+UrfcAACAASURBVGEEaEexrR42wTuC57EtG+5W9gVs2p+bxp7cQhkweq088cI2t0OP+PeLzq4iT85o7gz89eNH8NwPRa6BAAIIIIAAAgjEX4DgefzLgBQggAACCCAQF4GFD7SQTu3N9zrfubtQJj28UabM2WSd3jtvrSvD+9aXWjUqGJ+rAbvZT2+RfqPWGJ/DgQgko4BN8HzvvkK57a41suCl7VZZPf6YLOnWsaZcd3kN0YEtaZaLQnz7Y5784cplovcP9iPoZ1UcHIwA7SgB6oBN8I7geQIUGEkoUwI27c8t44cOFcvM+Vtk0Li1boce8e/9utSRScP828KK4Ll1EXACAggggAACCCCQkAIEzxOyWEgUAggggAAC0RXQJds/eeVYOaFlltGNdGn24ZPXyZynw882D3exy86rKrMnNJWmDTOM7qkHffxFrpx59TLj4zkQgWQUiEXwPOCibf/+0Y2dFSEy0s0j6Dt2HZLeI1bLC0t2BiUmeJ6MNY80J5oA7Si2JWITvCN4Htuy4W5lX8Cm/ZloLH57l3ToYb/d06x7m0ifG+tIOe8L9ByWPILnJqXFMQgggAACCCCAQOILEDxP/DIihQgggAACCPguYLNEoc4A11muXQeujDgdvW+sLROHNnL2Qzf5rdt4QDr3XyEffJZrcjjHIJCUArEMngeAdInSG66sIeXLmwXQNXA0dc4muWva+qDGBP2SsuqR6AQToB3FtkBsgncEz2NbNtyt7AvYtD8TjWU/58tpV3wfcoWcUNd4Z2FLueDMKia3MDqG4LkREwchgAACCCCAAAIJL0DwPOGLiAQigAACCCDgv4BNB73bjFPb1D33UAu5tp3ZcvG79xZK35GrZeGrO2xvY3T8qb/NdvZj11+bEytJTnZ5+dfX+2Tf/iLRfC9ZutvoOvE+SJfk/t3xWVK3drro//7upzzZvPWg/N93ec7/juQXMNKlvo87OlO+X54vOqhh/aYDsvTjvZFcOqJzA+nKrlROTmmdLQUFRfLFN/tlf36RfPh5rpPGZPnFI3jeskWmLJ53tLRq8Uv9N/mF6xC2eaZonTzhwm9Nbml1TLu2VaVGtQqSXiHNac+Vc8o77Vjrhf7iXWdLZkZXALj4nCpSKaucs4y+tq21Gw6Idv7rnvZvvb/HOgBghWVwcOC5klmxnONZsWI55/m4Z2+hL88WgyS4HqJ2Z52a45S5PssbN8hI2DJ3zYyIJEI7CpbOks6l3wUHDxUn3TM3kEeb4F2yBs+ToR2X/BYLtGP1DnyPJcoz0a0N6zuo9XGVnOf58lUFct/czVF/jgfKt0rl8s63UO6+wl++hRLkPRLOzKb96XUKDhRLxYzQA/62bD8kPYasktfe2eVWVL/+u34LLZl/jBzdrGLIc3L3FUlGRprxaj3RDJ6XpWex1t3Tfpctp7b+5fvihSU75M339hiXXagDS35fBZ4nifK3S8SZ4wIIIIAAAgggEFMBgucx5eZmCCCAAAIIJIaATYeVdgC26/aT/Lgi35fEd722lswc3Viq5LjPPtcg9rBJ62TWk1t8ufdVl1SXm66pIae2zpZ6tdOlQoXws26Li0V27j4kP68ukFfe2iVPvbjdt6CsdrLe1b+BVMp0Xyfy069ypdfw1YcZnPf7yjKoVz05o02OM5M/1B7W2un39bL9zpL7Jvtka6dT35try/UdajiBVQ2chfppR+aqdQWiS2U+MH+LbzbB7qf57d6plpx9WmVpWDd82Wm56d7c3/2U73TGPbZwW9Q7sCOpoPEInmt6Z49vKj071zZeqvTdj/bIhZ1/DJrVWAf9tAO570215eJzqjqd3vo8MdnHXevGntxCJ7Dx9gd7nDYR6QATk7LX9N58TU25+tLqckzziqLtLFx6A+nUDt9Y1WHtyL7t5tpywVlVpFmjimGDFJpnDc78tCpf/rp0tzy8YGtU23/AWINst3SsJeecniNNGlQUHTzjVu66F+72XYfkm2V58sY/dif08yDW7ShU3Q3UhfP+UNmpCzrIw+2n9WHNhgPyyRe5MvvprfL5v/e5nRL3f7f5FkqW4HkytONbr68tf/pjdfnt8VlSs1oF12+xQEXJyy+S9ZsOin4TLXxlh9OeI/ndc0cD55ls8nvpbztlzP0bjjhU2+ztXevIicdmHfa9pIO1bv7zyiMGGdp8+/28Jl+u7vnzEfdUv67X1pTWx+qgz9Bts7CwWLbtPCTvfbpXZi/YKv/4NH4DHoMZ27Q/PX/FmgJp0SR0kFu/SSfM2ihjZx5ZTqHK+Np21WXOhKbOwLtQPx3YVq1qeee9bfLzM3ieSM9iff9OGNJQ6tRMd2XYsv2gjJiy/oj3gH4Labu7/IKqUrdW+mHvb69uWi63dq7lDMw+/phM1+8r/SZYv/mgfPDZXpm3aFvCtQtXXA5AAAEEEEAAgZgJpNVu0qQ4ZnfjRggggAACCCCQEAJDe1eT27tUMZpF8dOqg3LJzZskd3+RL2k/qkm6LJxZR5o3Dt1RFbiRdlY/+OQemTzHfBZJ6UQ2qFNebu1URa5tly21a5gF2EJlNC+/WD7/ukAeWrBH/v5JZDO6r/1jtkweVkNyKrkHJT74LF+u6bvZSZbm5547qssfz6vkGtwqmQ8Nxv248qDcfd/OkGnXOtHnhipSq4ZZB2HJ6+/YVSTznt8rUx/1XlbB3G/okCO9OleRY5qnS3l3qqBFtye3SN7+ME/uf3y3/LDioC/12M+L3Deqpmg+TX7aDodO2iEv/DXywFTn9jkyflANya5ktnR7yXpYOq029VnL4OyO5p3bJe91/h+yZEC3KnLKiRWNnl9upvqM+WbZAZny6O6I23Swe53ZJlP6dakiZ5ycKVmZZs7BrhPNOqymQ3pWlROPzfBsqs/Gj7/Ml1lP7pGPvvBnoFVJB61fvW+oIscfk+H5ORC4XrTT6lbnAv9+xy1Vnedteok4RLm0NKeeuA0I0GscKhTJLzjyvfzRvwrkpju9DTi76aoc6fqnyhE7FxaJLF91UJ5dnCsPPx35TEJTU9vjbL6F/PgesU2fzfGJ3o7120W9LzuvklSr4vFlXgJEv2nWbzok8/+y1/lO9PKzefc+82qu/Pne7b/eps2JFWV4n2pyRptMqRDkk2njlkLpd882+eDzw5+HkbwrtYzH/rm6tGx+eNDRJO9afz/9qkAmzt4lX3xTYHJK1I+xaX+aGE3/ySdkOLPAQ/2eez1Xbh/9v3Jyy4RJGvTb56TfZBh9r+v9StcVtzQE+/dEfBaffWqmzBpTS+rXcf8bIVj9d/sbw9ZNnyl39asuF5+TJVVyvD1T9F3108qDznNk/guJNbjES73hHAQQQAABBBDwVyBNKlUieO6vKVdDAAEEEEAg4QXG3tlAhvapZxQo2bjloHQZuMqZpenX76MXWzkzpt1+v870muEt0KZ5vLNHXalT0z1Q75aWkv+uAQudiT54wnrPsy2dGYb3NjaayfLuR3vlwht+lA4XVZNpIxuFXV7SLR86I1tnid817X+mOhPk0YlN5KKzqhjPAAt2H+3M1tnJ3Qav9uwSuO7vT8qW8YMbyrmn5xjvy+2Wd90GYP4L2+XPY9e6HRrTf587ual0v66W0T21/G4btdZoFQG3C150dhV5cnozqV/HfRaRXktn8p9wUfDl1m3qc7jrhEqzziyaPb6JXHNZtbCrIbjlOdS/60ykxe/slgFj1kZcd/Uemt6JQxvKLR1rSpbB6hKm6d65u1BmzN0s4x7caHpKyOO03U8d0dCZeZmR7j2wX/rZ+OIbu6TPyDW+rPagz4F7BzYQXXnCbaUQWxA/nuO29yx5vM172OY+gfeFzTmXnFPFmVF40gmVjAL3ptfWd8JX3+53ZiC++b5/3xCm93c7zqYMIv0ecUuL139Phnas32H6Peb3t5iaaR3TFTruvHetdR2zefc6s2KH/rICkH6LPTCmsTRpkBGy2HSG/M13Hjnz3Ou78oHRjaVHp1oRv082bT0oI6dukMef3+a1yvl2nk3705u+/OYu55sw3CzxL/+zX9pc/r1xGhfNaiHXXR569QFt97p1lH57WM08/29dMU7Ifw9M5Gdx2zMqy1MzmkvDeu7fjCXrv7o9PK6JdLqietj3eMk25uamz5NBt9aVWjX8+fsu8K4aOG4dM9Hd8Pl3BBBAAAEEUkiA4HkKFTZZRQABBBBAICBg02GVqB3G4UozEAy++OwqvgVeg91P99UePmW9PP2y/Z7sNh2oGgx54i/bZPKwRtKgrnunlVtN16DRjLlbZOTU9c4Sh3PGN3X2DTaZ7eh27UAA/epeKzwHz3RZZg08Rquj/f3P9krfu9Y4weBE+Nl04PsZPLfpCFWneAXPtY7On9bM2W7Bjzoaqsy17n69LE86918RUd3QgK8GOnT/2WikV5fifeuDPdJz+BrPgf7LzqsqM+9p7Cwh7/dPHXUp/H53r42oE/rGq2rIxCENnT3ho/XzK61e0mfzHra5vm3wfNygBtK/Wx3jwJBNWgLH6nLbcxdtk/6jE2vgkk0ZJOK3UDK048cmNXW2rPBrgE6o+rdj1yEnKDznma3GVdTm3RsI7Km5DjZ0ey75GTx/YnozuaFDDd8GEO3aUyjDJ6+3sjJGtTjQpv3pZTXgrwNvdR/rUD/9Lu88YKV88FmuUUq+eP04Ofk3lUIeq/XqvnlbZEjvusbPSJsgcMkbJ/qz2OabsWT910GaN1xZw/XvMRM3DcQ/+2BzufTc6Px9pwMUJ83eJFPmbDKqPxyEAAIIIIAAAmVbgOB52S5fcocAAggggEBQgX5d6sikoQ2d/WJNftoZpYGaSPeXNLlXpMdooG3hAy2k9bFZUQlclU6fzmae8JB9R4tN8PzTr/ZJo3rprp21NnbaQTR00jrp2K66XHBmFV+tNLj3zCs7nBULbH8axBnz5wbOPu7R/OlMNQ2gJ8IeoDYd+PEMnn/8Ra6cec0PQYvFpj7bzDzX9vzsg7+051j9/v19nnTsu0J+XGk/uEIDKzpDvmnD6AV81SGSQSo6a3LW2Ma+Pk+Clc2GzQedZ4yXwUW9b6gt4wc3CDvD0M/6EI93nG3gyDS/NsFzv4Ny4dKo7wVdsaXboNWeB1aZGpgeZ1MGiRY8T4Z2bBo0My0vt+P0u2bQ+HXGs6pt3r0a2NNVP0zfR34Fz7XN3Nmjju8rrsTjmVe6/Gzan56rZdC4QYbowNhQv337i2TY5PUy60n3rSvOPi1HFs5sHvZduHxVgUx5ZJNMv6tRVIPnyfAs9hI8178vTOuvW/BcB6zoM+X8P1T29W+W0nVJBxjPe2679Lt7jdsjh39HAAEEEEAAgTIuQPC8jBcw2UMAAQQQQCCYwLXtqsuc8U2sAhPa0Tb6/o1O51Wi/uIRaFMLDWhOf2yzjLnffCllm2BjUZFIObNxDlZFs3XHIalRtbzrbBCri/73YJ2to8uLL3rNfFa+Bsx0xnm0A+eB/Ogs4+tvj2yWsReb0ufYdOD7GTy/4sKqMndyM+MZ/uGCcjb12SZ4vnju0XL5BVWj2lFaujw0yPfki9ul+5Bflug1/emM88enNpPjjg49K870WibH6XPh2cU75MY7Vpoc7hxjOmvS+IIuB3oJ0KjjwgeaS/PG/s+KD5fcWD8PbANHpmViGjyPdWBT069t62/v7ZHrb1+ZEAF0mzJIpOB5MrTjYX3qyd0D6ke8zLhpvQ8cZzP4yebdq9++mRXLyfXtaxh9j/kRPN+87aBUzCgXlW8iHYD19od75JKbfrIl9u14m/anN9Uy0FnzA7rVCTkLX9+Ls5/eahT4NBlIrM9T/R4w3WYpkM7AEv8mWMnyLLYNnt89Y4Oz7Yrpilnhguc64/ylR1r4Ptg3VPmUXKHLpAw5BgEEEEAAAQTKpgDB87JZruQKAQQQQACBsAKn/jZbnn+ohTRrZDc7Ujvblv2cL0+/vF2eemmH5yWDo1E8se5YKZ2HLdsPSe8Rq509GU1+NsFGk+sl2jFaVzRw3rm/WWAv1sEA9Ypk9q6f3jYd+H4Gz006jkvmc/Hbu6TDrT8HzbpNfTYNnusqBBMGm6+Q4WeZaNBCZ8iarrYRr+ePdvBOnr1ZRt+/wTX78RpcZBuUjseAicDz4IUlO+W6fitcLf04wDZwZHpPk+D5+MENjWcDmt7X9LiDh4rlwSe2iO4tG++fTRkkSvA8GdqxpvGVR4+OyrYQbnVG69eMxzY7s4/dfjbvXp0Bfs5p4ffbLnk/P4LnbumP9N81ED1k4jp57Nn4DIq1aX+aVw2ufvh5rswc3Viq5IRencjkGajXmzW2ifS5sXbIwRCBQPw//29f1ILnyfQstg2ef788zyrYHS54Ho8BBomyvUGk7ZzzEUAAAQQQQMC7AMFz73aciQACCCCAQFILvP740dKubVXPeTh0qFhWrTsgX/5nv/z177vlpb/tiutMMl1S8faudSS9QprnPEV6os2MJ5tgY6Tpitf5Wj863rZCPv/3PtckvLngGLnoLH+Xj3e96X9nQs55ZpvRLCWT63k5xqYD38/guc7u7XRFDaNZ3W6zuWzqs0nwXIPRS59tKae0Dr0XqRdr03M0v48+u1X6jDRbtjOez5+VawucQSq6vUO437wpTaXLNTWjstJEuPvqIJXX390t7Xssd+XX+qgz/GpUq+B6bDQO8LJihtd02AaOTO/jFji66pJqMmdCU+MVJ0zva3Oc7fLaNte2OdamDBIleJ4M7ViDkr1vqBXzZ02g7L/6dr+c2/FH129Sm3fvxi0HpX6ddOPqlQzBc83Mc6/vlE4xGjBUGs+m/em5Glx9ZOE218G/utR6u27LXbde0e9OkyXgdXumaMw8T7ZnsU3wfE9uoVQonyaVssyXzQoVPL+lYy2ZNrKRVK8a3e2cgjVu0+8r4wcDByKAAAIIIIBAUgkQPE+q4iKxCCCAAAII+CcwvO8vS2rqMpR+/HQ5Vh2lv2JNgXz1bZ58+K9c+fsne2MyO91rB5QGdTTNy1fly0+rCpwlZatXrSC/Oz7L6SQtX94uEK/nmwZibYKNocqn4ECxHDhYJOXLpTlLo6bZJTdssavN/rwiKSoulqyK5UIukRnuIqZ7T9ou76oDNzRQuPDVHc5+yhpQ1mDr1ZdWkxuvqiFnnZpjVa9tVw3wo72UvIZNB75fwXObTlBNa15+kbNtw5Q5m4Jm36Y+mwTPu/6ppuvsstIJ0VnYOmBD97PP3Vf46z9rWz72qEzrNq0Dg9pc/r1rcdtaBi6Yu69IfliR7/xHnx36vGnVItNZ9t2mw9kk0G8blNb2/58f8uTpV3Y47UyXX9ffNZdVl+vbV5eLz6livP+rnqfPghFT18sD88PvQ2szoEOvqwFNLW+djaizAwO/WtUryBltsuX0k7KlUb0M42ej7YoZrpUjzAG6Z3WHi6tJhRLxgMo55eXSc6sYPb90T/l3P9pzxB3+82N+yHaqz8k3njxazjwlxzrppdtXRkY5ObFVlrRokmGU3tI3/NfX+6Xt9e4BTuuEWpxgE7xLhOB5MrRjrWOfvNxKTmiZZVwS+vzT4LSubKT/HfjlZJd3noe6SpLNt6oOguk9co3oShLhfjbvXuPM/PfAaAfP9Tsor6DIuZvXbzQ91zTQbJt/k+Nt2p9eLxBc/ejFVnJGm9DPMJPyb9k8U5bMP1qObhZ6exB973UesFKaNaroe/A8GZ/FXr91TOpCyfItebyXgZT6Tf/S33bK489v/3Xwrq641umK6qLbltl+E8RyRRpTK45DAAEEEEAAgdgIEDyPjTN3QQABBBBAIOEEvHRI2GZCAxE6+2D1+gPy9fd58o9P98qb7+/xPaD+3KwWToeITfBYO1d06diZj28JOjvpknOqyIQhDeWkEypZXVfzqrN43GaB2gQbS7prAEMDRQ8v2HrYEvHaMXRnjzpyxQXVJLuStwERWl46y0I7KEsuy691pe/NtaXn9bWcfYhNnd1mK2u+bOuhltvo+zY4e1qG+mnZzRjV2Ol0N0mr5juenWM2Hfh+BM+9LDEeKhAQKAOb+mwSPNfZld2urWVUfhrU0o7SwRPWh322aOBJ998M11lesk4FOs4/+Cw37KNv9vgm0vP60Eu/lj5Zy/CpF3fIpNmbgqa3Uf0MmXlPY2l/YVXjQStuqzzYLIWu6dMg913TQi8Fr/uSTx7eSM4+NceojNTgo3/lymVdloecDWobdNOgz6Dx6+TVt8NvldH9uloy+o76oq4mv3gGk/xuR6Xz62UrBH3nvPr2bhk7c4No2y39U9epIxrKlRdXswpw6nXHztwoEx8OPiDHpKwiPcYmeJcIwfNkaMc2A5/03fvv7/fLsEnrnW/DUD9dBl7f6ReeWdloUKMOLJzw0EanfoX72bx7betaNILn+mx+6/098uzinfLiG4cPDOjcoYb0uqG2nHFytvF7Q/Oks6r73rXGGSQV659N+9O0BYLnj0xoKrdeH/r7QNvq1Ec2hX2H6d8Mc8Y3CbvKSWAAnc1zuWQ6w3km47M4HsFzm8G1OgjnrQ/2SM/ha0J+C+p3xsShDeWWjjWdQccmv3gPsDVJI8cggAACCCCAQHQECJ5Hx5WrIoAAAgggkBQCvW+o7XQiVKsSu6XwtLN05+5Dokuc61K+uteidgh6/ele2fOnNZW6tcyX0/xmWZ70HL7aNcCtaXpsUlO5+ZqakpFuNq3bZBaoXte2M07P0dk0Y2ZuDDt702uZaqeT7ump+zyHKg8vQdcnX9wuXQeuClm8fW+qLZOHNZKcbPdOLJv9B7Wzfc74ps4sdJMAuu0e117ra7DzbDrwIw2e68CCScMaym+PsxsU8vEXuXLmNT+EzLZNfTYJnn/x+nFy8m/cl2zX9vbs4h1y4x0rjYrEZpUKk6CCBpEXzWohTRuaBWZt6rDNHp/hApE2z0i9zoy5W2TkVPf9gvV5oM9eDZqarNKhM+2HTlrnDPwJ9rviwqoyd3Izo+XEbTuz1UDbWYO67u8Jk3I3qmweDvK7HZVOwvvPt5KzTzOfda719Z77NriuGKD30aV19XuiTk3zJfdNl9f2QGl0ik3wLt7B82Rpx277SJcsmG9/zHO2dgk2KKN0AdrM1NXvTP227DViddh6YPPuDXahUKud6KoMlbPLOau1lN62xqaNB+6p+dHBR4MnrHP9br3njvoy8Na6xiuDxLNe27Q/tQgEz/t1qSOThjYMO1DUbTl6XXlrxG31pWJG6G/7wPerbZmF27s7UKbJ+CyONHiu9XjrjkPy44p8Z6BuyZ+uEKQrlo25//ABL6ZOem1dieXqXiuM/qYc0ruejLitnlSt7P73byxXpDF6cXEQAggggAACCMRMgOB5zKi5EQIIIIAAAokpMH5wQ2fGss2SmH7mRJcG18Bc6ZnUpvewnfX59bI8uf52s87aQBpsglh6jnYI/+GqH8J24Nh2xpkue6z3t91/2abTybbzzG3/3VcfO0raX1TNtbg1SLrg5fCB+NIXsQmYmcySd02kxwNsOvBtg+cacNAltjUQrXt7tj4uy3ggSCA7Bw8Vy4zHNsuwyaEDqjb12S14rsG9hTObG80UNl3poWTR6F7q5/+hsmtpmVjbbH+hQYrpj22WEVPcA9OaONtVGRa/vUs63PrzEfmyCWa5tdfSF9dBKs8/1MJ4ieZQadTr2tQht8EcwQrXdEn4eAaTbAzc2lFpA52ZqnXBdN9Ym4EegXvZDt7SlWkGjF4rT/xlu2t7jMYBNsG7eNYLzXuytGO3faQD5ehl5YFxgxrI4F71jN5hJgFMm3dvyfqnA2x0y5hQq4eEq6s2bVyvY/N9FrjvE9ObyU1X1ZRy7mMSnVNMrOLd/kqm86Kzq4h+l4fbg14Hyba+9LuQyVajLtfUDPnvJVcvsC0zN89kfRbbfv8HcLUO60CpcQ9uPGzFLLc6ZbI6QOAabqsjBbvX0/c3l+vb1zBqJ26r+7jlhX9HAAEEEEAAgeQUIHienOVGqhFAAAEEEPBVQDskdQlBDdbE6xfYx9pkZk0gjbbL/HoJBui9bINYbjMs9Zq2nXFLlu6Wy29ZblQ8NjPU9IK2szhNA9567XDBOF1qXgNvup+p28/rzHCbwRWme1y7pdX237124Nvex+vxJgFqm/rsFvTTjuWHxzUxmhFkG+xVg3eeaSkXnOlP8Nz0Wnpf3du8ffef5ceVRy59HapsbILzul/wae2XHTFox3QWv8lzK1g6bdIYrgPaJpBpMkCpdFpNZisGznELfnhtS27n+dmOSt/LZisEXYnkmVd2SJcwq4aEyosGeXvfUMtoNYJ4z+izqXPxDp4nSzv++m/Hy4nHuu937iXYZVNeJm3Yy7v3p5UFMmDMWnnjH7vdmnPQf7dp43oBnaHbuf9K1xnnJW9mG+Q0sfKUWZeTbMpTL1UynW7tYeOWg87z6+0Pgm8H4Ha+fhf3GLpKXntnt/X3uptnsj6LbeuVlpk+N596cbvcOiz8KhDBqorpgCGv7xGblYPy8ouclSSmzInfNiPRaINcEwEEEEAAAQTCCxA8p4YggAACCCCAgCPQ4aJqMnVEI2c/YJNlrqPFpjN6Zj0Zfr/dwL1tZiVo54ouE9++h1kAunT+bJYX13vNf2GbdB8SurPIpgNVZ53rrF91Mf19+/YJorNCTX62AchpIxvJgG51jPbVDHdtm2CWzeCBknm2WQrarbPVxNLLMV468L3cx8s50diGwC14bto2TJfmLZlvHQjz3vMt5aQT3JeEd5t53rJ5piyZf7TRHuqmjqXLyOYeweqvTf33uoS2TRo1QK+Bp8ef33ZEdbQJpOis1fkvbJehE9cbLdGqN2vXtqrcdXt9qZTlPh3zpb/tPGL5WC/tx/Yc07qv13VrR6Xv7RYsKnm8l4Bd4HytD4vnHSWtWpi9f7wMhLB1DXW8TZ2LZ/A8mdqx6beH28zgYGVmMxjOLYCp17d999oOOOL5YAAAIABJREFUNAyWB5s27vW9ofc1XWFFjw23IohfbS3YdWzan55fskx1u5TrLq8eMnnhgp0mq9uUHIxmU2al0xksgcn6LLYNnus32gtLdsp1/VZ4qkYfvdhKzmjjvs3Izt2F0u/uNbLw1R3W93GrRyUv6LYNlfXNOQEBBBBAAAEEEl6A4HnCFxEJRAABBBBAIHYCGlgacEsd6dm5ljSqlxG3ILrOQn/m1R1h98pWFZsgbiSdK3ovm6CbHu+2rLBNZ9y6jQek84CV8sFnucaVwbQD28ty5TYdnuGC56azbzRoMfWRTXLXtA3G+S95oOlMuHjNLLHtwPeE4PEknWV3Zc/lrnvS2tRn26Cfx6QHPU0HCOkqGxnpofc5DZzoFjy3mSG/Y9ch6T1yjdORbPszXekhWHpt2mokHcOmSzWHe97oHqSj76gvWZnuwW01DOyf+tb7e5xOc68zQW3LI5rHR6sd2QRfIwnYBWxsgpwlZ3hG0zbYtW3aRzyD5zbpjHc7jlYZ6gBPrVfhluoueW+/g+deto4JZmHTxiN5b9h8V9gOoPSrjG3qtd6zZJm67VkebnDdLR1rycx7GktOduh3TckBBTZlVjqdpa2S+VlsGzz3srpEwMvmXqFW3TGpp271qOQ14rU6lUk+OAYBBBBAAAEEoiNA8Dw6rlwVAQQQQACBpBe49fpazl5wp7bODtvBFK2M6szCGXO3yMipofcHNg0qaRr96PSwCda77Y9n0xnnJdhoGjwvua+jaVnadHiG65Q1nRmlqxH0vcvbrBLNkx+BPVMbL8fZdHJ7ub7Xc2y2OYh2ffaah8B55/2+sozqX1/OOS3HaMUEPc8teG6z/26knbu60kO6S8C/oKBYpj22WSbP/t+yom77ugZ8vDwHSpbJIxOair4zTFYtCTXL0WYwQun6oIESra9ffLNPXvrbLmc/Yi2/ZPtFqx3ZDEyIJGAX8LYJEMVr0JKm1eZdFs/geTK1Y7/bXKP6GTKsTz258aoaRlt5BO7vd/Dcr0EeNm3c7TsynLXNd0UyBs9NVp4KNYjVbTlwHcA7c/4WGTR+nUNsU2Z6fLi6l8zPYpuAtjo89/pO6eRx1rnJAIdA/X/rgz1yyU0/eXr02Hx3RNIePSWOkxBAAAEEEEAg7gJp515ySXHcU0ECEEAAAQQQQCChBc45tVDOblMorZoXSe0aRZJZUYyCJJFmau++NJn9bLr89b0KQS/1+IR8adG4yPU2zpLt/6gg0x9331s73MXOO61Q7ux2QKrkuH8+7dufJvc9mS7vfBw87RefeUju6HpQKmW6X2vV+nLSdZjZEriB9D8xKV+aNXS32Z+fJvc/kS5vfRQ8ncE8brnmoFx/+UFJNzjly2/Ly52TKh5xGc33nDEF0qSBexq37UyTCXMy5MvvyruWdbADBvc4IO3OPWR07kdflpeR9x2ZXqOTPR5kkz6Pt7A+7cBBkeffSJe5L6QbnRvt+myUiP8edPLxhXLcUUVybIsiaVSvWOrUKJZKWcXWzyy3tmFTbp9/U14GT4ltvVKO+4YXyEnHuweR3fLq5m/zTPhxVTnpOerI51njesUyaVC+NKzr/kx0S09hociGLeXkq+/LOe+PZSvMZrO7XTfa/x6tdjTwlgNy+XmHjNrAirXl5JYRdu+bYC6P3psvLZu5P9/9ej97KRubenvwkMizr6fL4y+aPRO9pCfUOcnUjiPJt36znNiySE44pkiaNiiSerWKne+t8h5e/UveqyBT54b/5rN5hvvVLqLVxku72+Qt1HdaJGVpcq5N+9PrlSxTk2/ITdvSZPSDFY94/k8dUiCnnhj6vbgvL00eXJAuf/vgl49cmzIrnc7SDsn8LNZvqxG9D0it6u7vaH1ePr04XZ582dvzsvufDkqndmZ/Z5i09VD10SZPe3LTZMb8DPnHZx4eSCYNgmMQQAABBBBAIOEE0iQ72/3LJ+GSTYIQQAABBBBAIJ4Cp7auJGedmuPsRfeblpnOEu/ZlcoZdczbpvujf+XKZV1/PmIWYcvmFX/Zb7ipe0Dq1z3Dn9pqe/vDjvfznjddVUMeurexsxy828+ZeX7xd26HHfbv3751vNGe57/Orn3ZfK/AsXfWl6G96xktfe3MaLrxyBkhzgyW6c2kYT1vHWtWGBYHf/zFPjnzTz9YnBH5oXMnNZXu19WM/EI+XUFXfZj33Hbpd89a4ytGuz4HS8jxx2TKWafkiO5fesIxmdK4QYZUq1zeeGa5W+bc2sY7Tx8jF5xZ2e0yzvLijy3aJr1GrHE91u8DTJ8Dft833PWWry6Qdt2Wy48rC444bOHM5tLpiuq+vkvUf+fuQ/Llt3kJPys9Wu1o0YPNw+4PXLIgnNmCt6+MuErE4562ibZ5lzkzz+dskrtnbLS9TcTHJ1s7dsuwfvdcfE5lOfvUHGlzYiVp1qii1KxW3njLBrfr67/rO6zHsNVhD7V594b6ljFJS8ljotXGS6cjHnmztbBpf8HK9M2njpaLz64S8rZ7cgtlwJh18sRftv96jNa9z15tJcceFXqA0K8zjL/e75xnU2ZudS8ez0W/7mnz3e72/eRWV2zqr9u1/Pp3v/6W9Cs9XAcBBBBAAAEEoi9A8Dz6xtwBAQQQQACBlBDQQJZ2Yp15ir8B9dx9RTJ08np5eMHhgW+bTpxflttcLa+9uzvisvjoL63kjDbZrtdx62i36Ywri8FzZ6nEextbLcPqiu7DAV6sI71tInUS7txdKJNmb5Ipj2y2yla063MgMVddUs3pyNbnTO0aFXwNspbOsFvnr1/PAitoi4M1MLXwgebSKMEGqDj7oA5cJUs/3ntEbjRw/tDYxlKjmsGyFhYWJQ/VwSEr1hyQf3y6Vx5asFW0zSfKL1rtyHSgx6/LFU8IvV2KqdW0EQ1FtxuoUCHN9RS/ApOuNyp1gE3wzu2dbntv0+OTsR0Hy5t+I952U21nwNFRTSoa1QtTo2DH+R08N7meSXqj1cZL39vmuyIZ2p/mr3QZuD1jgj3PrrigquiS9nVqhn7HlB5EaVNmwdJZsmyS+Vls83dXuPe8STtxGxhhcg2/j4nXO8DvfHA9BBBAAAEEEDAXIHhubsWRCCCAAAIIIGApoB0t1/6xulx6bhVpXD9dypd370QPdotgM+Fi2YnjpeOrqEhk9tNbQ87etemM8xLQNZ2p5hYgDFYeNgGHUJ2yNvm3rHYRHV56xlFEFzM82aaT2/CS1odpp+D7n+XKqOkb5NOv9lmfb1OeXuqzzszX1Q50pQmTfbWtMxDkBLe2YdrG4jVbyeYZ6YeX6TV+2VN7rbzw151BT5k3ual0uaaG5/eFaTr0uMLCYvl6WZ7cN2+LLLBYfcPmHjbHRqsdmQZs/AwO2LwnvvzPfmlzxTIbKl+OtUmjnzY2iU/WdhzI4+9PypZ7BzaQc07LMVqtxsYm3LEmwW6bd6/J9UzSHq02XvreNnlL1uB51z/VlJn3NJIqOaFXcFr8zm7pcOvPv/Lc3b++jLitnlTMCP73SLCVYmzKTG8Urq4k87PY5lkUafDc1Mmkzfl1jNvfdX7dh+sggAACCCCAQOIIEDxPnLIgJQgggAACCJRpgUvOqeJ0WJ1xcrb1jKNvfsiT1pd+f5iPTWeWnwFRmw7JcB1oNun3Emw0Dey5BQiDVUqbgEOyBc8j7fDz0oht6pSX64c6RzuJd+0pdGYAz3pqqzMT1+svWvVZZ00/OrGpXHRWZevnhte8BM5zaxvRbGORpl3Pt+no9uN+ptdwc9VldR8e11g6XV49ZmWuMxTf/nCv9By+WtZtOmiaFd+Pi1Y7Mq2reflFMvr+jdYrTwSDiFZe/ES3eZcRPD9c3q0d69HjBjaQfl1qx2WFGZNgt8271+R6JnUzVu3CJm/JGjzXLaSef6iFNGsUem/7ZT/ny2kdfvh166cnpungrNDb5AR7BtqUmdaBcHUlmZ/FNt8UkX5LJ2Lw3K1sTdo/xyCAAAIIIIBAcgkQPE+u8iK1CCCAAAIIJL3AkF51ZVifelK9qvte34HMbtxyULoMXC1vf7jn1/zbdGaV7jyLBNGmQ5LguUioTlm32T+RlFEk50ba4efl3jZ16uChYvl5dYFoIMfLT/cAXbn2gHy/PF/e+XCPfP7fPT29XKvkOTbt0XQwiC7zq3tgtz42K2azzUvmyS04ZNoJ7nadSO1DnZ+oWyOYegztXVfuuKWO1K2VHpPy18EkOgu984CVcVvKPRrtSOuHaV3VbVIGjF0rjz//vz2CvdbPaOXFa3qCnZcMwfNkbccapLyhQ42YDYApXb4mwW6bd6/J9UzqZqzahU3ekjV4rt5u26eU3rbJ7fhI/97QNPkRPE/EZ3Esg+df/+04ObFVlkmTiukxfj0HYppoboYAAggggAACngUInnum40QEEEAAAQQQ8CrQ58baMnFIA+PZSMGCLSb7FgbS52dA1G3WSkkTguehg+e3dKwpM+9uLDnZ5bxWo6ic52ddMU2gTSe3aeDR9N5+Hed3QEBnH7/0SAu54IzKvgRONTC6c/ch+dc3+53nzum/y3bNupu1aUDS7TquCfF4wEVnVZEnpzeV+nXSPV4hOqfZeGg96HtTLbnpqprSqkX090nWevLux3vl6l4rfp2pGB2F4Ff1ux0F7uIWMAoc5+fsaptnvOmAGr/LIhmC58nYjscPaiB39qgjmRX9eb/vzyuSn1YVOP9pf2FVo+XfTYJcNu9ek+uZ1M9otfHS97bJWzIHzx+Z0ERu7VQr5HdCwYFimfDQJhn7wEY5+9QcWfhAc9EVbUL9Il3pSq8brq4k87M4lsHzpQuPkfP/UNmkScX0GL+eAzFNNDdDAAEEEEAAAc8CBM8903EiAggggAACCEQi8Pq8o6Rd26pGlwi2Z3AsO3FKJtJ0KUFdBnjm/C0yaML6oHmMdgdqNAN7NgEHlm13r+I2ndw2gUf3O/t3hN/1edaYxtL7hlqe9r3Wtrdr7y8z7L/6dr98+Hmu/P2Tvb8ux23aht2sTdsYe54fXs/cXEPVSl2JQOvZZedVleOOzjQKoHmp4bq6w4NPbJWB49d5OT2ic/xuR4HEmNZ5P4PnNu+Jj7/YJ2f+6YeI7LycbJNGP21s0mrzrWNz3UiPDdWOO11RXR4a21hqVKtgfQsdvJK7v1B0ENt/fsyXj7/IdZ7fgRVSbMrLJMhl8+41uZ5JhqPVxkvf2yZvyRw873dzbZk0tKFkVwo9UOPJF7dL10GrxWRAz3Ov75ROt688jNOmzPTEZN7zPNyz2OZZFOlAVNN3lkmb8/MYv54DfqaJayGAAAIIIIBA9AQInkfPlisjgAACCCCQkAIdLqoqHS6qZrSUpu79N/+F7fLpV/t8z4su3z76jvqSlek+MylYp7XJDJJAor0Ga4Jl2nQpQbeOdpvOOC+z8kwDe15sbDqw/Qie62yzex/Y6HsdDHbB/flF8tb7e2M669Smk9tLecUCzs/6/PuTsmXRg82lacPQ+5iWzpPOTPzn/+2TF/66S55+eUfY8jPtlHWzjscMMpuytOno3rT1oEx8eLMzOz/aPw1Oa0Askr3FdeagLmd91SXV5Dcts3xfweKHFfnSvsfP8uPKgmhzeA7S2LwX3nzqaLn47CpGefErOOA2I7RkYpIheOf2TjfC9XBQsrVjm4GRylFYWCw/rCiQxe/skgUv7wi7ZYLNt4dJPbZ595pcz6R4/XxXhrufTd6Sof1pXoOVgcnKDF/+Z7+0uWKZTBvRUAZ0qxPy7x9t41Mf2Sx3Td/g+bkcKp2BCybzs9jmWRSr4LmW2bzntsknX/r/d2qw9qXbgPm13ZHJ84JjEEAAAQQQQCC+AgTP4+vP3RFAAAEEEIi5gM1e09GcMWmz7HqoTmvTAHGoDjFbfJuAvdt+hdHuQDW1cQsQBjOy6cAO1Slr0uEZuLdNkMi2TBPheJtObi/lFYs8+lmfdRaZLvmbXiHNNekaeHnvn7kyctoG40E+fgXPTa/j1pnumkmPB+iS55+92kqOPSrT9QqRdnS73iDKB+iyvR0vry5tflNJqlUpH/FS/3tyC2XAmHXyxF8i3/vbJut+tqOS97V5xugqDW07/2ST7KDH2gSJAjNDI76p5QVs3mXxCp4nUzu+7LwqMn9qU6lby2yriBVrCmTCw5ucoKjJz6a8TILdNu3C5HomeYhWGy99b5u8JXPwXPP9xWvHysm/qRSSXwdqde6/Ugb1rOss+x/qt2PXIek9cq288Nedhx1iU2Zu73ubckm0Z3Esg+emW2TF67ls0tY5BgEEEEAAAQSSX4DgefKXITlAAAEEEEDASsCmE6ioSGT201ul3z1rre5hcrBNJ0yoIL7NnniL39ktHW792SRpIY8xWR4ycHKoTrjAv9uUg5fgcaIHz09tXUmef6iFNGvkPrt4+eoCaddtecxngUZUWSxOtulMTYXguU1QeunHe+XKnnb7U5s+N9ysbcotkk5wXa78d8dXkvIui3QUFon833f7D5u56RZUCFTTLdsPSY+hq+W1d3db1NzEPFQDeDor/cIzKztBvDT3MRhHZCSa775watF6L4wb2EAG96prtNT9qnUHpONtKyKaXdeyeUVZMv9oObppRddKEi9rTZhNMDaeQZpkacc2nhs2H5Qew1bLG//Y41pHAgfY1GOTYLfNM9zkeiYZiVYbL31vm7wle/BcV6q57vLqIfn1b4gRUzdInxtrhR1MFupb06bMNBHh6opNHU60Z7HN322RDsjTrXv63Fhbyrl897htkWXSJjkGAQQQQAABBBAIJUDwnLqBAAIIIIBAignYzPhVmmjtRarBjYfvbSxVK5d3LYHdewul76i1svDVHYcda9M5uHr9AWcfw0iWoHfroCuZOLeAr01nXFkMnquVaUBg45aD0mXgann7Q/NOdtdKlUAH2NRjt4BuvLLlV322Cbp5mR1sM4vTzdomUBRJJ7hpJ3KwQUavPnZU2Jl2gfritlJGvOpVpPfVQTraAd+ubVWpXaOCVSA92N63kabH7Xy/2lHp+9hcN7+gSMY+sEkmPrzJLbkh/91moFk0V7hxy4BNG45n8DxZ2rHpN5Luba5bAnUfutqtiA77d9PZqHqSSbDb5t1rcj2TzNi0RS/ffoE02OQt2YPnbu1YB+gsXLzD2bqiTs0KIYvJj22G3OqeTfkn2rM4lsFzm6294rVyiUl75xgEEEAAAQQQSG4BgufJXX6kHgEEEEAAAU8Cpvt268V37SmUIRPXy2OLtnm6V6iT3PYeLHleqBkMNp0rus/ujLlbZNjk9Z7yYbsPs1tnpE0HmpcO1ESfea6FYNrRHs/giqfKYnmSTSe3W0DX8ta+He5XfbbpnA0sxfrB57nG+bj2j9VlzvjGUqNa6A70wMXcrG0GAEXSCW46yCTYahemz9lUmL01eVhD6d+1tmRWdJnK9t8K4PYMN650Fgf61Y5K39JmpQ89V9vUOR1/tEj54Yfa7Hsd6QxFz4lMopnnydKOTVcNKThQLBMe2iRjH9hoVXymz0K9qEmw2+bda3I9k8xEq42XvrdN3uLxrNP0ugW9S+cpVBmYvNd1r+qmDTMkKzP48z/cChg2ZeZW95L5WWzzfRbpc91ma69oDfI2ac8cgwACCCCAAAJlW4DgedkuX3KHAAIIIIBAUAHToGXg5K+X5cn1/VcethxwJLS6DPErjx4lxzRzX9JV7/Plf/ZLmyuWHXFLm44cPfnbH/OlY78VnvKhM55uuqqm6xKCeh+TQL1NZ1xZDZ6bDn7wOkstUGFu71Jbuv6pplQw2EP7pb/tkjEz7Tr0I2kLeq5NJ7dbQDfStHg936/67Nd1QuVj9rgm0vP6Wkbt2M3aZpa8puejf+XKZV1/Fr2u6U8D9DrzvHpV9xU6gq12YRJUCKQlkgDKVZdUE23PlbLcA9O6+kevEWsOI1g89yg57/c5riw6Q/7Ocetk0WuH70nreuJ/D/jLwy3kmsuqGR0eiYfRDYIcFM36bxrY1GTpai/Dp2xwtm2x/en+81OGN3T2njf5RRqoN7lHqGNsgnfxnHmeLO04moP2bJ6FWt4mwW6bd6/J9UzqYjTbeMn72+QtHs86TatN+wtXpjYryoQqo3CDNG3KzKTuJeuz2OZvrkiD5+poOlgmkntp3VlwXzNp3th9Cynd3mbElPURbWli8ozgGAQQQAABBBBIHAGC54lTFqQEAQQQQACBmAmYBi0DCdLgpe7Z22XgKtHZnpH8tKPipUdayAVnVDZaQtctcPr+8y3l7FPdgy6a5sLCYnnm1Z1OPmx+vW+oJROHmAcDNm87KN0Gh9/L06YzrqwGz2064lauPSCdB9gvu6/17b3njpGTTqjkWuSRzA52vXiYA2w6ud0CupGkI5Jz/arPNtexXc5fV49YOLO5USepWphYmy6nrNfLy/9lOexJs82Xw9ag8uVtqxo9K9/6YI9ccvPyw4pR6/8nL7WSE1pmuhavzly/7e61ngLTpjONdXbfo89ukz53HR48Nw0mRDpD3ma/Wb+CZa7wJQ6wqf+274VJQxvKnT3qSLrBICJNkpdBczow7tkHmkvrY7OMsm0y0MzoQh4PsgnexTN4nizt2DR4rpZTH9ksd03fYFxyNs9CvahJ+7V595pczyQz0WzjJe9vk7dkD55rvt986mhnWXavv3Ar2diUmUndS9Znsc03eyQB7UAZzpvcVLpdW9P1+0f/tpvzzDbpd89a6+If3ree3N2/ntGKNF99u1/Ove4nqwGQ1gniBAQQQAABBBBIKAGC5wlVHCQGAQQQQACB2AjojEntiGzVwj2gEkiRBrG/X57vzPp7831ve09r8OqB0Y3llBMruXaGBO6rMw2HTl4vDy8IPgPOpuNDr6kBUl2+feQ0s07by86rIo9ObCqN6qUbF86Spbvl8u4/hz3epjPONkiiNzbtxDYJEJbOiE3Awa1T1jTopvXv9aW7pX2P8K6l0/rk9GZyQ4fqUr58mmv5/bAi37n+jysLXI/18wCbTm4v5eVnWkNdy6/6bHMdDbw9+MRWGTh+nWsWbQft6AVNrG32dtZragd9z+HhB9YEMqN7dU8c0kCqVnafwRsusGcz2/5f3+yXttfbdQ6PH9TACcqaLIceamCRTRv45oc8+VOfFZ7aqenzJtIgvWuFDHGATf3XZYhP6/CDcUe+7dYj+sx99+O9cnWvFUb38NLGVq8/IJ1utx8U5dU3kneZ1on3/pkrG7ZENoDQJO1LP94rT/xl+2GHJkM7Nv3u0IzZrMRh84wJoJkEu22eOybXMylbmzbu5dsvkAabvLl9p5nky8sxNt+Sev1wZWC6tUGodIZa4UqPtykzt3TqvyfrszjWwXOb1Sa8DP6z+fsu3gO9vLQvzkEAAQQQQACByAXSpHLl4sgvwxUQQAABBBBAINkEZt/bSHp2Mlu+uGTeNEjz7+/zZP5fdsjTr+yQvfuKXLN+1cVVpXvHmnL+73OMlvUtecGvvsuTcztpMCf4fZyBAI+2kFYtzJaA12trHp5+Zafcce+6sOnvc0MtGT2gntSp6b4/ciDNufs12L9BHn46/B7xTmfcmEZSOdt9mePvlufLCZccuWx9OPhv3zxWjj/afXCEut52zzpZ8PIO13IMHDD2z/VkaK+6kpHuHpDW4MuFN4UOeA/rXVfuvr1uyH0oSyZKZ5csen2X9Bm11qjezRrdSLp3rGEU1HNmxC7aJn1GuQdijaEMD5w7sbHTPkx+XsrL5LqRHuNXfW77hxx5anpTaVjXbLCKLqM5fOoGefyF0PVXB748OqGxXHxWZaNBFAELE2svzx8NoGua9RkU6nfjldVl8pAG0sDQwQlCDlgtuiR66V+ny6s7z5oa1dyD8M4qI5/mSpdBq41WGRnSs46M6FvXKMCv6Vry9z1yeY8VR6Tx7tvrOdepmOH+TNHnwCtv75ZuQ9YYPQcCN5s8tIH071LL6HmwJ7dQBoxdL0+8aP5cjLQN6fk27chZeWHwGnn7w73Gt154f1PR+pDmzuxcU+uDDqjoP3Z90LoVuLEzMO7uhlYD4/Tai17fKZ3vWG2cfr8PtHmX+X3vcNeb9/x26TH88FmUydCO31lwlLOqkMlPv8OeemmH3Doi/GzRcXfWl/5daxt9K5W8bzDD0umyefeaXM8k3zZt3Mu3XyANNnlz+04zyZeXY2zbX7gy6HpNDZl5d0OpkuP+nguW1idf2iFdBx++IkrgOJsy03NM6koyPottvs/Wbz4oNw9cLUs/yfVSNZxz9O+jpc8c7bxXTH76bdXvnnXy6ju7XQ8/7/QceXhsIznO4O8kvVi4byzXm3EAAggggAACCCStAMHzpC06Eo4AAggggEBkAs4Sxvc1NV7CONjdCg4Uy9Ydh0QDWD+tKpADB/4X4G7euKITdNbAlck+uMGu7yxz/OBmmTRnc9jM2nbA6cW0415nQWoASwcCaCdloLPmxitryK2dakrrVplWwTY937QT0qYzzksHarIEz207x7TcdEDFuFmb5OW3gneQ6WCNu/rVk5OOzzIOEjnLwv85ePAxspbmfrZNJ7dJQNf9jv4f4Vd9dvYRn9dCjm5qPhhGV5N447298tii7fLGe/9bFeOyc6vITVdVl0vPqWK0Z3hpFVPrSUMayJ3daxsvh6330TR/+K99zrNn4eL/BdGvubSas1LCZedWNgryBp5lbkFIHWB0edsqRu1B29iKtQUyY97WkIOAtON51O315JzTsqWCwaoOms4duwqdgTqa1tI/m075QJ61o/y51w9/fpe+rj5f9Hne6/qazlLipkHjH1YUSPue3ma3R9K6bNqRBh+nz90iI6ZtNL6lrXPgwvvziuTND4K3MX1XXnJ2Zev3vB/BFeOMhzjQy7dDpPc0OT9U8C3R2/GiB5rJde2qmWTROUafNbo9wCPPbj9sMKYO/NNn97V/rCYtGlc0brclb2zJ+YgZAAAgAElEQVQSwLR595pczyTjNm3cy7dfIA02eTP9bjXJn80xtu0vXBmc2rqSPP9gM2nWyH3v6tJp1L9lJjy8WcY+GHxLFZsy02ub1JVkfBbbpNmv57vNAFu137230Pm7Tv9uDLbNmP5NqtfUAYomq/roNZ1l4Rdul36jYz+41qY9cSwCCCCAAAII+C9A8Nx/U66IAAIIIIBA0giMH1jfCfqYLLcb60z9umRsn5Wusws1QPLG/KPkzDbZnpOpnWfaQZKVWc5TR63eOFxwqHTCbDrjvHSgJkvwXF36d6ktEwbVl+xK7rPwA45aP3Tghi6xvnJtgTPI4agmFZ3BILVrVLAqQw1kTn5ki4yeab4XteeKFuREm05u04Cun+kzuZaf9dlm9mLptGkbzisolqyKadYDX0pfy9RaA/5/eai5nNjKfaWHYJaa5vyCYif4aBrcLXkdk05qHVAyZ1xjq1U0tI3t2lMoy1cXOIOjNJ06KEqDE/VrV7Dy1XOffGmndB8WfGaf5uf1uS2k3fn2e9ZqOjW4q6t+6IAo/eVkl3fy6qUexHMVCpt2pPnUZ9c//2+/rNlwwMl3RkY52bL9oPQfsz5ks50+oqHc3qWW1WCPkhfzo40lSjDCNnhn8iz045hQwbdEb8eReGo71gGT+i43WYHCzdkkgGnz7jW5nlua9N9t2riXb79AGmzyVhaC55rvj144Rs442f7vAB0A3GP4Gnnt3eBbUtmUmabDtK4k27M4HsFzr3/f6btx1boD8v3PBZK7r1CqV60g+q3WpEG69d+8utpax9tXedoqxuSZwDEIIIAAAgggkLgCBM8Tt2xIGQIIIIAAAjERePOJo+Sisyp7CtpEM4HO3sAj1h42kzTc/WyWNI1Gup39l5/cJgMnhA5alLyvTWeclw7UZAqeq4vNjDo/y89mkIaf9y15LZtObtOAbrTSGuq6ftZnLzO5o5HfffuLZNjUDTLrqfBbMOi9vQwA8SPNNs8d3cagd+eaVkFvP9Ko19DZpdcPWP3rCh/BrqszmKcMbSDVqnhbdtevtMZzFQqb4ESo/LoFwmxX+/DLteR1Pvpin1zW7WfXgXHRuHfJa0YS7I1m2sIF3xK5HetqH/OnNJG6tcy3uomW43NLdkmn/qvCXt7m3WsaEHXLj5/vynD3ssmb2zPDLU9e/922/bmVwSPjG8ut19W0/ntm2c/5ctpVP4Z8HtmUmVq4pTPglWzPYpv3k8mgPtN6E8+/73QA4fCpG2XOQvfvQNP8cBwCCCCAAAIIJI8AwfPkKStSigACCCCAQFQEdHlM7ezUJQ+9zHqMRqJ0BvfI6fadFfGaSe8lAGvTGZcKwXOth8/ObOosrRyrX2DJWN1zN7Bsf6zuXfI+Np3cqRA81y0lFs1sKk0b2i+/6mf5HSoslpnzt8qgiRuMLvvktCZyQ/vqMQtO2z53tKP+pdnNnT2JY/ms171C+4xaZzQQKtaGpQtWZ6vpcvX6/onX7+u/Hut5FQNNs0kgTIOcj05o7GyrEuuf7cC4aKbPNngXzbSUvHa44Fuit2OvK0j4bfvxl/vkzGt/CntZm3evaUDULR/R/vYL3N8mbybPDLd8efl32/bnVgb9bq4lkwY3sFrFSNO9+J3d0qHXypBZsCkzvYhbOkveKJmexfEKnqtXPP6+05Uwps/bKqNmxO97wEu74hwEEEAAAQQQ8E+A4Ll/llwJAQQQQACBpBXQwKUu6XvWKdkxDaoEA9uw+aAMnbLB2bPOy2/y0AbSv0st62X5vNzr/9m7D2gpirSN488FRBSRoICKijmBOWLOWTFHDKCuYgJERQRBCZIUMOeMOeLqmiPrGnZdE+YsBsRIlvyd9/Y3y4Tu6eqenrlzZ/59zp7dZbqrq35VHW6/FeyYVACr6/nf+a6vF5RulI9x1RA8N6dSfkQsl8C5lTvKR+5qCJ6bSbFGV9p00V98O1frruG2pvoHn/6lw8742mm6Tgtq2fTtpZrJw2U0d/b9p9SdVKIEzi2vddmZy9rG3Y//oRPODZ5aPu5zIspx94xtLxtpF7eDg2sgrPPuzXX1JSuXNIBu08vblPLjn58ahaRo+0YN3hUtI1kJhwXfyvk6LuYoUbuf2LIstsRF2GYjRs8f8aNuuu+3wF2jPHvD6iQsP6nfi/3ulzpPlLK53jNcy+i6X9TrL6wO7Nl7x6hVtWIb905BLp3kotSZlT0sn9k+9eVeXJfBczMrZec6AueuVzH7IYAAAgggUNkCBM8ru34pHQIIIIAAAs4CFvixAPph+7RQ4yVqnI9LakcLZr778WydM+QHvfzmjIKSHXj2Cup9chtZmYq52Ue3p1+ZrmN6fhN5+tkoH+OqJXhudWUfEa8c2E6rrlS8UcfW1l59a4ZOH/B9nY44j/ORu1qC58UYXTl33iLd+cjvWrhIzlO7Rg2oWr7vvWI17b1js6KNQE91/Djtou/1xjszI9/ibGT/9YNXrp3lIW6ANuyklke7b5058PvI9/O6CKBbPT/96nQd3SP6vTzMIurvhQYfowTCrMPSFQPaae3V3DqTRC1Lan9rD599PUe9hvzgNANB3PNEPS5q8C5q+nH3dwm+lfN1nPQoUWs//35/lm5+4DeNumAlNW/mtrRDWAejKAFmlzpxqe9iv/vFea+Ics9wKaPrPlGvP5c6ePvxdbVZB/cZjKbNWKAeg37Q7Q//HpjtKHVmibjkM/tk9eFeXNfBc3u/unbQKjrqgBZq1LB4f6f+MXWBhl//s0beOMW1KbMfAggggAACCFSoAMHzCq1YioUAAggggEBcgZOOWE59u7fRGqssWbTASnbepk5foDsf/V39LvspchA6qJwWhB3VdyWt1b445bA821rI/WNO5xflY1w1Bc+tPi0oMLZ/O221cfJLCVi93fbQ77VBnHLZonzAr5bgudVNkjNipH8MjTq1q3WSuePh33Vy30nOTWZM/3aye2nSHXgsL8/9c7r+duGkSDNdZGfcpuu2abttpF7SH6Ft6vOHn56q7hdNin0/N7frBq+iQ/duXvRZRCy/NtPJOUN/iJ1f54bhuGMhI+yiBsKK2RasuEm1WUe6SLtFDd5FSryAnV2Db8Wsu0KvY5s95KQjWhV8/Vr7efSZqTrpgu9qRxQ/ecsate91LluqU6atfW6dN7K3KM9e1zoJy1ex3/1S549Stqj3jLAyuv4e9fpzqYP7rlxNR+7XwjUL+ub7uTrirG9qO2cEbVHqzNJwyaffuYp5PSdxL67r4HnKbMg5K8re41w70bg2BrtfvPPRbPUeWngnbtdzsh8CCCCAAAIIlLcAwfPyrh9yhwACCCCAQJ0IWOCix4mtdfKRy9WOAC7W6MRf/5ivx56dqkuunFxQICgIycpxSc8VddzBLbV8y0aJWM6avbB2JOXgq3+ONeozlYkoH+OqLXieMupzahudc1IbtVmu8LqzQMCLrxdeb4k0oqxEonzkrqbguTEVGkS1wMvLb8zQRWMm/+96tTRfvHstbbHh0s7VGSe4sNeOzXRJjxW1+YZLFRygto+6tlb02Num1K7JndSWZGcps377g9kaeMVPeubV6YlkMUnD7AylPpQPuXqyHn22PKYRT+XR2uhtI1fVQXs0jzyDQZy2aue1ttCrW+vaTitJPPNtNP/HX87R2Nt+qQ0mleMWNXhXqjJEDb6V63V8zkmt1efUtrGe4XZ9fjVpjoZdNyWj/URd0uOHn+fp+N7f1j7/s7coz96odRLUVor97pc6b5Syxb1nFHo9RL3+XOogapr/+u9MbXf453mLEqXOLCGXfOY7Ybnei8sleG521sl2cK8VtPM2yyT2fnXNXb9oxA2MNi/0uuZ4BBBAAAEEKkmA4Hkl1SZlQQABBBBAoAgCNpXgiYe20k5bL6PlWzaM/CE/PUv2MdRGgP73w1l64B9/5l2LMsmiWCDi9C7Lyz6A2VrHUUdapgJXz06YVhu4smA2W2kErO76dm+rQ/duoTVXbRyp/Vm9/fzrPD35EvVWmtoq3lksiNr3tLbqtFlTp2UlbIr29z6eravu/FV3PRo8HWvxcrw4Zcv7Od3aaOtNlo48UsoC0p9+Nae2DNeO+7VoI6NtmYvjDmqp9ddq4uSbKp1dY7a28IuvT6+diaPQJTeC6mPLjZZW92OX127bLqN2bZeIdB/ITtNmn3jz3Vm6/p5fyy5onp1X60DUs2trtV1+CeeAdqGBsIP3bF77vLTgxDJLR1/6pD75luL6L+U5yvE6ttG0g3qtWNsRpGXz8OnW7Z7y3Y9zdc/jf2jYdT8X7Z5XynrhXAjEEeBeHK5WyPuVdar94NO/dNP9v5Xs79HwErEHAggggAACCJSTAMHzcqoN8oIAAggggECZC9hH0F06NdM2myxdu17usss0qP2ov/RSuR/Y58xdqMm/zNfMWQv18Zd/6fX/ztQ//zOzzgPPFow9ZK8W2n27Ztpg7Sa1I6Kyp/5L5d2mc3zt7Zl6/PmpdZ7vMm8aJcmejYg8cPfm2m7zplpt5cZaoXUjLdl4cdubP3+Rfvplnn78eZ7eem+WHntuat6pOEuSaU6SqIDdg/529HLaZZtmtW0g/dr95ff5tXVvnSXK9Zq1kVvWhjfvuHTtvaft8o3UoMHitTvt3mNlsCmGX31rph599s+izMoRVCnme/CeLbTjVk1rp0a2aZLT7+8LFy7Sz7/O15Tf5uvtibNqnf1GdCZa6VmJpe7hO2zZVO3bNf5/R//nkM0UYh1ovvtxnr78bk6d5DcJi2MObClbisSeWdZ5oFGjxW0m/b73xruzdO/jfyT2vAprr+XQHpLwrbQ0yvU6PuWo5bT/LstqvTWbZNz77Dq1EeJvvTdTD/7jz5LfUyqt/ilP5QlwLw6vU+tku+cOzbTxekup9XKN1LpV5qxV1rHL3l0++vwvPf/adD3yzJ90zglnZQ8EEEAAAQSqWoDgeVVXP4VHAAEEEEAAAQQQQAABBBBAAAEEEEAAAQQQQAABBBBAAAEEEDABgue0AwQQQAABBBBAAAEEEEAAAQQQQAABBBBAAAEEEEAAAQQQQACBqhcgeF71TQAABBBAAAEEEEAAAQQQQAABBBBAAAEEEEAAAQQQQAABBBBAAAGC57QBBBBAAAEEEEAAAQQQQAABBBBAAAEEEEAAAQQQQAABBBBAAIGqF6jZaZ99FlW9AgAIIIAAAggggAACCCCAAAIIIIAAAggggAACCCCAAAIIIIAAAlUtUKNllyV4XtVNgMIjgAACCCCAAAIIIIAAAggggAACCCCAAAIIIIAAAggggAACCBA8pw0ggAACCCCAAAIIIIAAAggggAACCCCAAAIIIIAAAggggAACCFS9AMHzqm8CACCAAAIIIIAAAggggAACCCCAAAIIIIAAAggggAACCCCAAAIIEDynDSCAAAIIIIAAAggggAACCCCAAAIIIIAAAggggAACCCCAAAIIVL0AwfOqbwIAIIAAAggggAACCCCAAAIIIIAAAggggAACCCCAAAIIIIAAAggQPKcNIIAAAggggAACCCCAAAIIIIAAAggggAACCCCAAAIIIIAAAghUvQDB86pvAgAggAACCCCAAAIIIIAAAggggAACCCCAAAIIIIAAAggggAACCBA8pw0ggAACCCCAAAIIIIAAAggggAACCCCAAAIIIIAAAggggAACCFS9AMHzqm8CACCAAAIIIIAAAggggAACCCCAAAIIIIAAAggggAACCCCAAAIIEDynDSCAAAIIIIAAAggggAACCCCAAAIIIIAAAggggAACCCCAAAIIVL0AwfOqbwIAIIAAAggggAACCCCAAAIIIIAAAggggAACCCCAAAIIIIAAAggQPKcNIIAAAggggAACCCCAAAIIIIAAAggggAACCCCAAAIIIIAAAghUvQDB86pvAgAggAACCCCAAAIIIIAAAggggAACCCCAAAIIIIAAAggggAACCBA8pw0ggAACCCCAAAIIIIAAAggggAACCCCAAAIIIIAAAggggAACCFS9QE3rNdZYVPUKACCAAAIIIIAAAggggAACCCCAAAIIIIAAAggggAACCCCAAAIIVLVAjZo3J3he1U2AwiOAAAIIIIAAAggggAACCCCAAAIIIIAAAggggAACCCCAAAIIEDynDSCAAAIIIIAAAggggAACCCCAAAIIIIAAAggggAACCCCAAAIIVL0AwfOqbwIAIIAAAggggAACCCCAAAIIIIAAAggggAACCCCAAAIIIIAAAggQPKcNIIAAAggggAACCCCAAAIIIIAAAggggAACCCCAAAIIIIAAAghUvQDB86pvAgAggAACCCCAAAIIIIAAAggggAACCCCAAAIIIIAAAggggAACCBA8pw0ggAACCCCAAAIIIIAAAggggAACCCCAAAIIIIAAAggggAACCFS9AMHzqm8CACCAAAIIIIAAAggggAACCCCAAAIIIIAAAggggAACCCCAAAIIEDynDSCAAAIIIIAAAggggAACCCCAAAIIIIAAAggggAACCCCAAAIIVL0AwfOqbwIAIIAAAggggAACCCCAAAIIIIAAAggggAACCCCAAAIIIIAAAggQPKcNIIAAAggggAACCCCAAAIIIIAAAggggAACCCCAAAIIIIAAAghUvQDB86pvAgAggAACCCCAAAIIIIAAAggggAACCCCAAAIIIIAAAggggAACCBA8pw0ggAACCCCAAAIIIIAAAggggAACCCCAAAIIIIAAAggggAACCFS9AMHzqm8CACCAAAIIIIAAAggggAACCCCAAAIIIIAAAggggAACCCCAAAIIEDynDSCAAAIIIIAAAggggAACCCCAAAIIIIAAAggggAACCCCAAAIIVL0AwfOqbwIAIIAAAggggAACCCCAAAIIIIAAAggggAACCCCAAAIIIIAAAgjUbLfXXotgQAABBBBAAAEEEEAAAQQQQAABBBBAAAEEEEAAAQQQQAABBBBAoJoFatSiBcHzam4BlB0BBBBAAAEEEEAAAQQQQAABBBBAAAEEEEAAAQQQQAABBBBAQATPaQQIIIAAAggggAACCCCAAAIIIIAAAggggAACCCCAAAIIIIAAAlUvQPC86psAAAgggAACCCCAAAIIIIAAAggggAACCCCAAAIIIIAAAggggAACBM9pAwgggAACCCCAAAIIIIAAAggggAACCCCAAAIIIIAAAggggAACVS9A8LzqmwAACCCAAAIIIIAAAggggAACCCCAAAIIIIAAAggggAACCCCAAAIEz2kDCCCAAAIIIIAAAggggAACCCCAAAIIIIAAAggggAACCCCAAAJVL0DwvOqbAAAIIIAAAggggAACCCCAAAIIIIAAAggggAACCCCAAAIIIIAAAgTPaQMIIIAAAggggAACCCCAAAIIIIAAAggggAACCCCAAAIIIIAAAlUvQPC86psAAAgggAACCCCAAAIIIIAAAggggAACCCCAAAIIIIAAAggggAACBM9pAwgggAACCCCAAAIIIIAAAggggAACCCCAAAIIIIAAAggggAACVS9A8LzqmwAACCCAAAIIIIAAAggggAACCCCAAAIIIIAAAggggAACCCCAAAIEz2kDCCCAAAIIIIAAAggggAACCCCAAAIIIIAAAggggAACCCCAAAJVL0DwvOqbAAAIIIAAAggggAACCCCAAAIIIIAAAggggAACCCCAAAIIIIAAAgTPaQMIIIAAAggggAACCCCAAAIIIIAAAggggAACCCCAAAIIIIAAAlUvULPOFlssqnoFABBAAAEEEEAAAQQQQAABBBBAAAEEEEAAAQQQQAABBBBAAAEEqlqgRq1aEjyv6iZA4RFAAAEEEEAAAQQQQAABBBBAAAEEEEAAAQQQQAABBBBAAAEECJ7TBhBAAAEEEEAAAQQQQAABBBBAAAEEEEAAAQQQQAABBBBAAAEEql6A4HnVNwEAEEAAAQQQQAABBBBAAAEEEEAAAQQQQAABBBBAAAEEEEAAAQQIntMGEEAAAQQQQAABBBBAAAEEEEAAAQQQQAABBBBAAAEEEEAAAQSqXoDgedU3AQAQQAABBBBAAAEEEEAAAQQQQAABBBBAAAEEEEAAAQQQQAABBAie0wYQQAABBBBAAAEEEEAAAQQQQAABBBBAAAEEEEAAAQQQQAABBKpegOB51TcBABBAAAEEEEAAAQQQQAABBBBAAAEEEEAAAQQQQAABBBBAAAEECJ7TBhBAAAEEEEAAAQQQQAABBBBAAAEEEEAAAQQQQAABBBBAAAEEql6A4HnVNwEAEEAAAQQQQAABBBBAAAEEEEAAAQQQQAABBBBAAAEEEEAAAQQIntMGEEAAAQQQQAABBBBAAAEEEEAAAQQQQAABBBBAAAEEEEAAAQSqXoDgedU3AQAQQAABBBBAAAEEEEAAAQQQQAABBBBAAAEEEEAAAQQQQAABBAie0wYQQAABBBBAAAEEEEAAAQQQQAABBBBAAAEEEEAAAQQQQAABBKpegOB51TcBABBAAAEEEEAAAQQQQAABBBBAAAEEEEAAAQQQQAABBBBAAAEECJ7TBhBAAAEEEEAAAQQQQAABBBBAAAEEEEAAAQQQQAABBBBAAAEEql6A4HnVNwEAEEAAAQQQQAABBBBAAAEEEEAAAQQQQAABBBBAAAEEEEAAAQRqNt91l0UwIIAAAggggAACCCCAAAIIIIAAAggggAACCCCAAAIIIIAAAgggUM0CNVquFcHzam4BlB0BBBBAAAEEEEAAAQQQQAABBBBAAAEEEEAAAQQQQAABBBBAQATPaQQIIIAAAggggAACCCCAAAIIIIAAAggggAACCCCAAAIIIIAAAlUvQPC86psAAAgggAACCCCAAAIIIIAAAggggAACCCCAAAIIIIAAAggggAACBM9pAwgggAACCCCAAAIIIIAAAggggAACCCCAAAIIIIAAAggggAACVS9A8LzqmwAACCCAAAIIIIAAAggggAACCCCAAAIIIIAAAggggAACCCCAAAIEz2kDCCCAAAIIIIAAAggggAACCCCAAAIIIIAAAggggAACCCCAAAJVL0DwvOqbAAAIIIAAAggggAACCCCAAAIIIIAAAggggAACCCCAAAIIIIAAAgTPaQMIIIAAAggggAACCCCAAAIIIIAAAggggAACCCCAAAIIIIAAAlUvQPC86psAAAgggAACCCCAAAIIIIAAAggggAACCCCAAAIIIIAAAggggAACBM9pAwgggAACCCCAAAIIIIAAAggggAACCCCAAAIIIIAAAggggAACVS9A8LzqmwAACCCAAAIIIIAAAggggAACCCCAAAIIIIAAAggggAACCCCAAAIEz2kDCCCAAAIIIIAAAggggAACCCCAAAIIIIAAAggggAACCCCAAAJVL0DwvOqbAAAIIIAAAggggAACCCCAAAIIIIAAAggggAACCCCAAAIIIIAAAgTPaQMIIIAAAggggAACCCCAAAIIIIAAAggggAACCCCAAAIIIIAAAlUvULP5brssqnoFABBAAAEEEEAAAQQQQAABBBBAAAEEEEAAAQQQQAABBBBAAAEEqlqgRssvR/C8qpsAhUcAAQQQQAABBBBAAAEEykigWUupzcref9bccHHGvvxAmvydNPkbafbMMsowWUEAAQQQQAABBBBAAAEEEEAAgUoRIHheKTVZ7uVYob106hCp6bKZOf15knTjRdL0P5ItwVJNpdMulVZczT/dH76SbrlYmjE12fOWe2o7dJYO6FaaOvCz6LiNdPQ50hJLJic19Tfpqw+lj96UPnxLmj83ubRJCYH6KBB0nX01Ubq+X30sUW6e/e5ldVmyt56VHrqmLnNQPuf2a38zp0k39Jcmf1s++SxVTux9ZO/jpG32llZdV2rUyDvzlB+klx6k3cSph2Je//PmShac/eZj6b0J0m+T4+Qw95hivP+kzrJwgZff77+Q/vNi/b3OWrWV9jtR2mpPqf26UuMm4fZ2b/n8Pen5+6SXH+UdMFyMPRBAAAEEEEAAAQQQQAABBBBAwEGA4LkDErskIGAjRoY9LC3bKjOxH76Uzu+c3MdJS90+VA8cJ228vVRTk5t5+7g48BjJAujVth3ZQ+p6UfHrIMh150Okc650+yAap24WzJc+eVt64ArpreelRQvjpMIxCNRvgaDr7MM3pd771e+ypXLvdy+ry5K98IA06vS6zEH5nNuv/U37Xep7qBeUrJatpoF0fB/p4O5Sk6X9S027idcaSnn9z/hTeuMZ6d7Rkr2zxt2K/f6Tnq+/Zkkf/Eu653Lp43/HzXHpjttiN6lrf2mNDpJdN3G3WdOlZ+726sruOWwIIIAAAggggAACCCCAAAIIIIBATAGC5zHhOCyiQKmC5xY473uztOXuBM79qqjSg+epMi9aJNko29FnSV9OjNhY2R2Bei5A8Lz0FUgQdLE5wXMvANhrrLTHUfmDgbSbeNdqKYPnqRzarDY2stlmS4oTmC1l8Px/70ILpf++Il3RS5ryfTzrYh5l07H3GCNttlNhQfPsPNqMRDf0k158qJi5J20EEEAAAQQQQAABBBBAAAEEEKhgAYLnFVy5ZVW0UgTPCZyHV3m1BM9TErYcwJXnShPGh9uwBwKVIkDwvPQ1SRB0sTnBc2nHg7xZVoJGnKe0aDfxrtW6CJ6ncjplkjT0JOnT/0bLe10Ez8v5XWjXw6TuwyRb17wYm81ENP5G6aaLmYWoGL6kiQACCCCAAAIIIIAAAggggECFCxA8r/AKLpviFTt4boHzc66Stj+AEef5Kr3agudmMXuGdGVv6aWHy+ZyICMIFFWA4HlReX0TJwi6mKXag+c26nzoA9JmO/u3w7l/SXNme7+9/Ih0TZ/St9f6fsa6DJ6b3W8/SYNOiBZAr8vgeepdaPTZ0oTH6772Dz9LOq6P2xI+NuJ/9szFeW7YSFpqGf93/eySWQDdpk3DHnkAACAASURBVHG/6jwC6HVf6+QAAQQQQAABBBBAAAEEEEAAgXolQPC8XlVXPc5sMYPnBM7dG0a5Bs+n/SZ984l7OVJ72qi+lVaXmjbP/yH1x6+99XZ//i76OTgCgfomUA3B8x06Swd0i1czLVpLq66Te6xNazz523hpvvWs9NA18Y6ttKOqPXhubWv4o1Krtpk1azOh2JTfzz9AIK/QNh8UPC/kGk7lyaYSt7pr3CR/Lt9/TRp4TGZgN98RQffluO8/6edq2UZafiXJ3ofzbZM+l/ofWbfvQseeJx3dS2rU2D+ntuyO5fOF+71p8v3e2+zYtTaUzHS7/b2y19T4p2cB9JsGSo/dUGir43gEEEAAAQQQQAABBBBAAAEEEKgiAYLnVVTZdVrUYgXP7QOaTY26y6GMOHep4HINnn/4ptR7P5cS+O/Tbk3phL7StvsGf5BlZGh8X46sXwJ2HZwxwgv+pI/SK/Q6q18KwbkNCrxxj0imhqs9eL7VHlLfm7zRsanNAoL3j5VuH5qMcbWnUuxr2N4tdztcOqa31HZVf+2oQdlid2qyGQ+22l064UJp9Q7+78TWDp+4te5mO+iwtdT/dqlla3/T77+QbhogvflstBa+9Z7S6cOD6+qPKdLFXaLNFBAtB+yNAAIIIIAAAggggAACCCCAAAIVJkDwvMIqtGyLU4zgOYHz6NVdqcHzlISNRj37Mv81NO3j6YWHS19/GN2NIxCorwLpARuC514tFjvwVl/bSlL5rvbguV/5Z06TLjlOstHKbIULlOoaXraVdOEt0sbb+wejP3lb6nPQ4mn485Ws2MHz1Lnt3bjnGC/4bwH17M1m1+hzcOlHn1snhCH3S6usnZsn64jw3L3S1X0km6Y9zmaj7nuMlXbq7F/u156QhnRj1oc4thyDAAIIIIAAAggggAACCCCAQBUKEDyvwkqvkyInHTy3D4K9r5J2O4IR51EqtNKD52ax+5HS2ZfnTrlqI67uuFS6b0wUMfZFoH4L7HqY1PMKqfGSEiOrvbosVeCtfrec+LkneO7NiJM+7fe0372lQ778IL4rRy4WKOU1vNwK0rBH/Jd6mPGn1ynig9fDa6dUwXPLyZJLSZfcI22yQ26+5s2VruztBatLudk1scfRue/sFjh/4ArpzhGFB7bz/W0Qpa5K6cK5EEAAAQQQQAABBBBAAAEEEECgLAUInpdltVRgppIMnhM4j99AqiF4bu1j6APSZjvnOv3rH9Kg4+P7cSQC9U3A1pc9ro+X67tGSHePqm8lSD6/pQy8JZ/78k+R4DnB82K30lJfw/seL3UfLi2RtU73wgXSDRdJ428ML3Epg+eWm012lPrfJi3TPDdvj98sXXtBeJ6T2iMoL9ap0Tp1XX5W4YHzVF7zdXaY8Lg0tFtSpSIdBBBAAAEEEEAAAQQQQAABBBCoYAGC5xVcuWVVtKSC5xYY7TVW2uMo/2kZbb3EgcdIP3xVVsUvm8xUQ/DcsDv/TTp1sNSgYSb95+9J5+7vNsVq2VQaGUEgpkB6R5K/ZkkjTpVefypmYhV0WKkDbxVE51QUgucEz50aSgE7lfoaXnE1acSjUptVcjPtGogudfDcRp9f9oS09sa5eX77Janf4QVUQIRD7Tk0+F5pi91yD/rwDan/kdLsmRESdNj1kNOlkwfmvgPW1ZT1DllmFwQQQAABBBBAAAEEEEAAAQQQKC8BguflVR+Vm5skgucEzgtvH9USPN9qD6nvTdJSy2Sa/fCldH5n6bfJhVuSAgLlLrBXF+mM4d700TZd9AWHSNP/KPdcFz9/pQ68Fb9E5XUGgucEz4vdIuviGr78SanD1rklc10Oo9TBc8vpedd6yxtlbx++KfXer9i15KW/YSdp4F3SMi0yzzd7hteh641nks+HjT4fOV5qt2Zm2rae+jV9pKfuSv6cpIgAAggggAACCCCAAAIIIIAAAhUlQPC8oqqzjAtTaPDcAudnjZL2OlZq2Ci3oKUYcb5UU2m9LbzRM2t2lBouIa3YXlpiSenn7yQb2Tnle+mT/3ijO0sVoG3VVtrvRKljJ6ndGtLU36UPXpOu75frVC3B80Lbm+ulFMU+X5rWtrbZW+qwjbeuatPmkqX941fSvDnSlxOlt56VPnxLso+/pdjsmuuwldRpX6+9N2slNW8l/fStNHOa9M4r0osPugVjU+XbfFepzcpSyzbeh3Qr3+8/S+9NkF55zC2tqGVfob20xa7SxjtIzZfzbNu088pg16ut//rZO9K7r5bWt5gm1v7Pukxad1Nvhg67N40+W3r1MXc9O26tDb12afc9C8Db/c7ue1Zvlqa5vf2i57ZooXvadb1nKQNvbVeVtt1X2mArr/1Z+7fN2t6sGdLEf0lvPitN+rz4Kqt3kDrtI62zqdR0Wa8+bcTnH1Okqb9512ESz66kg+f1rS0mXf70llGqOozSGpN6DkY5Zymv4VS+ggLR5Rw8D3IqZfD87MulfU/Ird3XnpCGdCvesyOovp65WxrTI0pry923HK/DwkqU7NHWaeGAbtLam0g2a8OvP3rvHw9d43aeRo2998+t9vTeP+3vrJXWkBbMW/wOau8f9rz6+kO3NOPsZZ0w7JmZen+053ejJbw8/PlLcs/MOHnjGAQQQAABBBBAAAEEEEAAgaILEDwvOjEnqBUoJJhZl4FzO/duh0uHnSGtso5/4N6vim0dxz9/9dZyfOAKadrv0RqCBVvOGOEFrFLbJ29LFx21+P9b8O30EdIuh0j2oSl9C/owWu3Bc+vY0Gvf/B9ri2Xv1wKsI8bR50jrbe7WtubO8T7W3T7UG0kcZxt8n3e+1Db3L28klq0Hb5u1+f27Ssf09oLc+TYL5L/+tHTVuf5tfNlW0imDpJ0OlhovmT+tBfOldydIV/TyAouFbPaB8/i+0jZ75Y52CyvPp/+V7h0j/eeF6DkIs7UULW/dBnoBVReTj/4t3XKxZNe/65YevLMg97gR7h+t7aO3tUnL39LN3M5o57DRg7deUnjduZ2xsL2KHXiz+/HBp3rXkU3zXFMTnl8LXj93X7znRb7U7Ro8ooe31IkF78M2e3ZNmSQ9cZv06A3xOuskFTyuL23RntVW5tRmHfxs1pP0erfOJTOn5z57Xn7Eu/+WWx2W8jkY1ib9fi/2Nex3ToLn0WvKOg/ZdPfWiS19K8UyIvsc571HZ78fx12+py7updn3FjP88Wvp4mOlP36JXh92hF+a2X9f+KVsyyF1OS/zl+z7l3Wk6X21tNlOuUtruXQyWX9L793TgtVh70epnMz403t23js6+t9afuW0d2BrOwedKq2ylv8SYenHpZ6Z1jHAZjQoVQfXeLXPUQgggAACCCCAAAIIIIAAAhEEatbZZptFEfZnVwRiCcxZeR19f9aVWmCjPtO2xlO+08pXnKFGU3/1T7emgX45+Ez9ufMRWpS9frWkxj9/p5WuP1eNf5kUK1/5Dpq95iaa3KWf5i3fzi34EZBYwxl/qvXDY7Xsv92nppy+xR6afGw/LbLRFv+/LfXV+1pl9Km1/2/ecivqp5OG6q9V1/c9a/q+6Tv8vufx+vXA7tHqIEFZv3JZ8kH5jXvqaVvupZ+PuVCLlsjsVLDM+69qpRvzByqKZZ9elvkt22pyl/6atc7m8drWooVq9s5LanP/KDWcOTUS06RzbtDsNTb63zE18+ZohbuHqtl/ntP85svrp25DvN9dAn7/n8oSv0/Wirf0U5NvP/pfujM23klTjjxP85d1CNillcCulxXGDVHTia9FKpftvKjhEppy+DmatvW+OXUfKbFFC9X0w9e1wl2DI/nms7XzW7v85dCeWpA9fW1I5moWzFOLlx9Q68eudRqlN2OjHWvPs+T3n2m5p26t/e+wrdbuiN6ats2+tY5xtgZzZ6vVU7ep1fN3O+UzzjmSOMbvPmjpLvvWU1rhzkEFnWJmx+30s7X7lm1jpdPgr1la7okb1fKVBwszrGmgP3c4WL/t/zctWHrZWHlpNO232nvMMu+9Eul4v3uo3adWvursimyLk48foGlb7RPJKLVz3jZXZnWYxDtILCSfg4p5DQfl8acTL9H0LfbM+bn560+o7d1DQ4tWqvef9Iz8tk83/bbfKTl5W+qLd7XK2Mx3wdACxNghqMxNvvuk9vw11nmvSNvcNqvq14PP1MImTTPO0HDab2r9yJXBf3dk56cOr0O/e0vo300hnn5puryD+11z6fevv9pvUPt3ybxWK/jmIN+9zv42nHzcRZrZoVN4sDqgfHH+1spOqvbvvuP6e3/3xdiW+O0ntXnw8ljvrzFOxyEIIIAAAggggAACCCCAAAJFFqhR69YEz4uMTPL/P/L80oekZVtmctga1H0O9p/i3Hr/nzxQ6nxK8FTtF3eRfvgqeWI754n9pCZLJ5O2jUS4d6x0z2Vu6dkotl5jM0eef/SW1Ht/yUacXzxO2mi74LRS+2bvccTZUtf+7nXgllv3vfzKZUcH5dc95cw9bYr/7GlCbXTIncOk+8bmT7VY9qmz2nrsPceEj+p2KbuNQBp6kvTVRJe9vX0uf8KbQjq12cfrMT2lj/8tXXy3tNp67mml72nTTtvMCD9P8q7ZQq4fG1E1pKvXLlw3G/HU/zZp/S1cjwjf75tPvBFeViaXLcjWRmcdfqbU5fzMa9olzdQ+NnL1ufulsb0KC6r6ndPsLrzZaxcROk34Zt9mELBpca/uk3w+o3jl29fvPmj7v/CgdNkZ8c5iz6uTBkidT84d6Rg1RbtX2ZTGNtW+TasedbNnRI/R0o6dYwci/ndKq8/xN0k3X+Jen3730Gl/SBceFj5jRn1si+de481QE2cLanPlWIdJvIPEMfI7phjXcL682fU9+snMWVtsf7tWb7lEevja8JKV6v0nPSfnXyftcmhu3p69x3vuF3vrPkw68KTcszx4lXTr4GKfvfD06/o69Lu35Pu7yaXEfmm6vIP7XXOp+1fbVSSbeWeVtYNzEHSvW6OjdMEN+Y91KZftY++z40ZKD17tesTi/Qp9R0ulZH/vjb9ZumWQ+zMzem45AgEEEEAAAQQQQAABBBBAoAQCBM9LgMwpYgTP7UPlcedL9rEmaI3zYgXOdz3MWy84qcB5qgHMniGN6C696TACPSiAe+6BUu8rpV0Pzx/kqubguU31O/QByT7mpW+2rm+/I6SvF4+O9r02i2VvJ7PA+TlXuk2f7HrjsCnOLz1ZsunGXTa/AO+NA6S9jvHWp8ze7GOk/cemIfa7FtP3/8+LkgWKzxzpf/1ETWvAMW4fH106lLjY+O1jZXLNR1DwvEGD4HuKmcyZ7XWKyZ5e1q8urjzXWw4iqW3JpaRLxnnTpCa12Try110oPXVnUikmm07Sgbewjl5xcm9BuX8/Lw3/W7QAurUju8dst3/hHSFS+Y7aISJu8Ly+tsWkg+flWof2XlHoO0ica8HvmKSv4bB82brNwx/xlt1I32ZOkwadIL3vMFNKqYPndj2Nelxae+PMPFtw75q+0tN3hZW6sN+Dzm/Pu8vOlP7598LSL/bR5XAd1ofg+TXnh3fotbryC57bmuLDHvKWxUpqs9mYhnTzlgFy3Y49Tzq6V/g7rmt6xezs6JoH9kMAAQQQQAABBBBAAAEEEChYgOB5wYQk4CRga567jjyvy8C5fcix9RktAOu32bq0/31ZmjBemvKDt75v02aSTUdv60hvsas3IjxoreD/viL1PzI8IBgUwLVgio1e9QtiWrDFAvQW6LD1Cy3gl71V+shz+9hp6y1ut19myc3G1vC99oLw5los+6CgfipHtp65fYB/6SEvwD/9Ty/IvmZHaa9jpXU3C/6w99WHUt9DJBvdGbblBHjnSN9/Lq3eYXGwzdYjfXqc9NgNmaOuV99AOvliadMd/Ue02gfDhQsz8+mXll3ja23ojU4PSsvWsbzkBGni62Elko45Vzq2t+SztEPt9WDrw7/2pPTeP6VZ06Xfp0ht2kktW0ub7SJttbu0csDalpb/kad5a7uHbX7Bcxtht++J3rlS2y8/SP+4U3rydml6Wp3Z/WevLt5IvaD1qa2ThM3WYQGIJLaD/ubVqd89xdrkx295ZZ/4hteJwvaz+9s2e3sjmy2Y5Dda/dtPpfMPdGuTSZQjShpJB972OV7qfqmUtUzE/7Jkzw0LFP3rSemXH6WFCySbut/a3W5HBhtGuW+lTtZtgHTYGf51Urs26/fSq+OlN56WbLkUu2aatZR2Olja6aDgdmfX0c0XS4/dGC4dN3heX9uidYpaJ63j0QqrSTt1zuwMY/cRm5HB7mvp22fvSm89l/lv5VqHFjwv9B0kvPW47ZH0NRx21kO6ezNLZD9jotyPSx0877S3dP71uR3ZJn8nXXCw+4wqYTZBv1tAdPjDks0mkb7ZPeiCQ6SfvombcmmOK4frsD4Ez+3ZsMdRAc+chd47l70Xvvxo7jv46cOl/bv6H2vH2TvxhMcle5/4a6Y3c4+9S227n7T9AcHPK9e/tawl5eswHfTMbL1SeB7M5d4x0t2jStNeOQsCCCCAAAIIIIAAAggggEDiAgTPEyclQV+BKMHzfCMAvv9CKtaIc8v4UT2l4/vmfsixkToWfL1lsGT/O99mU9OfMVLa4YDcAKMFNy14/vm7+dPw+8hq02Jb0MoCbKnNPi699Ij0zDjpiw/Cg/KVHDy3IF6vK6SNt8+tv/QpxcMu0WLYW7B40D1e54rszT7OWVB3TA8vsBW0Wfn6XC+tv2Vu+aIE2bIDvNnn++J9b7RrvuUQDjpV6tovfApyl7SCrnfXafbzdXixer/8LLdR+dvu642Yb9kmtwZcp/POtrV7hV3zqeCBfUx97j7pmgvy30fyTUFvHWSGn5obcAtr136/271q5ONS+3UzfzV7m8Z/xGn526S16y7nejOEZI+aL9XoxjjlTjLwttr60pD7M+/LqTxZZwMLNt81Mn9952t7UWYs2Xovqc913iwR2Zt10rhrhPTE7cHPCatPm3b++Av80/htsvf8+ubj6M+vsGnbK6ktxu08YKrlXIdJvIPEuV79jknyGg7Lk81iY50/V1o9c8+oM2yUMnhuHQltGu0OW+fe2x+6Rrp1UFipC//dOpXYdNzZ96PP35POOzC5DmCF5zQ3hXK5Dss9eG6dR1ZdJ7OObZanZ+6RXnxQsntG0GadMW2WqOx3LuuEOeHvko1oz9ch1N45eo72gt/27ErfXGeEyPf8tk6O1/SR3nw2uAyWB5vu3e5HfrOVxRkFX4z2TJoIIIAAAggggAACCCCAAAKxBAiex2LjoMgCrsHzsKnzooywjZpJ+/gyanzux0YbJXj/FdKdw91TtLT63ZI7Ato1oBT0kTWVAwtu2ZSEtj7v7z+756vSgucrrCrZBzgb2Wsj/hsvmWsRdVrzYtgHpRl1OuR804i6jtTOFzx37WRg7fu8q6VdDgtue0mk9dLD0sju+dt3kK2tB29rLLuuV25n2WQHqf+t3kwS6Zvrx/58tlbXD1zpBVLt43DYFjSdaZQ1dsPOEWT34Zve+vWu620HjR57/SlvSuNy25IMvAVN2W3B6qvO80bNuWy27qs9M7IDdHasy+hWmyLZgmUbdir8HphveQkbQT/UZw3j9LPGCR5XUluMU37zK/c6TK/juO8gLteCyz5JXsP5zmczvti64dnXpZXfgoOXn+12P7dzlCp4bh3t+t6Uuz675cFG8loHVNd7u0tdBO2z93HSGcNyO1aV63MhVY5yug7LPXieXvf2jmPL9ljA2aV9BXVWttmXRp3pdl3l65hqs/7cOji4BQf9nWZHWAdne865vj/au6PVVXrn5tSZoyz9U8j1xrEIIIAAAggggAACCCCAAAKJCxA8T5yUBH0FXILnYYFzS9g+WNrITRulm/S2/ErelO3ZH0njTj9swdwBd0hNl83M6W1DvCBavi1fANcMXntCGn222weq9POUa/A86bpMtZUv3vNGz+YbRZ197qTt832ItanE7QOdSzA1lc+gEWX2+z/u8AJ2+bagAK9NLT2kqzc9t8sW1L7t2KijbTp2kgbe4U1lnb7ZNMG998+fG5uy/bjzM/exDi+3DJIeuc6lJJn72DXbaZ/Mf/vhS2+qdBt5G8fWjonzAdWmMz11cG7w4dl7pDE9o5ct+4huF0mHn5X5rzZa2tK2j+CuW9D0vDZC+fyDMqemd02zmPslFXhbfwtpwJ1Si+Uzcxt1RGrq6I7bSP1vy52K1mXpgKD7VtRrMZWX3Y6Qzr4sd3YJG1XY7whvaYmgLU7wuJLaYpzym2W512Gqvgt5B0nquk7qGvbLj40m3WwnqfMp0kbb5t5/7Zg4QehiBs8tENhhK2nfE7znl98oWNcObfWhjpLKo1865XQd1pfguQXOx98k3XyJ+/us37uW6+xc6fUWNMOBLbFlz6qgLei9M07HSztHIc/vYrZn0kYAAQQQQAABBBBAAAEEEIgtQPA8Nh0HRhIIC57bOr9H9/T/SJl9IgskXHWu9OJDkbIQunNQHh+/Rbqub+jhOTsETSddaPB80mdS38PCA3l+Oa6W4LkFgm26ZJueNGya/WynfMHzOPZBH+hsRIt92LPAbNQtaIS0y1qmQcFzl8B7ej5tneSRj0k27WX25jI61SUtl+C538dlm43hgkMlq6+oWyHXSJCt66wA2XkNCkq7TiMfVnY/uzjr0VrgZvSTuSMdXTsdhOUz6d+TCrydcKF0ZI/cZRTidIpJlTFond2wa8pGrdsasOmbBTnjTtEcNCrP0rSZWO64NLhW4gSPK6ktxim/aZZ7HaZqPM5zsFTXsHX+mTM7/tkscG4d1II26+hm0zjbjCguo2vT0wl6t7B3lKhppafbsJE3bXZNjX+u7Zr97B1p2CnuI2njCy4+svsw6UCfWSps9pV7LkviDMVJo5yuw/oSPH9vgjSwS7Rrz+99yXWWn/SaD+r4HPb+eNYor7NJ+ha341vY8zupd7bitHhSRQABBBBAAAEEEEAAAQQQCBAgeE7TKI1AvuD5G89466z6rZlrHzL81m8txggav5G0rtOs+ykWI3huoztuvtgLDMfZCgkMxjlf9jFhU6IncQ5Lwz5w2xT/tw/1RvxG2fJNsR7H3m9EZSFBLStLIcsC+H2wjLuOtl9aLqNk/erDL62wj5+Wjt/opTgfYFN5KuQaCQqex52mNqiDQlIfYpPseGAjlVdsn1mzf/wiPX9/tA/qUa7VuPsmETy3GSVGPS6tvXFmLuKO9E6l0m5Nbx1YW2c5fcvXqWHF1aThj0g2XXP6VkgHHUsn7jIGcYLHldQW45S/PtShtYlC30HiXrPZxwVdw0ml75eOdcq7e5T0xO3uo2vT0ynV+0/6Oe15bCOCx42K3pGwUMugJS1cOpAWeu64x5fbdVgfguf2/jiiu/TmM9HU/d6X4sxWY8/i3Y+UWrbOPP9P30ovPOCfJ3u+Dn9UsqWf0jeXJVLylTIo3TjliqbJ3ggggAACCCCAAAIIIIAAAkUQIHheBFSS9BEICp7PnSM1qPEPnN87Vpr8jXTWZf5TUEZZF68uKqUYwXOXkcX5ylpIYDAJw1J/PLYg+mfvSqNOd5+6PSiPcewtyD1qvNRh60y9OFNTZvsH5TMssOr3wdKmqbRpyX/9MVotJ5mW30dil+B5tByH713INeLnUUgHHMutX5phdRxeSm8PP/NCR165nrsu90sieL72JtKQ+6VlW2aWxNaLP69zvOBaKiW/esk3nX7ce0FYHcS9f8UJHldSW4xT/vpQh9Ze4jwHw9pZnN9LHTz/8gNviZWfvomTW++YUr///PKDNPxv0kf/jp/nQo6sj8HzcrsO60PwPG7A2e/dptDOZ67t1a+eC1nuJ/28fiPabfah/kdJZsWGAAIIIIAAAggggAACCCBQbwQIntebqqrnGQ0KnvsVy4JNFji3aR3t433vK6VdD8+dkrLcgzxBwRWXUTdBH/DijmBNORcSGEyiCZb643Eqz9P/kK7rJ1mHi7AtSfugUUyFjIxO5T9u2nFHePu5+aX1ydvSOftFDx6WS/C8kI/Vfh42WrHvofnXiM7XJosZPPdbL97yYp0pLFD01cSwq6V+/p5E8Hzv46QzhuV2/HrwKunWwYW5RE3bb3aLQjttpEoQJ+04weNKaotxyh/H2bWVxUk7yeegaz6j7Ffq4LnlrdBR3HXx/mP3gVcek268SLJOe6Xc6mPwPM614moaJ+1C3keC8hX3XSvomov7zDv/OmmXQ3Nz+fF/pCFdJVt+p1ibX10k0anV8uv3/LaO4mN7uf0NUqwyky4CCCCAAAIIIIAAAggggEBkAYLnkck4IJaAa/A8PXCeOpGN4B72kGTr/2Zvv02W+h8p2ZR45bTZaMT+t0sbdsrNVSHB80LXiizX4Pnn70pX9I5fg81bSVvvLXXaW7L1D/3W/rQP31edK70YEkAP+sAdx95vKQAr5eO3SNf1jV/e1JEjx+e2sbA1q4sdPI87WjzuB93CFRensOfRkq3T2mTpzFRd1+72s3U9NqgcxQyeB7VPy4tdL0/fJd07uvRBlyTr1C+tJILnfh/f4y5/kJ3H1TeQhj0sNV8u85egzlN+SxdY4OGCQyVbn7qQzdZRP/dqyabGTd/yBUziBI8rqS3GKX99qEOr/zjPwULaX9CxdRE8T+XF3lesc5EtixBlq4vgeSp/9l5w6cmlHflaH4Pn5XYdlnvwvJCgcFAnMWuz1unQlqd66JriLDdgS6NstnPm1ZvU1OrrbiYNuU9apkVm+i5/+0W5n7AvAggggAACCCCAAAIIIIBA0QUInhedmBPUCrgEz/0C5ym+rfeS+lznv/75exOkgV3qfl1dWztvg62kHQ6ULBCwdDP/ynf5gOL3kbWQj1SpnJRr8DxuwNVPeJfDpO5DJVsvOnuzNZhtRIudL2hL0t7y0nOM1HjJxWezHlZlKAAAIABJREFUqSFvHOCtQ1ro1mustOcxmanY6JkLD5Nsmlm/jeD5YpWlmkoWqNxmH2mbPaWV1/Jmu8jeXAPgSdqm8lDM4LmVddA90ha7BrdEW+PY2tJrT0oWvJ30eaGttu6PTyJ47jdqLqmAta3dOuIxaZW1M6387pNWh6OflNbbPHPfpAIBQYH8fEsHxAkeV1JbjFr++lKHSbyDJHX1B13DNvPJ2y8WdpYV2ksbbiu1to54Ps8DS/3916SLu0izZ7qfKyh4bjN9uMyKk+9MLVpLG28v2Yw0DRv572n37ouOih70dy9h5p5J3GfjnjvOceV4HZZ78LyQ6citk/GwR6Q1OgTXlt1zPn5Lev1p6Z9/l6zDdKGb/W0w8jFptfXDn69xzhX0925SnWbj5IljEEAAAQQQQAABBBBAAAEEYgkQPI/FxkGRBcKC5/kC56mTnT5c2r9r7qhiC+7cO0a6e1TkbEU6wD6srbymFxi3IJsFFdqt4QXJl1rGf7Sz3wliB8//ksb0lF5+JFK2M3auhuC5Fdg6MfS/TbIgVPb2nxelAccETyvuGzyPae/nnW/t4qg1Gyf9JAO8SaZVrJHn9qF07Y2kdTf3PtKutLrUup1kgfNGjd3EKzV4Hnat+OlY+/32U+ndCdKE8dIXH0Sfot9NvXh7JRHUKcYsA+kldk3fZmYZ8ajUbs1Mr6Q6JMVJP2rwOJXzfPft+tQWo5Y/jnGUqyNO+kk+B6Pk1XXfJK7hsHPZCFJbv3iNjrnvd9YJ7u7LveWFXLeg4HlS16rlo83KUo/R0qY7+gf+83V6cS2H636Hni6dNDDXrtDlh1zPH3W/ONdJlHPESb/cg+dhnTXDfHY9TDrrstzZfoKOmzlN+vYT6c1n43fmC6oHe7eZMzssx+G/N2jg/V2Y3fGmlNdeeC7ZAwEEEEAAAQQQQAABBBBAwEGA4LkDErskIJAveO4SOLcsWLDLggS2lnj25jKiOE4xLCBhH2k331mykT1BI3qipB03eG4fdS470xt9EXerluC5+exzvNT9UmmJrACpfXwb/jfJguh+m98H7rj2ft6FjNTJzq/v2oohgf4kA95JppVU8NwC4vZBdt/jpVXX9e4bhW6VHDw3GwsSXXizF3iJutn9+8uJ0suPSs+MizYSM+q5kto/icCbX9u3Ua/n7JdMZwK/6YP92mFQIOClh6WR3QsXs+naRz0urb1xZlr5An5Rg8fpKVdCW4xa/vpSh3Gfg4W3wtwUkriGXfJlz4+Lx3mdJrO3qLM7lCJ4bnm0oF3vK6VdD88NXCc1O4aLXVB5P39POu/AZAKVLvlw3accr8NyD57b9Op9D5W+/shVOXc/m63LOqn4zRYVlqotL/Pp29Jz90uvPOY2xXtYZ+6wc8b9neB5XDmOQwABBBBAAAEEEEAAAQTqTKBmu/32W1RnZ+fEVSMwc8U1NfH4IZqfNZV5zYL5WuXV+7XKy/c6WUxr30GfHHmh5jVtnrP/st99pA3uGqCGNnqgwG36yuvqq/1O04wVbRrnmlip1SxcWHvcIhuFkLa1f/4OrTzhwbxp/rLhTvqicw8tTAv8Npo1XR3v7K+mP30ZKz920Pc7HK5vdz8h4/ilfvtBHW/rq8bTf4+druuBfuWyY63uNrzlfNdknPZbuMSSmnjipbK6zN5W/udDav/c7b7pJGnv551EPaYy7pfXBvPmaq3xV6j1B6/4lu+Dk0Zq2qobZPwW1z/JtD4/5BxN2Thz+vAo+VrUsJG+2+VY/bTVflqwZNaa5U4txtvJ7kmWVvrmeo0k6ZE6v1+abd57UWs/MjpCqcJ3tXvz13udrF877qCFriPys5JtMH+ulp84Qas/c7OsnZfr5nddWl6juBajrtO9/K4Hv3Y4t1krTew6TLOXa5fBHaUsYfUUtayF3kPre1uMWv5KrMOwNlXo70lcw655mL7Kevr46P6a1zRzDeOGf83U+vcOUfNvApZIyTpBKd9/gtqUPd/WfPI6tX37Gdfix94v6L1/yT+nqOMd/dTk959ip+16oP3NMGnHI7Wo0RIZh1geVn/6ZjWavfg5VY7XoetzwNXD9ov7rlXMvx/mNG+tLzqframrb6RFDRpGKc7/9m04Z5ZWfOtJrfrS3bXvcUFbULuMddIIBy33yRta794hEY5gVwQQQAABBBBAAAEEEEAAgboWqFGbNgTP67oWquH81tN/6IOSrXGXvtlIugsOibaO3bHnSkf1yh0FvmiR9PA10q2D44vaiJ1uF0mdT5GyPrY5JWqB+58nSf99WZrwuGRrUmdPp3v7UOmBK/Mnt/PBUs+xUuMmi/ez6RH7HR68lrVLBm201on9Cq8Dl3P57eNXLtvPRjGee0DcVIOP69pfOvys3N+tfvof6X9ckvZ+3knUYyrnfnm1NjjWpvd/1L98l/3dm9Y+fYvrn2Ra517tjZSLky+bVrfP9blrRLu0qEULJauTL973lkSwKd2PvyDeNZKkRyoHfmm++KA3C0UxtlZtpYP+Ju10sLS8rfkbo/OQjUa7a4T0jzuKkcPC0/S7Li3VKK7FqOv0kvldD37PSxstOfyR3OdMlLKEiUYta1L30PraFqOWv5LrMKxtxf09iWs4yrkvul3qtE/mEfPnSddeID09zi2lcnn/efAqyWZAKvZmszXZbFGrrJ15JpvB4PKzCptFyTXvx/SWuvh0zLRZQnrvnzlLSDleh67PAVcP2y/uu1Yp/n6one3rLGmrPaXmy0Up1eJ97W+wq8+T3n7J//igv0fjnc39qLjv2e5nYE8EEEAAAQQQQAABBBBAAIGEBQieJwxKcgECSQbPbRrNgTaN5ra5J5s9w5uq1tbDi7OdOkQ68CT/tSJT6VmQfuZU6cdvpEmfSZM+lya+4f3v6X8uPmvQhziC55mdAkysWB+Vtj9A6n2VZFMPp29f2LShnf2nDY0a+MjXzvw+NlobHXGa9NZzcVpo5jF7d5FOH57Z0aPaguerrS9dcrcX9M63WaDj15+kH7/yOqDYupk2fez3X2Z+QC/kA3HUIKNLCyh18Dw9T21X8YLonfaVVl8/97oN875vjHTP5S6lLO0+SQTe/OrFpnHuc1DmcyBuyfyCdVGC5/k6CEXJU+207eOltXymbQ/q8JTkPTSV1/rUFqOWP+hdodLqMEq7C9s3iWs47Bzpv1uHylMukbJHxY4b6X6PK3XwfKs9vE5lSy2TWVLrJJbEkg4ufn73MTuuVAH8oPPbuuuDT8wsQTleh9UWPE+vkdU3kHY5VNpyD6ndGtE6NNt79lXneR0is7egv0etQ0VQwN2lrYftM/lb6YUHwvbidwQQQAABBBBAAAEEEEAAgTISIHheRpVR0VlJMnhuUDZytv+t3jrk2ZsFsy88LNpodktjh87eSPEmPlM+2+jU7z6THr/ZGy2THiQPqjiC57kypf54HKfdRQ185LtwDz1d6jYgc/RuWHA7yo3AL4AQln6SAd4k04ozGsoCe7Ye7cbb+6vZ1OH2kXz8zV7A3K7jsI3gebCQjSC00ZcWlGm/ntR02fyaNgJ9aDevc1E5bUkE3kY+JnXslFmqODOpBLn4XVt+6QeN7kyqQ1LQcyxf+kneQ4N8yrktRi1/tdZhIfeEJK7hKOcP6ogXZYaHUr//WPDx0odyR/AmdW9w8QvqdJCvA6NLui77NGshjXhMsg522Ztfp4dyvA6rOXieXmc2K5i9z+94oLTJDtKq64Z35vvxa2+2LhuJnr7ZjDo2W8tKq2f+e5Rr2aX9sQ8CCCCAAAIIIIAAAggggEC9FyB4Xu+rsJ4UIE4QM6xoR/bwpmPMWp9YNjLcPoKM7uEWLLPzWBDOPqasu1nuWad8L13RS3rn1bAcZf5O8DzXq9Qfj+O0u6iBj3ytIqi8LrMPuLS2nmOkPY/J3DNsWvgkA95JphUneL7HUdKZo6QlGmca2HqXNsLnhv7S7Jkukov3IXju7mXBGZvifeu9c5fkSKVinY0uPdk9zVLsmUTgza+9hl17rmWLGsRxDbS7nj99v6AAXL5AQ5L3UNc8l1NbjFN+6tC1pr39kriGo5wx6F0iSsCt1O8/cTq+RDFx2XftTaTB9+U+H/6a5Y1+f+Npl1Ti7WOzU110R24nr3zTxpfbdViM4Llfxy+XDhWFvBvFq8HgoyyY3mEr6aBTpc12Duj0vMhbIuuOSzPTCXq++s1GkHS+SQ8BBBBAAAEEEEAAAQQQQKBeCRA8r1fVVY8zGyeIGVZc+3gy6G5p811z97QPc7bm3YsPhaXi/R70kS1o5IJLqgTPc5VK/fG4rqdtX3dT78PxMi0yLZKYNtXav30E7bB1ZtrW2aPvodJP3/i30iQD3kmmFSd47jcl68IF0v1XSncNd7lKc/cp5ANxkh6pnNXltO2ugsu2lHpfLW2xW+4a6WHt0fUcSe6XRODNby3duXO8jlYvPVxYboMCTkEf98+/Ttr5kMxzzvhTuugo6dN3CstL0D0737TLcYLHheVy8dHl0BbjlJ86jNYCkriGo5yR4HkUrcX72nvKkPukTXfKPf7tF6UBx7p3co2ag679pcPPyj1q8ndS30NyRyTbnuV2HSYdPI+zDEdKsJB3o6h1F2X/ldaQLrhBWmuj3KOCZjjw60Bg07b33r947TFKmdgXAQQQQAABBBBAAAEEEECgLAQInpdFNVRBJooRPDc2m47RgpMWqM7eogS+/abXtiDcLYOkR6+PV0EEz3PdSh08t9kJju+bG9DLt5ZsnMBHUAsJmh4yibWRbdriYQ9Lrdpmnj3sA2CSAd4k04oaPA8aPfTtp1KfzpKNAo6zFfKBOEmPVN7rQ/Dc8rpUU2/2Dgv8pm/5RvnFqZ8kjkki8GZrsfYYIzVeMjNHf79Fuu7CwnIZdX1lv0C+Pb9uGiiNv6mwvHS/VDrgpMw0wjoJJHkPjZP7um6LccpPHUar6SSu4ShnDHqHjdIRrtTvP0HvoGHvCFFcXPYNmiEmbIkZl7SD9rFONCPGS+3Xzd0j3wjjcrsOkw6eB7031reR59m12m5Nacj9UttVMn+xpWNsGa+vP8r8d7/nWjl29CvkGuBYBBBAAAEEEEAAAQQQQACBggUInhdMSAJOAsUKntvJ9zlOOu3S3Kmb7bfXnvSmDA5b69jvA1WhI/eCAqcuU3bH+fjuUhGFBAZd0g/bp5Qfj/NNxV/KUZP2Qc+mlUzfkpiy9ODTpJMGSA0aZqYdFrxLMsCbZFpRg+dJBDP82qvfx3PXtayT9EjlrVjBcwvQHnNupsDc2dK1fb114uNsvqOx/5LG9pRefjROisU5JonAW1AQotDOG0EjNWfPkEacJr31XK6JrUHf53ppqWUyf3vnFan/UeHPvyDloADU7z97s1tM+tz/yKjPr0pri1HLb4r1vQ6Lc6UGp5rENRwlz0HPG5egY+o8pXz/sXMGBc9dn2dRfPLta/eRSx+W1uiQu5fdQyy4+dvkpM7mpWP3lJMvzl3Wad5cb1aq5+7zP1+5XYdJB8/37iKdPlxqtERm+V3acZJ/P5w+TNopa7aU6X9IQ7pK1rk0zuY3a0DQUip+1+L8edK1F0hPj4tz9sXHXHizZLNepW/WzvscLP35S2FpczQCCCCAAAIIIIAAAggggEBJBQiel5S7ik9WzOC5BRvsA5ONBMzebO3jmy8OH33n94Hq1x+lvodJ9qExzrbN3t4UkE2Wzjya4LnUuEmmicuHu6h1ENSpIl8Qys4RJ/CRL29BQe5C1oIO6hjgMpIryQBvkmklFTy3mSJsxG2cLShw6RpsSNIjlf9iBc/9Ztuwc44bKd1zeRw97x6cPRrbpU3GO1v8o5IIvAW1lbDgTFiuO3aSBtyeu9RDvjYYFOS2DmCDTpQmvh52Vv/fg0aMfvimdP5BwUH5qPfQSmuLUctv+vW9DuO1sPhHJXENRzk7wfMoWrn7Br2PLVok2brxo3vE7+STfTYbfTz0QWml1XPzEda5qdyuwySD5/mm0Hd5B08yeN5zjLTnMZn1EzajSVgL9Ou8FxQ8tzYy7BFphVUzU/30v9IFh0g2Y06cbfUNvBHwLdtkHs166nE0OQYBBBBAAAEEEEAAAQQQqHMBgud1XgVVkoFiBs+NMN/Hsj+mSIOOz7/2q98HqqCPLi5VZsHNi8dJG2+fuzfB8+IHzzfYSup/q2RTe2dvYR/H4gQ+8rWJoI9pM6dKQ0+S3p3g0qIy9wkaVRX2YdhSSTLAm2RaSQXP7UP8ZWdGN7Ujdugs9Rqb2+GlEoPnQaMg8y1pEKbq9/E6rLNKWJrF+D2pwFtQx5jP3/U+wM+eGS33FtwYdLe0+a65x/3jTm/EZNB25ihp3+Nzf3WdfSX7yKDRoi7LmUS9h1ZaW4xa/pR9fa7DaC298L2TuoZdc0Lw3FXKf79878RJBtBtyYaB46SNts3Nh927rGNYWOewcroO/YLMM6dJg0+Q3v9XtDrZZAep3y1S0+a5x5U6eB50/YbNnJSvxH4jz/PNkuI3Qtw6XN83Rrr7smi2qb3t/XH3ozKXikpqCZV4OeIoBBBAAAEEEEAAAQQQQACBAgQInheAx6ERBIodPLes7HqYZB+9skd622/2kemSLsHBjK79pcPPyixQ3Cn8LADSc7S0+5GS/e/sjeB5cYPn2+4rnTEid+SH1YONCr3+Qumpu4Ibb9zAR77Lwe8jne1vUzkOOFr6eZL7xRTUMcA+QD9wpXTHpfnTSjLgnWRaUYPnK67mrfneZuXM8n7xnnRe5+gjh8y1703eVLfZWyUGz4OmHf/zV+/D/Mf/cW+TtmfQOtNhU3xHO0syeycVeAsavRY3GHTsudJRvXKnGnYZQR40Yj1OMMCeW+dcIe16eGYQwPQnfyf1PST/PSvqPbTS2mLU8qdadX2uw2SuTPdUkrqGXc8Y9A4bZTrmcpm2PWgdaFeLuPvl69Ro98z/vCBdfqZkHVfjbPYM6nODtOXuufctS++rD6ULDw1Pv5yuQ792blZP3uYtseK6mc2ge6UOW/sfUergedD0+K7vWtmlCFrz3KaA73OQNP3P3HJvvac3O1j2cic2tfrI7tE7tgb9DeryzHStR/ZDAAEEEEAAAQQQQAABBBAoqQDB85JyV/HJShE8z/fBPyyA4DfdsFWXTU9rwU3XEYQ2Ws8C+Nvt7//xztIkeJ4bPLeRmldmrb8c5XKxUU3b7CVtvZe08pr+nRYsvff+KV3cJX9gNW7gI19+8434sSmVbZ1Hlw/Ga3SULBDvNx3pj19L/Q4PD8QnGfBOMq2owXO73i9/Qlpv80x5myb8qvOkFx5wb0HW4eKsy6Tmy/kf4/pBN0mPVE6KNW27+Y18zP9jugXOh3aTLPDtstn6qb2ukHY+JPe+V+i62y7nj7pPkoG3bhdJh56RW2575jxwlTcN/qKF4Tm02SROuNC/89dLD3uzKeRLx+rT7g3b7Zd7rr9mSdddKD13b3g+LJ2TB0oHnpwbxLcRdPdfKd01PH86Ue+hldYWo5Y/pVmf6zC8ZSW7R5LXsEvOgt5hp3wv9T1U+umb8FTKJXged+RyeAnD9ziyh9Tl/Nx7S+pIW/v83sulp8a53TdTx1kwtvswbxYqv83ugTZzx4sPheexnK7DoDXKrQOEPaMnvhFeHguc2/M5398lpQ6eWyfF4Y9IFvRO36xjwGtPSGN6RPu7q/9tknV6yN7yzdiSr57N1/Lw1nPhvrbHDgd6f/s1a5FbnoevkW4d7JYOeyGAAAIIIIAAAggggAACCJSVAMHzsqqOCs5MKYLnxmcfZC59SLKRbNlbvo9N+UYQ2rTaNhomXyDJPsLs00U6sqfUul3+inRZ+y7ux/ewJpTkmoVh5/L7PejjcZy0oh7jOsq7WPanD5P26+rfqeKXH6Q7h3sfdv0CZBac7HKedOAp/sE1C9TdfLE0/qZwlSQDvEmmFTV4biW1YKO16ZqazHLbKCMbgf+PO/J72LVqsxRstrNkxkGba7AhSY9UXooVPLf0g6Ydt98siHH/FdLTd0k2C0fQZh+sTx0sWceO7Hoox/XOrRxJBt6Cpje381gg4IPXpZsGSF9+4C9obbDHaGnTHf07/Vg9XHSUZCPowrbV1pcG3+c/e4LdI/71D+8+Yfcbv23dzaQzR/rXpe3vOnIzzj20ktpinPKn6qM+12FY+0zy9ySvYZd8BQX7LChro1TfeDo8lVIHzy1Hfs8Pl6UXwksTf4+gGTbSU7T3dVuC5elx3gw9fpsFKm2KbAswr7xWcIfVOCO1y+U6DJqVwzxsSapr+nj39aDNymFTia+18WIfey43bJTZgaHUwXPLb9D0+Pbb9194HY1ffzq4E4X93dVpb+mUQf6dJlxm0Vl3U2nAnf4zVdl7z+v2zLwk+JnZqq3UbYC0Y2f/d0hruxce5r1PsSGAAAIIIIAAAggggAACCNQ7AYLn9a7K6mmGSxU8N56gqfjst3xr0eYLbs6a7k39/s/HJVtXOrW1X1fa/kCp49bSMtkjDhZKCxfmjrCxD1cWlHrwquCgVCEf3/M1kWoNntuHq2GnSPaBMGwrln2+tThTebLpmS1AZeuyz50jLdNcsoCWfQD1W47Ajos6RXSSAd4k04oTPM/3gds6IXz/pfTmM9IbzyyebSA1S8FWe0rt1si9Pu2DqX1Yzg4Ef/G+NPrs/EHMJD1SbaKYwfN8gd/U+S049N1n3r3TPkbb1nhJr12u0SH3vpd+fcVdbzvsGi3096QDb/mmI669RhdKv/woffbO4ufHCqt6hrb8gLU3vy3KaMnU8fmWL7F9LIhuo2TtHmPTydpmz7F1NpVarxQ8a4dNZTukW/HuoZXUFgt9htTXOiz0uoxyfNLXcNi57bkxarwXhMzeLMhrM0OEbXURPL/odqnTPrk5sxlvLjo6+vImYWV0+d2CntZpba9jgu996enYM9lmf1owz3tnXnJpackmuTMY+Z076vtRehrlcB1afoKW/Uk9W+z5bLOTvDdBmj/fK0HHbbzR0PaMSX++2DPFlvc56FTJ7rmprS6C5/ne31L5sndi6zj25URpxlTvX13fi11HfMep5xbLSxtvH/78HtNTmjDe5apgHwQQQAABBBBAAAEEEEAAgTIUIHhehpVSkVkqZfDcAIMC4flGoNjoc1sT0G/UetRKsQ989oHKghF7HJ3/aL9p3Av9+B50xmoMntvIjxGnSV9NdKvFYtnb2ZNsY5aetef3X5MGHe8+xWWSAd4k04oTPDcDl1FsbjXvBYlvHeRNcRo0hbulFTSNe5IeqTwXM3hu57CP7P1uzV9eV7/0/SzYfunJ4csIxEm70GOKEXgL+wAfNc/2DLlvjHTP5VGPTPaasLPPnuEthfDyI255iXsPrZS2GLf86bpJ3tdKWYduLaTwvYpxDYflytZHtqUpsjfXTi51ETw/prc3TXr2FraUUZhFob9bAN2WvLDlKvLN+lLIeayMz9/vjc7ON3tKvnPU9XVoecs3OjqKT+qZ8uaz0tAH6z54bnnf7QjprFFuHSFcy2rvxf9+Xhpxqvt7sV0nR/VKri1GWSrFtVzshwACCCCAAAIIIIAAAgggUHIBguclJ6/SE5Y6eG6jfG09vbU38f/QGTQawEYQ9r3Jf9pb16pLn0pxj6O8qQmXaBx8NMFzV9lo+9ka4k/eJt07OtqH0yQCH/lyatM8WhuztpY9ujlKCW00q03zfsU50cqXZIA3ybTiBs/tI3zP0dLuRwaPmg1zNct//t37yD7nL+/eYSO2grZKCp5bGS0gZB+wl1omTCr8d/twbaPYbKYH1zXTw1NNdo9iBd5s3V2bgr1lm8Lya8Hq6/tJz90XP539u0ld+xVepzZrhy1bYsuXuG6F3EMroS0WUv504/pah67tpJD9inUN58uTBXpPuURq0DB3L7tm7b3SniNBW10Ez+2e1Od6//uABVPHjfQ6etbVtvku3jty0FrlcfNl077fNSJ86RaX9OvyOkzlr9D7os14NW6U9NDVkt/fY3Ux8jxVtiQD1/Yu9+rj0pXnuAfOU/lIqp6t7d14kTcbABsCCCCAAAIIIIAAAggggEC9FqhpvcEGi+p1Cch8vRCY3359Te1zsxZmTW3ecPI3ajGsqxpYwDnhbd66m2va2WO1sFmrnJQb/vS1mo86VQ1/zV37dcEK7TWt+yjNX22DaMHN+fPU5I1/qOk9I9XAphq0gcFNltbUXtdq3vpbBpau6QNjtPQTN2f8PqfTvpp+0mAtatzkf/9uaTYfcbIafeuw9m3A2Wbtf7JmHtEr49di1kF2NvzKlVS11/w1Sw2m/65G33ykJhMeU+OJ/4oWVP7/jBTLPqOcNQ0085AzNHvPLloUI2Bp7XaZO4eq8buvROb786Jxmrf2phnHLfH5O2oxuEudpjX91GH6a7sD4+WrpoFm7ddVszp31yKbXjfC5mf517YHaEbXgYFpBV0zSdqmiuCXZpPXHlezG/pGKGX4rvNXXU/TTxki+++4nTrs+lv60Wu11Av3B69TGp6Vou/hdx+0kybhurBFa00/eYjmdugkNfQJsuUr3aKFavzhG2p2ywA1+O2ngh1q6/SkQZpv0+NaJ5Mom8/zzPXwQu+h9b0tFlr+dOf6WoeubSXufsW8hoPyNH+VdTT1/Ju0sPnyvrv4vcul7xj0/hP3+etiZ+/cU/vdofnt1vLdPYl7nks+8u7TaAnN2rebZu9xTKCt6zlqZs/Qkm88paYPjv3fe7jrsfn2q6vrMD1P9jfN9FMu1YI2K0cqUu07zm2XqPEHr9Ue5/f3mEsbLObfD3M33K72nWvB8u0ilS1950Lei1PpLFxuxdpn5twO20R/Zi5YoMYfv5nY8zs2BAcigAACCCCAAAIIIIAAAggkJlCjtm0JnifGSUIVI2CBhm32lmx005odg9dltFGWU3+VJvxdsvX1fskNxteOqDn/em/qxewAhh1/62DpkWsnWERZAAAgAElEQVQrho6CRBCwGRJstMtex0r2QTRo7ePaL57zvKnnn7jNG3FuI2zYMgVsVL+NYtp2v/zTkJulrfn85O3Sq+P9LQ85XTq6l7R0s1zl77+Q+hws2TrQlbatt4U3fekGW0pNlw0vnY1oszVJn7rTa5dxp8cNP1P92qPdmtKRPSQb+WmdxvLNMmFrudryCzZN+5cfJF9O1zpNPc/+/YJ09yj/51nyuQtO0TXfqRQquS26WpRbHZayvXCu+i1g78eb7iTtf6I3M0/YfTNV2pnTpC/el154QHrl0eI+g+r6OrQp7vfuIh18mjdaP6hTlL0f/jzJey4/dmNxTZJqdVaWLXeTDjtTWntjt6ncU3X/2A2SPbeSei+20fn2HrTRdt4a60Gb3W+ts/Rbz0n3X+Et6cOGAAIIIIAAAggggAACCCBQMQIEzyumKilI0QTsY1X79aSOnaRl/j+YtGCBF3z79lPp98lup155LWnzXRen8eVE6cM3pOneKHW2KhewdmZtpMPWUou0kW0/fiPZ+tE/fJXch8FqoG61grTOJl7nl9T256/Sh29KFvx2CfJa5wb7eLrWRl4KM6ZJ703wrvukPtKWc100ayGtso7XJhsvuTince5/5VzOYufNz7GuDO26aL+utyxBamT83DnedTHps/J9HtEWF7fS+lqHxb7OSL+yBOz5u0J7yWaBWmm1zLLZs/yTt6Upk+runlXX16H5mE3HbRY/n1PPlS/eqzuXpFqhn6+lXernlV8+Ksk5qfoiHQQQQAABBBBAAAEEEECgAgUInldgpVIkBBBAAAEEEEAAAQQQQAABBBBAAAEEEEAAAQQQQAABBBBAAIFoAgTPo3mxNwIIIIAAAggggAACCCCAAAIIIIAAAggggAACCCCAAAIIIIBABQoQPK/ASqVICCCAAAIIIIAAAggggAACCCCAAAIIIIAAAggggAACCCCAAALRBAieR/NibwQQQAABBBBAAAEEEEAAAQQQQAABBBBAAAEEEEAAAQQQQACBChQgeF6BlUqREEAAAQQQQAABBBBAAAEEEEAAAQQQQAABBBBAAAEEEEAAAQSiCRA8j+bF3ggggAACCCCAAAIIIIAAAggggAACCCCAAAIIIIAAAggggAACFShA8LwCK5UiIYAAAggggAACCCCAAAIIIIAAAggggAACCCCAAAIIIIAAAghEEyB4Hs2LvRFAAAEEEEAAAQQQQAABBBBAAAEEEEAAAQQQQAABBBBAAAEEKlCA4HkFVipFQgABBBBAAAEEEEAAAQQQQAABBBBAAAEEEEAAAQQQQAABBBCIJkDwPJoXeyOAAAIIIIAAAggggAACCCCAAAIIIIAAAggggAACCCCAAAIIVKAAwfMKrFSKhAACCCCAAAIIIIAAAggggAACCCCAAAIIIIAAAggggAACCCAQTYDgeTQv9kYAAQQQQAABBBBAAAEEEEAAAQQQQAABBBBAAAEEEEAAAQQQqECBmp0OPnhRBZaLIiGAAAIIIIAAAggggAACCCCAAAIIIIAAAggggAACCCCAAAIIIOAsUKMVVyB47szFjggggAACCCCAAAIIIIAAAggggAACCCCAAAIIIIAAAggggAAClShA8LwSa5UyIYAAAggggAACCCCAAAIIIIAAAggggAACCCCAAAIIIIAAAghEEiB4HomLnRFAAAEEEEAAAQQQQAABBBBAAAEEEEAAAQQQQAABBBBAAAEEKlGA4Hkl1iplQgABBBBAAAEEEEAAAQQQQAABBBBAAAEEEEAAAQQQQAABBBCIJEDwPBIXOyOAAAIIIIAAAggggAACCCCAAAIIIIAAAggggAACCCCAAAIIVKIAwfNKrFXKhAACCCCAAAIIIIAAAggggAACCCCAAAIIIIAAAggggAACCCAQSYDgeSQudkYAAQQQQAABBBBAAAEEEEAAAQQQQAABBBBAAAEEEEAAAQQQqEQBgueVWKuUCQEEEEAAAQQQQAABBBBAAAEEEEAAAQQQQAABBBBAAAEEEEAgkgDB80hc7IwAAggggAACCCCAAAIIIIAAAggggAACCCCAAAIIIIAAAgggUIkCBM8rsVYpEwIIIIAAAggggAACCCCAAAIIIIAAAggggAACCCCAAAIIIIBAJAGC55G42BkBBBBAAAEEEEAAAQQQQAABBBBAAAEEEEAAAQQQQAABBBBAoBIFCJ5XYq1SJgQQQAABBBBAAAEEEEAAAQQQQAABBBBAAAEEEEAAAQQQQACBSAIEzyNxsTMCCCCAAAIIIIAAAggggAACCCCAAAIIIIAAAggggAACCCCAQCUKEDyvxFqlTAgggAACCCCAAAIIIIAAAggggAACCCCAAAIIIIAAAggggAACkQQInkfiYmcEEEAAAQQQQAABBBBAAAEEEEAAAQQQQAABBBBAAAEEEEAAgUoUqNFKKy6qxIJRJgQQQAABBBBAAAEEEEAAAQQQQAABBBBAAAEEEEAAAQQQQAABBFwFCJ67SrEfAggggAACCCCAAAIIIIAAAggggAACCCCAAAIIIIAAAggggEDFChA8r9iqpWAIIIAAAggggAACCCCAAAIIIIAAAggggAACCCCAAAIIIIAAAq4CBM9dpdgPAQQQQAABBBBAAAEEEEAAAQQQQAABBBBAAAEEEEAAAQQQQKBiBQieV2zVUjAEEEAAAQQQQAABBBBAAAEEEEAAAQQQQAABBBBAAAEEEEAAAVcBgueuUuyHAAIIIIAAAggggAACCCCAAAIIIIAAAggggAACCCCAAAIIIFCxAgTPK7ZqKRgCCCCAAAIIIIAAAggggAACCCCAAAIIIIAAAggggAACCCCAgKsAwXNXKfZDAAEEEEAAAQQQQAABBBBAAAEEEEAAAQQQQAABBBBAAAEEEKhYAYLnFVu1FAwBBBBAAAEEEEAAAQQQQAABBBBAAAEEEEAAAQQQQAABBBBAwFWA4LmrFPshgAACCCCAAAIIIIAAAggggAACCCCAAAIIIIAAAggggAACCFSsAMHziq1aCoYAAggggAACCCCAAAIIIIAAAggggAACCCCAAAIIIIAAAggg4CpA8NxViv0QQAABBBBAAAEEEEAAAQQQQAABBBBAAAEEEEAAAQQQQAABBCpWgOB5xVYtBUMAAQQQQAABBBBAAAEEEEAAAQQQQAABBBBAAAEEEEAAAQQQcBUgeO4qxX4IIIAAAggggAACCCCAAAIIIIAAAggggAACCCCAAAIIIIAAAhUrQPC8YquWgiGAAAIIIIAAAggggAACCCCAAAIIIIAAAggggAACCCCAAAIIuArU7HTooYtcd2Y/BBBAAAEEEEAAAQQQQAABBBBAAAEEEEAAAQQQQAABBBBAAAEEKlGgRu3aETyvxJqlTAgggAACCCCAAAIIIIAAAggggAACCCCAAAIIIIAAAggggAACzgIEz52p2BEBBBBAAAEEEEAAAQQQQAABBBBAAAEEEEAAAQQQQAABBBBAoFIFCJ5Xas1SLgQQQAABBBBAAAEEEEAAAQQQQAABBBBAAAEEEEAAAQQQQAABZwGC5//H3nlAS1GkX/ySkxlQFBAwYARzzq5Z15wVUcwYUYxIDiqYAypGQMTs6hrXNcc15wCKoCKgmECCCLz/ufR/fBOquqvDzPTMu3UOZ9c31RV+VV1dVbe+r5xRKaIIiIAIiIAIiIAIiIAIiIAIiIAIiIAIiIAIiIAIiIAIiIAIiIAIiIAIiEC1EpB4Xq0tq3qJgAiIgAiIgAiIgAiIgAiIgAiIgAiIgAiIgAiIgAiIgAiIgAiIgAiIgAg4E5B47oxKEUVABERABERABERABERABERABERABERABERABERABERABERABERABERABKqVgMTzam1Z1UsEREAEREAEREAEREAEREAEREAEREAEREAEREAEREAEREAEREAEREAERMCZgMRzZ1SKKAIiIAIiIAIiIAIiIAIiIAIiIAIiIAIiIAIiIAIiIAIiIAIiIAIiIAIiUK0EJJ5Xa8uqXiIgAiIgAiIgAiIgAiIgAiIgAiIgAiIgAiIgAiIgAiIgAiIgAiIgAiIgAs4EJJ47o1JEERABERABERABERABERABERABERABERABERABERABERABERABERABERCBaiUg8bxaW1b1EgEREAEREAEREAEREAEREAEREAEREAEREAEREAEREAEREAEREAEREAERcCYg8dwZlSKKgAiIgAiIgAiIgAiIgAiIgAiIgAiIgAiIgAiIgAiIgAiIgAiIgAiIgAhUKwGJ59XasqqXCIiACIiACIiACIiACIiACIiACIiACIiACIiACIiACIiACIiACIiACIiAMwGJ586oFFEEREAEREAEREAEREAEREAEREAEREAEREAEREAEREAEREAEREAEREAERKBaCdRr3aVLTbVWTvUSAREQAREQAREQAREQAREQAREQAREQAREQAREQAREQAREQAREQAREQAREQARcC9dCuncRzF1KKIwIiIAIiIAIiIAIiIAIiIAIiIAIiIAIiIAIiIAIiIAIiIAIiIAIiIAIiULUEJJ5XbdOqYiIgAiIgAiIgAiIgAiIgAiIgAiIgAiIgAiIgAiIgAiIgAiIgAiIgAiIgAq4EJJ67klI8ERABERABERABERABERABERABERABERABERABERABERABERABERABERCBqiUg8bxqm1YVEwEREAEREAEREAEREAEREAEREAEREAEREAEREAEREAEREAEREAEREAERcCUg8dyVlOKJgAiIgAiIgAiIgAiIgAiIgAiIgAiIgAiIgAiIgAiIgAiIgAiIgAiIgAhULQGJ51XbtKqYCIiACIiACIiACIiACIiACIiACIiACIiACIiACIiACIiACIiACIiACIiAKwGJ566kFE8EREAEREAEREAEREAEREAEREAEREAEREAEREAEREAEREAEREAEREAERKBqCUg8r9qmVcVEQAREQAREQAREQAREQAREQAREQAREQAREQAREQAREQAREQAREQAREQARcCUg8dyWleCIgAiIgAiIgAiIgAiIgAiIgAiIgAiIgAiIgAiIgAiIgAiIgAiIgAiIgAlVLQOJ51TatKiYCIiACIiACIiACIiACIiACIiACIiACIiACIiACIiACIiACIiACIiACIuBKQOK5KynFEwEREAEREAEREAEREAEREAEREAEREAEREAEREAEREAEREAEREAEREAERqFoCEs+rtmlVMREQAREQAREQAREQAREQAREQAREQAREQAREQAREQAREQAREQAREQAREQAVcCEs9dSSmeCIiACIiACIiACIiACIiACIiACIiACIiACIiACIiACIiACIiACIiACIhA1RKQeF61TauKiYAIiIAIiIAIiIAIiIAIiIAIiIAIiIAIiIAIiIAIiIAIiIAIiIAIiIAIuBKQeO5KSvFEQAREQAREQAREQAREQAREQAREQAREQAREQAREQAREQAREQAREQAREQASqlkC9bQ44oKZqa6eKiYAIiIAIiIAIiIAIiIAIiIAIiIAIiIAIiIAIiIAIiIAIiIAIiIAIiIAIiIADgXpo317iuQMoRREBERABERABERABERABERABERABERABERABERABERABERABERABERABEaheAhLPq7dtVTMREAEREAEREAEREAEREAEREAEREAEREAEREAEREAEREAEREAEREAEREAFHAhLPHUEpmgiIgAiIgAiIQIoIrLASsFwroP1awModvIItWgRMeB/47Sdg6tfAwr9SVGAVRQREQAREQAREQAREQAREQAREQAREQAREQAREQAREIO0EJJ6nvYWqqXzrbg4cfAbQqHHytVq8GPj2S08sef9FYMZ3yeehFEUgDIH9TwY22TnME8FxZ/0KfP0R8MkbwKRPJAwGE6usGLYxcvLnwO0DKqsuxSjtKqsBex4DbLQDsNKqQMNG/rnU1AB//AZ8/g7w9Bjgg1eAmsXFKJnSFAEREAEREAEREIFcAkstB/ToB7Rum/v3p8YArz8hWiIgAmEI7H0csOUe3hNzZwPjhgPfTgiTguKKQC2BQ84Eum7j/Tf3WEYPAX78XoREQAREQAREQAREIIeAxHN1iNIR2G4/4PQRQOOmxc9z/lzg0zeBB64Hvny3+PkpBxHIJ3DWNcCOBxaPy6KFwPdfAY/eArz4iETB4pEuXcq2MfKLd4CLitiXSlfD8DnVqw/seABwWC9gxfZAvXrh08g8QWv0J+4C/nWzDp5Ep6gnRUAEREAEREAEXAjQQ87g+wAe/ssOYy8DHh7pkoLiiIAIkAAPGF9wC7BMS4/Hm08Bw0+Nv/7NeLHqvLHnzYph2hRg8mel92C1UnugTUeg80ZAgwbApE+BKZ+X3yiExgBrbuCxWbgQeO1xYNo3xe+XTVsAbVYFOqxT62Fszizgi3eBn6cBv8yIV4YOawP9xgLsAww0ThjaA5g/J166eloEREAEREAERKCqCEg8r6rmTHllSimeZ1DQyvDDV4GRFwA/TU05IBWvqggUWzzPhsVT0rf2Bd55rqoQ1rnKSDzPbXJuHp08DOi0bjzRPL8jzfgWuO4c4LO36lwXU4VFQAREQAREQARKREDieYlAK5uqJkARlYdQ1ujqVZOi6aBuwJQvwlebXqt2OBDY/SiA4qmfUQf3kWZOA159DPj37cCvP4bPL+iJtTYBDjkDWG9LoGlzc2xeQTXxA+/AzbsvxD8wEFSm7N95iHnoA8A6m3l/XTAfuOE84JVHw6TiHpc86L1vvS0Aeu7wOzRNYxkecvjvfcBLD0c7GH3MRcD+p3j50DCBhjf3Xe1eXsUUAREQAREQARGoegISz6u+iVNUwXKI55nq03XvTRfJRV6KukPVF6WU4jlhcmH9+B3AmEtLu6iu+oYsYQUlnnuwuVFzUE+A7vSK5amEGy53Xw48cWcJG1hZiYAIiIAIiIAI1BkCEs/rTFOrokUkkC1w8komXsU0qm+4DCmac13B65+WXj7cs5l19nsvAjdflIyI3mk9oOflwOrre+sel8C6fzcBuKVP6Q4A88ACrbMzzIolnvPA9ImDw/HIZkbvYvdfBzw9Ntw+SP4YzXSGHe8dVlAQAREQAREQAREQAW5Ro337GpEQgZIQKKd4zgrO+wO4oTfw+pMlqa4yqeMESi2eE7dOTFd2p5N47m0gnTwU2OUwoEHD4PbkJg7/ZQI3x2ih4hL43L1XA4/c5BJbcURABERABERABETAnYDEc3dWpYzJu7MP75Wb47TJwLAewG8zS1kS5RVEIN9dO72tDTwa+GFS0JO1v6/cCeh9I7Da+u7P2GJSXKXl9bvPR09rz+5AtwuAZktFS4PrlweuAx4aGU4ojpLbwacDR55XawFeDPE8Lo9MvXi44L0XgGt7AbN/da/toWcDh50F1G/gPfP+i8DgY4vP1r2EiikCIiACIiACIlBGAhLPywi/zmVtE4Zm/QJ8+2U8HMuvCLRsEyyaTP3ac/PFhZeCCBSTgE085z3lXHiHDS2WAVbuGNzHaVF788We+zKFyiJQ18VzCuenDQd2PthuhUEXil++77lQfOkRgF5F8gPF87U2AnY4CNhkx9r7EU29gYeqrj4TePu/ldVXVFoREAEREAEREIF0E5B4ns72ObAn0O3C3LJRjO17WPx7lNNZ48osFdcFfe8CNtrRKz/F0X/d7HlZcw1rbgicdxPQuq3rE8HxuNa+rR/w3P3BcfNjUKilm3Ye9o0TSnFgntbmg8YDHdetLWnS4nlSPLJZhr27PH+c/muB52Hg+QfitJCeFQEREAEREAERqBICEs+rpCErohrFFoa4wNpkJ+Co84AO65jvSIrq6qsiAKuQqSJgE8/HXubdWRY18C4w9vH1t7QLjLz/q98R4U5dRy2PnkuOwBa7ey7rmjQF6jcEmrXwxrEv3gEuOjC5fNKaEu8gPGWY+c4/jt1fvgfcOQiY8L57Dfhd2KMbcPjZdhGdB1r6H6ENU3eqiikCIiACIiACIhBEQOJ5EKHy/C7xvDzcw+aav3cU9q7zFdt5Lsfbrm7PmdeezfgW+OEbYMrnQMtVgPZrAO3WtN9BztSiHFbfZh/g9Cv87zanW/Y5s7zy8uB8+852oT1KGcK0Aa3ODz8n1xNYkuL5ZrsAva6zW+Bz7cdD0jR+mfw58PtMoP1aQIe1gJVWtXPhcy8+DFx/rrv1+FHnAwedVrt/+NVH3mGa+XPCEFNcERABERABERCBKiQg8bwKGzW1VSq2eJ6pOE/y9hwO7HiAWVyc8R3Q7zBZn6e2o1RJwYolnmfw7HwIcMJA84Jz8SJg9DDgsVurBGYdrEb2eFkXxPO1NwUuGAUs16qwsZNwT0jvJLQ8YT48kJAdoliy1MEuqSqLgAiIgAiIgAiEICDxPASsEkaVeF5C2BGzatIMGHQvwLuwM+GZcZ5FsEvg4dnzbwK23NMce+5s4Mm7PNfnJoGUz3Mv6fBzAYrwpkBX/wOOdNtT4lgwcDzQbg3zOueJO707u/PLwn0tCti8aqBp88Jno7ixd+HXdRug1/WF67KkxHN6CRt8H8A71fMDvYx98iYwbgTw5bvm0vJ53mG/V3czl7DlZBsPug9Yqb2XHy377xoCPH6HCy3FEQEREAEREAERqGICEs+ruHFTV7VSieesOBdcfe4EumxdiEGumFLXNaqyQMUWzwnNz1L387eBPoe4n7iuykao4EptfwBw+nCgURPv9Py1Z1dwZQKK7jdex3GNmJ8tN1r63AGsv1VhgXSoqnr7l2omAiIgAiIgAuUgIPG8HNSD85R4Hsyo3DF4SPyUS4FGjb2S/PE7cNkJwKf/cyvZ5rt5Vs0mwXnSJ8AVpwHTvglOi2uHM64EttrTfPj26THAqL7B6RxzEbD/KYVp8PooXrf28r/807CJ2XwqzKGCoJIGifVhRWlbfvntm4kX9sC0Hxf2lcHHAH/OC6q19zv72+5H1caVJz83boolAiIgAiIgAlVOQOJ5lTdwqqpXSvGcFedk+vxbPJdX+YEnjW/tlyo8KkyVESiFeO53qv7XH4F+hwN0Sa1QeQR4B9wR53jlHn8VcP81lVcH1xLvdiRwwqDaDbLMc8W4z493H158O7Bc69zS0fr8oRuBccNdS614IiACIiACIiACImAnIPE8nb1D4nk62yVTKh6q7TsGWG+L2nJ++AowsJvboXCuj/uPBTbYrrCedAE+qJubtXjmaaZHAX3HAwvFbxdX8vlWzdnrnHuvAh68wa09bIfmf/sJGHi059o8SuA41WUbYOu9vQPGzZeyp5KEeG5rH3rO41rsnivC1WKngzzhu3HT3OfCHrhgf7vwNmCpZb10aHDDu+3/c0+48ii2CIiACIiACIhAVRGQeF5VzZnyypRaPOfCa+iDwOpdCsF88LK3yFAQgWIRKIV4zrLbTtbzlPV1vYDXnyxWDZVusQhkbyrQ8vrqM4G3/lOs3Mqb7tLLA4PGAx3XLSzHy48A1/Ry2ygLU4t8y4LMs7xLnQdOXC0UwuSpuCIgAiIgAiIgAnWLgMTzdLa3xPN0tkumVPlrW4qqdwwC6NrcJdA1Ol2+88qm7EArb66p3v6vSyq5cWzvsstVafueCHS/GKjfIDfNsJbRtkPzYQ8Ar7u55wqe96lTKM8Xnf3oJCGe29on6j3jNjGeXMYMA/51i1t7m64K0NrQjZ1iiYAIiIAIiEAVE6jXeYcdaqq4fqpaigjM3ugfmH7Y+aihG+Ks0OybT9D+htOLUtLpR16MWZvsVpB2MfMsSkWUaMURsPW9Vk+MwgrPJ3eCeeGyrfFdz2vwV6u2BYySzqviGqFCC/z7FnvjxwPOXDJWNpk6Ee1uPhcN5s6q0Nr4F3vWZntgxsHnooZuArNCw1kz0XbU+WgybVLi9Z7ffi1MPXEEFuV5Jak/fw5WuaMPmn/9QeJ5KkEREAEREAEREIG6RWDhMq3wfc+rsaD1/9+j+//V1/y8vP3gl52PxMy9T8opROOfvkO7kb3A+adCeQlM6z4Qs7vu8HchGv06A+1u6oVGP//gVLDft9wHPx54Fmoa5K4tmk94B+1GnQdQVI0Qft3hUPy0zylA/fo5Tzf/8m0vXUOoadwU3516Neavuk7Or/UXzEebcYOx1CevhSrJvNU2wA89hmBRs6Vz++/0yWh/45lO60XbnpxLQer99Sfa3DccS7//nEt0Yxxj+9TUoNVTt2OF5+6OlO5v2x2EH/c9raBtlnn3P2hzzzDnNPPbOGo7OWeoiCIgAiIgAiIgAqknUA8dVo02e0x91VTA1BHYdj/gtOGFp1u/eAfoc1BxintAT+DoCwrTTiJP3oG12S7AOpsB7dYEmi/jnXCePhn460/gm8+Ad58DmNfCv4pTP6aaKccWewDLtgRWWhWY9Svwx6/A1x97d2hNiejGK0qpWR66/Np4x1ouLVfy3KPN+R3gCd63nwUmfZq8RamtvGyX3Y8G1tkcWLmjx+ezN4E7BkapodszZ17t3UmeH+6+HHhkpFsarrGGPgSsvWkyefFk/Wa7AV22BpZZAWjdFmjQEJjxLfD7z8DHrwNv/wegm7pSBZ4oZ/1oidBpXaDZUgBd4P08A+AmF/vUG08Vp5+X8v3qtB5w8lBgjQ0A1vnPucAN5wGvPx6OdH4b0kU5x4affgAown8/Efj8bc/yYv6ccGknGZt1pFvGfLeK3NR69BZg7KVJ5labFvMdfL83dmcH5jt2GPDoqOj58hAA68N/q67l9VUebJk51bNoJ/v3XgQ+eaO87KPXMP6Tq6wG7NENWL2r9736eZrXx125L7UcsPFOHmOOT/z2tl7FG5/ouvKnqd6Y8Nq/gT9+i19eWwptVwc2/Qew7hZA86W9uvCqAebPf3Qx+t4LxS1DdtnYr8lkl8OBNh2BZZb3ru144Drg87fcOazYHthox9pvQPQXQIEAACAASURBVIbv3NlevRYuAL76EPjoteLPb9xLbY+Z3184HvIOVdZl1i/F/6Z1WAfYfFdvXM/0E3oUYV8tRf5JMCxmGnHnZxxzOT/Y5B/e/IAHdNn/F/3lzVvYb9lf33q2OHOEDJs0zp2ithvnPZ038sYBMuUckOMb3xvO5fkty4yzpZ4P8n3i3cMsX5PmXltzbfHLdG/dRS89XHfVLI5ae/Nzmbnghjt4353scYQsPnjJPKdivxh4L8DvXnYoxlogbo3LxZblLvWa2rQ/8MMkoP/hya1vyj0mpGVsDNsv2Q/7jc29XumNJ4ErTnVPiVdB7dk9Nz4txO8a7G69bsqN81auW+g1KzvQFXy/Q4HfDAcvbM9wj6bvIeG9XdnWMPPmAFefDrz7fDAn255c8JMALc9vPB949VGX2OY4R18IHJDXnmHKb0p1vS09l+ucZ2WHz/4H9D3UvaxJ9D/33BRTBERABERABESgAghIPK+ARqqaIlaLeM7NpIPPAHh3LjeUggKFdAqO94wAvvk0KLb772tuBBxzEbDWJv7loCD043fA+CuAV7IWOpvvDpw4KPcwAwWHoce6lyE7JstzZG9PkMrzLmBMkK7TXnscuPdKgPdzhw0u5edmDOvIvpdn2bpkc61YhzZYlzSI5y897LluDwpciO96BLB3D6Dtap5w6xfYp7hZ+NgtwLPjox0O2fs4gPd6Z4dXHgNu61v7F7bZfqcAe3UvvKM6v3yZMvFgAssUd+O0HO9X9hhJ4fy+q90FRfZ1bhTtdpS3sVuvXlCre0If78fj2PD+i8Hxk45B0fGCW2vvlsukT1GJ9xEW89CPaeOG+b/1DHB5rjWSU7V58OHI8zzB0WX8I/uJHwAPXh+dfZ+7PAEhO8QZw5mOKc3899IExOV9pkjGOyO7bls4xgSNVRwLtj8A+OcJQPs1g8colpFjAMUziscvPRJ/TGCaLMeBpwH/OAxouXLwe8YyfDfR+85RvIsyLuW3CTcub+3n9dVMoKBz8jDvUFF2cN3kbLUKcERvYNNdCt9HvxeABwPZjx+6IXo/dnrBIkQKM1dju1AU/NfNyXw/uLFOcYb3cC7TMrjwme/XM2OBx2+P9k09YTCw3b65eU2bDFx2vHlDP7hUgClNlzGmFPOztTYGDj7TfcxlfXn/6YsPeuPu7F9dCPjHKcfcKX6pzSmwLjscAOx7EkCXui7rmyXjbI13cIljOOdfYbm69JVM2Thn5OGeoPnNrJ+BZ8YBD14X7V3KJsS5YLcLvbVW/joinyS/61++C4y5FJj4vvdrOcXztLMlnzDjNONHWVMv1wq48Hbv8HQmsC05b84ObD8KeMiyKzF9b/3ewTSMCWkYG+OMU/880dvfyLg45zyDa0Ou7VwDxfcNts+NzYNUl50AfPqmayqF8XgYb9B9QIe1c3/jPsaAI7wDi/mB8+Nj+xa6bH/kJuDuy6KV5aDTvTlb/ljomma5xfOzrwN4nWN28GPoQonrsP7jCg82hN3vMR1O4J4H23f6FJeSKI4IiIAIiIAIiECVEZB4XmUNmurqlEM8P+Qs706n/BD2FCqf5+by6VcA628dvHFjaghuzvLk9KhLwm8uZafHBT83NHc6OHgjJ/s55v/Oc8A1Z3kWj6b2CLvAYPrcJD79SmCTndwEjXw2FAl5hxmFwjAW+kHlp4jQ+ybPutEUotQ1zAuWBvH8qdHAbf38S01rfApatCqKEig43N7P61thgsnqI1tAW7kT0Os6YLUu4d43buSyba/sGe1QRjnfL250HtfPO2TzwLXuh2223997zkWksY1N774A3HBuvLEpTPszrm3zJ6qAHSZ/esfgnZcNG+c+xY2vOwd5G7QugeNfj/7ANv90FxtyxuUab7P96jOAmW7uKP9+3ORxIu64ZkozSNhmgYLeZx42O3ekd7DDFPzyiDtGcUyY9LF3z+W0b1xa1RwnznvGMkz+DLilT62o4lqS/DbJF8T3PwU4rJf5zsog8Zzj3fEDvfmEy6EPW5k5vyjHGGIqj98hDRfmPHBx/bnhrPUz6XLTdY+jgcPPBbjJHiXw8NCoPsD/sg5HuKRjmnPEtaQ0pekyxhRzfhZ3zkmWFFc5ztMzU9QQd1yKOneKWl6/51iX00cAK3UIN9/KTzMK16C+Eqe9aQ1KS0xapIcNfodvg9LiWobrGnrPWb51+SzP08qW/Eq5prYdYAhqR/4e9A3NTqPcY0KcdyVTjyjvsAtH1zi8c3rgeICHVjIhrHDJ7/CwhwsPl9IzYL/DPW9HcYJpnsxDQwOPMq/bTEJxmH5lKqvNyvrDl73Dx0GBa+yt9wEaBhiBUJDebNfc1OKWnamZGMadryQlnrN8+evTJLwWBLWJfhcBERABERABEUgtAYnnqW2aKixYOcRz04KFaJ+/H7jRfDeVkfwmOwM9hwdbv7o0GxdvdD0WZTOHm8Ln3QLwVHnU8PVHXv6dNyl0o++yKZqdb5Ag4lrGKIKn36YQN70uvgPg4tIWwtbVtS6ZeKUSz2n9OOhez3VlfghyC+knuoSpb/ZGoatlpZ/YlkS/+vZL4NIenjWha0jb+xVUbm4QdbsIoFVDkEVUUFr8PTM2hGHmkq4tjskyJIqFSZwyxHmW7mx73QDQfXfcwA3LG3q7uVvM5FUp4jkPMl0yxp+TTTzf8xjgqAuBZnkWYlF4cwOWh2poKR0m8D07aYhnbe5qjWlLn1Zt4y4DnhrjXgI/8ZzW+KcM89wXm4LfJmcS411+nlHGXXcSwTEpXpx1jf2QRnAKXgwe6hs3PJx7V847Tr0M2GafaAcJs8tGC8gn7wRGD3P3VlAp4nmc+VmSYy7fDR7apLeBsKGcc6ewZQ2Kz/nDUefbx5Cg5/N/5zeclv08AOgS/ObyQYdgXdLnFUMc9znndw1JjI1c17z5lOd17KLby+O2PY1s2QalXlOXQjwv95iQlrHR9R2zxTO5OHcVhDNp2tp7yhdAv8PiX6VjmntzDj/gqEKPWTwMMPgBYPUuuTWOa2Vtq6Of+/gobWNaq6dVPLcdKIhyINuUVth+GIW3nhEBERABERABEUglAYnnqWyWKi1UqcVz24IlrDjDRT4tzqNadZqaM8omvsuGo2vXocuyFx70BIHGTWufCiMo845JCvl0h5dUCLPxbtsUuuQQr71437ifa8cwdY1Sv1KJ5+yfFPDyxaWgfk73l7x+IK4YlGFD0Zx9auQFbpv9NvGc7o1tQlvGpSJPyue7WzS1Ea3K6LbeRdBP2/vl0ud4Mp4Wp0m1IfN882nvcI0LM5cy2uK06QAMGF8octk2oOLkVYxnuVFJzxamQytR8+P93LdcDLz+hFsKlSCe09NK0EEm1tYkntMqhtaQNmHYjVJuLB4QoeURva+4BArnLt8Tl7QyccKKSzbxfObU4G+wbZMzyfEuv+68AmLoccUfQ/LzTXpOQgH95ouBlx8Jbl3yZD/Zcs94lrvZOfF799x9nrcil/G4EsTzOPMzigX97/FciicV5swCRpwCfPyae4rlnju5lzQ4ZtDhm+AUzDF4SOiaM4F3/hucgm0uP/gY+7eD78PcP4D69b25YJAb98/fBoZ0dxv3kxDO/54X13h3sHdYq3CuEHS4NZhccIy0sWWJy7GmLrZ4Xu4xIS1jY3CPDI5h8kjl6oo8k7qtvZNY99sOrNuspm1rnaj3nWcTHHw/wOuvsoOfBXww/cIYxRLPo5Ql6Jkk3eOb3PPHPfAQVH79LgIiIAIiIAIikFoCEs9T2zRVWLBSi+eb7wacfW3hxjvv/+5/uJtF6iqrAX3HFt4jmmkeuvb95A3P9SNPNFP8WGYFgK6jaKXmdy867xrm/Uku9wMGbeDnl4Mb5k2bey7mdz6k8I5YWkTQNTQ3IaOI50GWhLzP/N3ngdf+7d05y/9etpVXHrq+9buzlsL+sB7Bm1y2TaH3XrALiqw3RRNuSrvc2xnnNSyFeM5+QQFvyz0KS8q7PYccY7ay9Nswzdy9+vrjwNvPendZcoOSLha32B3Yai/7QRJypcXR/dcEkzMtyF99DODGZbbHAAoYbzwFPHZr7ol+bphuuB1wyNne3XOmzVMyuPxEgNc0+IW0vV/B9Lw685ABN4nyAzeWp07yNq7Zhnz/KNjxXV93c89Vn21sIm9e7cAN32IG26GPJDaUillups2+R28PtishMveZ8x367C1g1i+eC+eV2nt30tNlvM1FNq3k+N7yexIUKkE8J4udDjG/nxkBhP+bf6863Y/ycEXHdQz9u8Zzu8m+zX+/zfRcq/Kb176z942xMabrRd5H++9bg+h6v/ttimfuM+f3/5PXgd9nAs2W8q7AoBt/9nH+tymEEWZN4vldQ4C9jrULiXzf+a2z3dfKK20OPavwDk6WlW3G+QEP0rBevCeUrsRbtfUOy/F+9Y13AtquZrawLtUYks01aE7CQzmvPQ7wG8N3jIH33wZ909i3RpwcbLVKDyD7nWzp5zUAD0zmf1PZx7fd17NUtx3OZFuMHgo8cUdwf60E8TzO/IzXFe3RzcyY3zjOxXnw6LsJwPy53veO/TWojT98BaBQ63JAIQ1zp+Ce4BYjSFDkO/Phq16/Zf/lv+ZLAy2WATpvDGy0gzfO2sY4V66muTyvMpk2OfcQLMe0j14FHh7pvY+Z9qLXHR6cOfhMYP0tzWPSXwu8g2kvPBA8F7TNqTNP5nPh3/nd2XpvoOs2hWtOzql5hzbnmdmhXOJ5udiy7uVaU/Mw/Y4H5x72Nrmj5nj/4oPedzMTFi703gHblS9pGBPSMDa6jTrBsfI9UvEgDq9e4J5CGoJtb8l2HSDXWlyrLbVsbumTsGI2ffP/nAdcf453TWASoVLEc77jl4wuPEwQp/9cMArgdWp/jwV/Abf1BZ4dnwRZpSECIiACIiACIlBBBCSeV1BjVXxRSymeU9zgJHqdzXKxcRPj0Vu8e+iCAjc6+twJbLRjYUymw01lutn1u6eWgmOv64G1Ninc8GMaT4/1JuJBYceDgJOHFd5pyjRc7svl5uFJQ4Pdzrucyvbjwg0HbvLee5X//eVdtwVOudR8z7ZrG5n6E92VcSMvW1DkpirFjefuBSZ96rZBGtQeLr+XQjz327SxuafzE13Zl2+9xP/+cm5U0j0h74s2WYS6WnKZFuS/TPcOWWQsqSd9Alx1uv89xeyP3S8G9jrObIHtcu97mt4vl77FOBwPKMTmB9f7crtsA7CPmsT3KC7uXMudiWezEChF3mHLmh/fb6OSh6Juvsj/XmuKZvT6wYMo+RvqzMvVcjft4vnE94F2nXO9YrB/0pqWluYcr23hnycCx1xUKO5yI2z8FcCTd/mP5bzP8YJbvYNa+cH1gMamuwC8+sXkMt6lnTkPOa4fwPHFdK0Cr0cY3A2gxZJfMInnHBuz5xUUklgmcuHBFx7kswU/0Yxtwvu+2XZBwW9e4XeHfVC6YX/3O0TmMidh2xx+DrB3D/O98UHeOPz6CduB3lSevtveX1l+HoQ4ore5r7keqEm7eB5nftZhHYCiynKtc3sH+z1FAlrn+x1EZRufejmwwwGFYy4Ph1x2AsCDm34hLXOnsO+HLb7JwpNxKVI/PcZbJ/H/+wW/bxnbg4cS6O3DL5jm8ny2cZPaOSaF+2vPBj5/yz8tPxf0LmIVx4DufcxzSR4K4j3mdPVv4xL0bc8ufbnE83KxTdOamu1gWoOEvXM5DWNCGsbGpMYkk5V22PvOkyqLKR2/uYbNOt6295XEHImHIDl3yQ5BXufC8qkU8dx20JWHGuh1hIcKwob9TgK6XZy7fxf22seweSq+CIiACIiACIhAKglIPE9ls1RpoUolnlOwPnck0HmjQpCuVs180lbesK40/dx5uljG2izwMvfpUcB3cUHr4mbYRTzf9Ujg+IFAo8a5fMO6HGa92E60XMm3GnbZLLa1T6ZU5ENXnHTbTVdbpQ7FFs9pXcl2oEVrfmDdH77Ru2sxO/gt/MPed+0nvrqIf6YFeXZZueAdfrKbZwY+d9oIs4WrzRogk1fa3i+XfmoTv2gRNfyU4A3mTB420acUm1VHXwgccGphbcO6Z3ThlWSctTYGLrgNWLZlbqp852hVycMeLuOx36EPVyu5tIvn2YT43XzlUeDWvsF8yIbuKPMPv1EIpfXgiw+5tahtY9tFLLN5FwjbziwpLe85VueL8K4H6EztnE2A316O9c/c7cbF9u2cPhkYeJSbV55MTvwOnHezZ42aHVwPKLiV2D+Wzb1/GOt+5sCNaF5lkn/QwW+eZrN2Ynphr+fxc2dMgZjXafiFtIvn2WUPOz+zCb1hrmbxE++Cvjtpmjsl8c7Yxlh65qBlNw8ouQYbG1cRJ2guT0GT3qhslr/55bRdZxN0F7DfoSLOrbjWcrF+JQ8KWpzf+F2pUy7xPJtXqdgyz7SsqTP1jyuep2VMKPfY6DpOuMTjgdIzrgL4Xc0Eeom7+MDSHXz3K6dtzeQ3R7AdFE7i/TeJuyx/Emn7vSdJ3Hnu0h9c4nAN36O/5+0pf7wNc32IKS+Th7RSzm1d6q84IiACIiACIiACJSEg8bwkmJXJEgLFFM+5iKXbvt2PBjbf1WwRy40TusOltVdQ8NsQDbJCMqVts4Rn3P+M8wQBW7BZ4IW9u5Xp2za6M3kHiefkMnA8sGbewYSwokYmvzhc/Dbcwh4sCOoPUX4vlnhOt4fdLwE23N5szciy2kQQ3o1Ga8x893FRRBPms87mwPk3F7qcdXHb6yeeuxyeyG+TtqsD/e723Mtnh6AN0zS9X679jG7tL7zNc6GaHaJYMuS7SGR6cdzcudahWO+Ha/5R49nKHWU85neL6fEgTH5wcXlbKeI5hfMn7wRGD3PbALXdEcl7a/se6pZGhucJg4A9u+fSpUB012DPitAWKHjTu0P+IbEwd+dmp23zbkFL/EHdcq+kyC+Tn3geRtTJpGuyVgrrzj67jPmuLflbWAu+qO8j36G+Y4ANtstNIcwVIpknbWII5xMUEx+6obCUtnmIqweW/BTj9JNKEc+jzM9MfczVsjmbse26kCCr5DTNnaK+K9nP2e7tpct7jrEu10llp2ebk7iIOH5z+SjiB9cVQx7wrs/KDhwrBxxlH2ttc8Gwh3CYZ9BVQIzjwiZuW6eFbZrW1BmmccXztIwJ5R4b4/bR7OdNc5Mo65oky5RJy+9qGL99IdtaN4n33/Z+u3hcc2WUJsvzFdt7BzV5PeJ6WwBdt/PGeZNnJx7e4jVyD1zrWtPCeKa1iO49j85TT4qACIiACIhABROQeF7BjVdxRbdN8jN3c0atEE+acrPEdOcx0+RG3VcfAled5iac8xnbotjVzaqpLjbh2u8OdptYHWVDKVMmm7tn/h4kntvu+opyoCBTHhuXoM13v02h778CBh5Ze7dp1L4V5zmbyMY7enmfbJjABSMXcRSIaWlu6+tM02+jz9T2tHK9vT/w7D1hSlQb13bXa9CGh21DwWY171I6kxDs14/S9n651JFxTH3f1corPw/TZlUprApMbfXXn8DI871rFtIYuHk28F6A72N2iCqUMQ3bHaAuXkkqRTz/+HXg0h7ubhO5GdZ/HECLkuwQZB1q6jM8mNBzeOEd834blzZBNk47RxFmM/WxiecUiOlC2CTq+r0/pm9TnA3BuCJEnHfdNleLcpjFb+5nE1d5PzKt5bKD69Uzpnr79ROTN5nsNCpFPI8yPzO9A1EswGyicdDcN01zpzjvS+ZZ2xgbVXSxWW27CER+c3kXjwsmHqZDUzwQQM8apvm3bS7o6h3EVIagO+Vd2MRt6zSw9RtXS72mzuYZ97uVljGh3GNj3D6a/bzpIEAp3pOgOvAaoIvv8Obr+eG3mcCIk739E1Mw9bOk1jrFdAmfqUu5xfOgcdTEnHtk4y4DnhoT1LL+v/O7MPgBYPUutfGSvlM+Xgn1tAiIgAiIgAiIQIkISDwvEWhl42N5Xkw4LnfUmfI3uRSOsyHKPKK4NrRtDLtYJdq42tJk/KANRNNGsYvIE9TGpnSDrF/9XACOHurdvV7OYBPPi1kmP2s7m/DHu237H+EubOWX35au7c51vwU5f4vjMty0Yeonnqft/XLtG6a+72JNa0p/9a7Apv/I/WXhQuD1x93dpLqWOzueacOvFKJ9lLJmntn1CID3nedbOcQ5PMS0bQdQgsTiShDPoxz0SlLY4aYn3Xo3bJjb8u88Z7+L1zYuRBVyMjlbx5uXPetzW7CJ57zjfMAR4a1ETRvUUYRIv7E86PBbnPcw+1nTmO967YGpDDZ31qbvmc1DQhxBiGWK6gq/EsRzzlGizM9M70DQHMPUvtwM3/FgYLlWub/O+NZ+HUTa5k5JvDsmS/GoB/BYnmKI5y7Xa9hYmFwl+4nnNsv5uO+yzZqd5S6FKGhbJ5WSLeualjV1dn+JI56naUwo59iYxFiUSYMHwwfdB/C6nUxIw5pgi92Bk4YCy7UurK2LhxvTdzmpekk8z1u7/gV88DJw6yXAzB+S6Z2mg96lGLuTKb1SEQEREAEREAERSIiAxPOEQCoZBwJB99o5JBEqCifOvH/2y3dDPbZE5DbdtxrFRWR+zmEXOqa7zOJscLE8Nqs6/uYnnts2x+II+Rk+Nov2e6+yu9yysfSz5A/XE+LFLrV4zn5BN8RjLzW7NbYJrmMuBf59a7y6miwweKiC1yRM/MCcts3y/K1ngMtPilaesJthaXq/wtTY1vfjirhhyhA3biWK58XaBOMBBrqezre0DnJTXgnieZTDOTbxPKo1cdi+ahoXXK6iCMrH9u3ltRn9Dgd+nmZOwdTOcTx0BJUz7O9hx92w6dvim6yCGDfuHMAk9JgOdYWdz7nWO+octBLE86htY3oH4niCcG0Lxkvb3ClM2UsVtxjieZwDPaY28xPPbfdGB12rFcTXdsCGz5VCgLGNUaVkG3U8C2Jrezf59yDPV4wT57uVpjGhnGOjSxu5xmm3BjBgPLD8irVPBK0jXdOOEo9XgPW8HOi6rbdvkh84B2M/u6G3/1VCxVo3sDy2a0hc+r8rk0qyPKdFPz1d3TMivIc/G4/TRgA7H5r7a5J8XdtB8URABERABERABMpKQOJ5WfHXscxLLZ4TLwXFVx/z7jd1vcPPttkRZ7Mh09Rh0zadeI1jmZsph8lVM3/zE89Nlhl+d4GG6d42Lq88ClxzpjklW3+KI76GKXNQ3FKK57zL8c5B/u6uTYJAEgdCyMFkkRvkls60IGd/GjsMeHRUEF3z72E3w9L0foWp8ZobApeMKby7ngLfuOH+dzmHyaeYcStNPLcJdUmMx1HTrgTxPMh63tTHbK6Vw96dHrX/FvMOb9M4HLRBbGrnOJaDUbnYniuGaOtSxg7rAAPGAcu0zI0ddw5AC7jWbXPTpGePqV97c8pMMLVl3MONcdIuRjuY0gzyUMQ6JD0/O/s6YLv9CnvFl+95LnN57UCxQtrmTsWqZ5x0bQfAXARiW195/n7gxvOilSqseG4a85M4MMXSm+aZ/LsLm2i1r30qDWzDrnvD1DlO2mHXC9nlStOYUM6xMUxbBcU17THEuU4mKD/b7/QsdVgvgN4rmjQ3x+JalfsTN/bOnROYYhdTPLcdNE1S3K0k8TzDv2Yx8NGrwPXnxp8bmOrvMgeK2v/0nAiIgAiIgAiIQCoJSDxPZbNUaaHKIZ5nUFLguLKn3Qo2G7nNfV/UuwDzm5NW7XTfmh1MAozJhRmfmfA+cPGB/iedg7oQ7+g84yqAok128FsQmNwgBrlWDypH5nee6h72MNB5I/fy2PqTn7W6a3mSiFcK8Zyi+QsPAY+MDD4cYtrAi+L21MTGJub6bQ4WY0EeZjMsbe9XmD5nE1uZBjcNPnkTGD0kuZP3YcrmGrfSxHPbJq3tLmRXDpl4JuuGIIE07eJ50AEaP0YmMWNJ/64BOG7dfRnw/othKQfHt40LSbWz6Q72IBeepnYOslYPrmkyMWiRc8LAwk3mUrhtN80B4h7ACkPF1EeT2uy3zdH8DqNUgngedX5muzKD7cV50ON3Ao/eHCxkhGnfTNy0zZ2i1KGYz9Bjyvm3FK5rmKeLQGyby7s8a6tXGPE86uE1V6a2w8px6uead7nZspxpWVPnMwuzXsh/Nk1jQjnHRtd+6BLP1FdLMY/I3ofY42jg0LMLD+Rllz/Iy1t+XYspntvmCdUknnNOflxfoHW7WrINGgJtOnoHyPOv0crmH2bvz9ZHTe9XUnsnLu+F4oiACIiACIiACKSCgMTzVDRDHSmEbRHPTeCX/xUPwrItvXsiV1oV4KTaFGg1RDfSvMPOL5g2t6PeJ2zKxySSmNwJ2qyqklgU2dL2E89Nd4v6uUEM26Jh720z9ac4Yk3Y8gbFt4nn338F/D4z6Gn77/P+AL76EHjrWWDK527p2AShpE5PR7mj2LRxFbc/hdkMS9v75daStbH27gF072Mf7ygi0Q30288Cbz7leZXItpoMm1/S8W3vRyk2lKPUxXZAJKlDVfudBHS7GKhXr7Z0UUTVuO+0aRx2+eaY3r0gi2q/dth0F4AWVc1a2GNRNPvwVc+7zCdvAPPnRGnZ3GdMrkMZw4WBS+42d6/0jsNrN0zB1CZJHKJzKW9+nKYtvDtJedUK26jtamaXpqXY9C7GASxXJrYDf0ltqkb5PqVdPI8zP6NAS5e+HdextxDT/+Jd4O3/AG88Cfwyw7U17fHSOHeKX6v4KazYHlh7U2DrvYH1twKaLWVO0+V7bhoTg759QTUII57bXM4nNcYWQ8AOqn/m93KzZTnSsqbOZxZmvZD9bNrGhHKNja590DWeqT2S+p4GlWGjHQF6E+DcJnsOnv/cbz8Bo/oA/3smKMXa34spnhfr6pjs2pVznhVEmfOwTXYCDjzNM74wuddnm112gpvxjCm/ch/qCGKg30VABERABERABEpCoN4m++xdU5KchUXn1AAAIABJREFUlEmdJ/BLlx0wZd+zsLhR4xwWS337Gda64/xE+CxYtjWm7HsmZq22oXEB1PLD59Hxkat885q+7SGYukv3nDj1/1qADo9dixU+fil2OV3Tn9O2MyYePQiL8jal2v53NNq8+kCscvy19AqYcOylmN8y1zWpX1tMPuAc/LzBzjn51lu8CPX/nId6iD+MLGrcDDV5Bx+a/jwVne+6CI1m/1JQX1N/SrKdYgEGYOLFNJNov7Bls7U3edVf+GfY5Ari19Srj0V0b5e36eD3vpneg4ZzZ2PNsZeg+bSvI5XJlKatD6Xt/Qpb4cWNm+KrI/tjdscuTo/yXW00ayaWnvIplv/sVSz9zUeozw3qMoUp+52FmRvtWpB7m1cfRNv/3lWmUtmztX2/knqfo6T/ZY/h+GPVdRP9nprSjPrdjPU+16uHyfv3ws9dd/LfzMzUvqYGjf74FS2mTsDyn72GZSa+g4bzZofuR3NXXh0Tuw3BwuZL584BFsxH/UVZLrtDp+w9UFO/Afityx8r/fpRMdrZr/gLmy2NuausgTlt18K8Np3w5worg3Mr0zfalo7ftzsiuoLHvtvrFPy4+T45f4/V50IULMocKkTyiJK+ac4Rtx1MabrM2YsxP/ul606Yss9p4LfPJTSYPwfNfpyCZSe8jeW+eANNZwYcnDUkmsa5k0vdY8epV2/J+mB2p66Y37Id5q3UEX+2XGXJPM80ftnyc/k+FqWvGNabtrHBNua7fPdcONvSd2Hjkr5fnHKzZdlc17xR6xo1/TDrheyypXFMKMfYGLW9bM+Z2sPlWxOnHEF7Rpm06y1aiBU+eRntnrkVHEfChGk7HIEfdjoqdz6Z0J6Sbd2Q1NhVivc3DEvfsa7rjvhuz5PB+Wt+WOard7HmuAGe56qQwcS44Zzf0XlMHzSbMTlkaoouAiIgAiIgAiJQqQTqoWOH8DOJSq2tyl1eAtvuC/QcDuRvfNFS7pKDkysbT56ePgLY/sDCTXe61Bx4JEDrX1s44FTgqAtyf53zOzD4GM/iN27Y5QiAVtzZrqYoYo0837OgywQbr3GXA3TdGScs1woYeB/QdvXcVPzaYsiDnqVJKcMP3wADDjdbEJn4/DkPuOFcz+qo3IFu8Xc4sLAUSbRf2LrRMrzf3QAtFEoZaK15/TnmHE3vGS3PBx0d3d24KU1bH0rb+xWlXWgF2ut6YGNHgTE7D7p3nzkN4P3Az4wFyKmUwdRWzP+t/wDDTyplSdzyMvWXJZaUFwCvxPScwhLQtekFtwJ5oi38xgvTmBz3e2pK0+89ztAzteesX7zvLa2HogR+y08aAtA1uM2jjC1dbpL9Tsv0l4BnxgET3nMrgW1ccHs6eqyw7fzZW0C/Q6Pnl/0k5yLbHwDsdhRAy3uOK3GD37c7btqZ503f2LjfENey0Vp1wL3AKp1yn+A9qNee5ZqKPd4SV9L3A6vlHY7ye79NPOK2gylNlzGmWPOzrfYGTh4K0PozbOAd1hM+AF58CHjtMTdPLGmcO4Wtt2t89mVaGW6wHbBsq/Bjrikfl/muqa+Y1kSu9WA8U5q2scHWxi7fPZcy0Zq1/z3AMivkxnZh45K+X5xys2XZ0rKmzucUZr2Q/Wxax4RSj41x+6ZLe7h8a6KUg3PLvboDh/f2926UuQZrzNBk16UscxLvv22++vz93p5SEsH0nsQdn5MolykNzmM5P8i/q57f/mvO8jyxhQ2m971U88ywZVV8ERABERABERCBohGQeF40tEq4gECpxHNmbNvYpNvi2/oB/x1vb6BiiHrZubluZhRT3GN5wgov5RDPeV8VxZfpUwrbK8zmWDleR4nn/kJoMd6zMJthaXu/ovZRbgLtfjRw8BnAcq2jpcINokmfeGPjxA+ipRH2KRv/SR8DfQ8FeBCm2IGbjXt0K8xl8mfAnYNy/+46bkcts21DNqyoGnezMUnxPK5wl2G5yT+AHv0Bugr2c6lpY08h/cfvgDsGAu8+599C5RLP/3WTdz+wKURtk6C+SNH80F7AnsfY3S4HpcHfOa/Kv3cyqbb3y78YYrFLff3mmEkJblHmaMXgkaR4ntSGc6tVgFMvA9bfOrrAy+tvnhoD3H+1v4heLqGslIfIeCUJD/Sutr7Z7a3LO8GrrRjqN8iN7SIQFePbGmZ9YGtjvzHZhUkmjm096sImTD6muOVmyzIVY66fXdeodQyzXsjOL81jQinHxrh9M/95GlfwoGR2iDufNZWRjHgl0Fqb2OeTnDPy0Oe4y4D3Y3oc3JdXMl1UmFcS738x086wqyTxnOvh3iOBLfYobPln7wFuuTh8r5V4Hp6ZnhABERABERCBKiQg8bwKGzW1VSqleE4IR18A7H9qIY6gDZG0LPTTJu6VQzz322wNszlWjpdC4rl3z7bNq0Qx3rMwm2Fpe7/i9tFs61Eu9sNa6jJ/imD0fkERPYn7o/3qZLPGimutHIbjWdcC2+1X+ITJejTqBq1reSSe+5Piphg9LOxzPLD2JkCjJq5ka+PxkMhHrwI39AbohcYUyiWe+4muxRDPO67rea3I9z7jQpUcZ//mHbjhu9J6FeDwc3OflHjuQtI/TtgDjnVFPM9Qy1hK83BNvlWvK/0fvwdGXQx88LL5iXIJZcUQjfJryDG124XAXscVHn5x4UfrQx5w/eAlz9tTzxGFnhhcBKJifFvDrA9sbZyU9abE80JvbkkdpGE/jdp/wqwXst+HShgTSjE2uowRYeKY9mySHgc32Rk49XL/g8b8JoweDLz1LMC5TtxQTOtwUx/mQaa7hgBP3hm35N7zlSSes7xs47OvL/QoEPVgtsTzZPqRUhEBERABERCBCicg8bzCG7Ciil9q8dw2gQ5yq2laKMybA1xzBvDu8/GRV5Pb9t9mAi8+CBTr7uT5c4EXHgC40ZIfwmyOxW+18ClUgng+4X1v47NYYcZ3wEsPmVOvZvE8yrUISbYB3S5vtguw9T7eVQt0cetqsUuLi0/eAC4/sbgCus0tsYt3kCRY2fJn2qYDVqbxJslNqmp0214sAZUHRehaeNv9PHf3y7cOZzH57ZfAZccD3CR1+a4wDt09fvNpEj3PnMbXH9nnF0mL56uuDVx8J9BqZf/68F38ZTow7Ruv7t9OAFhOtmv2pnJUESIuTdM31uVqnrj58nmbIPbhy94VP3FDNbptT1Iwy+fLw1jb7e9tnK/cKZwYzPk9BXSuDfKDTSgr59wpbt/KPE9vHnt29x87OR+YOwuYNhmY+pV35dXnb3v/+8dvtSWJIxBHFT/9OIRZHxTbbXuUg3FJtXG52bIeaVlT5zON+t2qtDGhWGNjUn00k46pPZIUz3c6GOgx0O6mnQd3H7oeeOZutys9XOu/xgZA3zFAi2Vzn0jCu4hpDpS0S/VKE89brgwMHA+06ZjLO+p6xLQ2K+ZcxrVfKZ4IiIAIiIAIiEBJCUg8LynuOp5ZqcVzm2Vj0GLM5AYrycWI60LEJqYEWc67dDPbRpcfG5OVZtTFiEsZg+KE2RwLSqsYv6dJPLctJpN0MRuWYbnF87S9X2H5hYlP8ZxWu1vuCXAjJ0hspCj88Ejg3ivD5BI+7vEDvc37/JDEplJQaXi3M+8hXX7F3Ji2e8y32gs4/UqAolZ2cLGsCyoLf4/iCSGsZapLOaIKtVE3ol3KFBSHh0XW3wrYak9gnS2Alm2CPS/wnvrrzim0LLJtdCbVzkF1Mf0etU1MabH/Xng70GVrc0nozvqtZ4An7vIEcxfLq3K1vcnNa6k2NYt9QCrKHK2uWZ7b3iVaVFPg2npvoOs2QLs1gcZN/d+86ZOBQUcXHqhJ49wpyhiS/wwP1p02vPBuWMbjO//dROCp0Z5FebZIbsu7ksVzWxsnNQ8p5zclDeJ5WtbU+X036nerkseEJMfGJMah7DSKKZ7b7sLOjHcc527taz6oH7eebTp4a43WbXNT4gGsPge5zbFsZaAov8H2ub8mPQdy3bOKyynJ501z5qhcTGNoqQ5pJslEaYmACIiACIiACMQiIPE8Fj49HIpAqcXzKJuPrFAUESMMCNcNX9vp9iDLeZeyRDlYYCq3353kLuWIE0fiuTs920Z/UpuD7iWpjVlu8Txt71cUhlGfoZjOe9J3ONCz0jNZpfOO6AFHmK1zo+ab/5xtrP3tJ2BwN+/OwWIFkwcQ5mVzG19s67QoG8xJi+e2ccLlkE3UjehitC/F9G32AXY7yn6P75zfPe8Kn72VWwLbtzGJQ2tR65qkeE7rq5OGAY0a55Zm0UKA7cx74cNe2VCutjfl++c84IZzPdGv2MHULkkdKLT1Q793sRji+aD7gXU3zyUZdADVNo+Ounkdtx0pGNEDC6982HA7i2BcAzwyErhnRG5uaZw7xeXBAzQDxgO86zw/cE5/0wXe9RZhQiWL57Y2jurm13WeU4oDWWkQz9Oyps5vl6jfrWoaE+KMjWHGB5e4vD7i2EuA+g1qYyfxPeXY3/tmgO2WH3gw6PYBAA9TFivYvMjE3T/hOm7QvQA9CWWHqV8D/Q8D6BkwiVAM8ZyejzpvlFu66VM8j1BJlLvY4nkS/TKJtlEaIiACIiACIiACJSMg8bxkqJWRVZR22YiLgi+qeG6zEkhCtOZCdfB9wNqb5dbItIiylT+JDR2bFaVfW5jEHQoQdFH61YdRWijeMxLPw/EzbYIncfI9XClqY5dbPE/b+xWVY5znOB6xHQ4+o9AyrxTu05deHhh0H9C+c24t6Cr2mbHe3evFCuePAjbfrTD1iR94hwYowmUHm7VRUu+QSfiaO9sTeD9900whafHcZiFTaeJ5Ni26cj5+gHd1QX4wCeK2jfEkvv9R+3KS4rmp38f1NBFVhIjKI/Mc27bn5UCjJrUpcewYeynw2KjoqfNagFVWBxpkbeIzNc7Tsq1wTd54kpoT2QQnv0McSYvnUVzHZ6indX62ckeg1w3eoZr8YJtbp23uFL1ne0/avO7YrO9d8qtk8Zz1M7VxUtaFprucmWddEc/TsqbO78dxvlvVNiaQTZSx0WVscI1j+mbEFSk5LvUbB9DTVH6gyHz1GcDkz1xLGD2eaa4Q9zrA1bsCl4wGuI7KDkldHZNJsxjiuWmukuThuiTFc9PeVxL7cNF7k54UAREQAREQAREoAwGJ52WAXmezTIvleZDYYRNJvv0C6He4mwtDWyPbXAXbymRaoCdhlWnbzPETz013yJdCYLOxTOvmbKa8aXLbzjKZXGTHPfkeZzArt3hu2zAt1/sVh2XcZ4++ENjv5EIL9OfvB0aeHzd1/+ePPA84oGdh3r//7AnHE95LPn9adfYdCyzXujBtmzjFgwZDHyq0lkhig91mQUIxo/8RwM/TzAySFs9NYzxzrmTxnOXf9Uigx4BCa2tanfc7tJCtyRVmOTfLkhLPbQcDvpsA9DssusvSOCJEnLe7WHeJmsRFHjC4awjw5J21JT7kLOCwXrk1MMWLUkfT99p2pYTfnCOO+GCbr7oceE3z/GyVTsAlY4EV2+W2jM3rSNrmTlH6U/YzJjGA/ZaHTv59W7TUK108N7VxEusb24FpUq4r4nma1tTZvTvOd6vaxoQMl7BjY7TRwvyUybtTXEHVtrahcD60e3E9a2XX0mRVz4N+468AHr4xGkWb96ykvSQVQzw37UEl5TXINs8NWk/ZWsE0z7OtHaK1pJ4SAREQAREQARGoAAISzyugkaqmiGkRz102E02b53/OBa45C3j72ehN8s8TgG4X5bolY2q8W/D2/oXpmhYYcTe5/Fw2+m2K2jbHknD9bXIlG7SQSvPmLFsybeK5iVcSm4Os67kjAXozyA5BruPSIJ6n6f1yHVXoou/8mwstaV99LLqltk2EchFNXctti8f60HqC40t++Ph1z41fvhV43DxPGATs3q1QsLe58s7kZ9owjTseM+3NdgXOvrbQnXCQBUnS4rntUJVLP4izEZ3dntz44p3ctILPDjxgNuy4aC1v27y3fe8OPA04ondu/wjyAuBSMtu3N2gjLinxvFhXVZg2F13mWS7M/OLYDp3EvXLCNE8zzUdsh00+fAUY0j36XaY2jxxBB3WStjy3bc6XWjzneM35S3agB4DhpwA81BolmCwBbUJN2uZOUeqb/Yypn8T1mGAbY10E4jS7Fo/7Lvsd1HNhE7et08CWdUjLmjqbZ5w5S1rGhHKPjXH7Z/bzpjEkjnW27SAA3YJfcQrA71ipgs1K/Iu3gb6HRZsrmNbdcXjZWBRDPC+m8G9jHfUArOl7WYqD5aXqm8pHBERABERABETAiYDEcydMipQIgUoSz20iN+/RvLJnNBy2jfMF8z3rTopf+cG2OWtzLexSMptQw2eDNkVNi7UgwSmoTLTMoHi2wXa5MYOsoiWeB5HN/Z1WVrzncsX2uX+P05eYkm1zMOhQRRrE87S9Xy4tarsLN8ijhl/ato1vF9HUpcxBcWzWIbyH+aEbgPuvCUrB/fd1NgfOuxlYZoXCZ4I2ym1jZ9x3yDSuulilJCme2wQ7UnLpB3E2orNbImmrEaZt8xpg+97xjucLbgVaLJvbR+J8/5mSrf8EWQoVWzyntenoIe7vUHZM2/e7FOI5y3HyMM+zQHaIc6DFVh+TcG17Z+LOiWz30gdttCcpnts4uMwTGSfJ+VnP4cDOeR4igqzwg3qz6cCHTTxP29wpqG5Bv5v6Cb2bDDwS4HsbJdjGNheBOA0Cr62N58wCrjgV+Pi1KFQA20E9pubCJlqutU+lgS1Lk5Y1dTbPOHOWtIwJ5R4b4/bP/LlEvnenOAe8TYcgOTd44DrggWuTLHlwWjYPFFHnCrb+l4SHxPzaFEM8tx3YjruW8htrol69lO8BMomrgYJ7jGKIgAiIgAiIgAikjIDE85Q1SFUXp5LEc5sgGGcjZe/jgGP6AA0a5jazn8tU252Tfy0A7hgAPHtPuC7DBdzFdwIb7WB+Lkg8t23q8k7eS48H5s8JVx7G3nof4LTh4a0uk9ycDV/q4CfSZnnOEptEurgC5WkjgB0PzrXSdHFdmwbxPG3vV3Cv8iy0B9wL0KoiOwRZJfqlbdvIsHnEcClnmDh+9xLG7Z/Z5eCGU5/RQNvVC0vnd4gpE9smlkUdj5nuprsAtIJs1iK3TC7XB5iu9Qg6dGRrF5trc8YvpXjO/ExicRyLGtvhEJtlv+2gG73P3NIHePmRML3bi8s0aVHfZevcZ13qVWzx3KV9bTW2fb9LJZ7bRLvvvwIGHQX8MiNcW3XZBuh9E9BimdznbMK1Sbznk/97GriiZ3iLMo4x/e8BOq6Tm7/LgQCTkBLVY4KNA0sVNE9knCTnZ6a5AvOI830yWZ77fUPTNHcK16MLYyd936xtbGPOLgJxWgReUxuzDlHXN2tvCvS+GeCBMFNwYRO3rdPCNi1r6myeccRzppOGMSENY2PcPpr9vGlsCjpcaMrfNoeL65UmTl1tB0i4j3PLxeFSNl13RVGX18rcOShcWkGxiyGe27wGxfXwaJs/cY026mLghQeDapv7u+kwr8ucPVwuii0CIiACIiACIlABBCSeV0AjVU0R0yKe2+41zAdt20iJcleWbROFi51HRgL3jLA3s23B9eP3wJBu4SxFDj0bOOj0QgE/k3vQpqhtYUKB65GbgPuuDrdZbBOzXBY6SW7OFuMlS6N4bhXqZgLXnhXeumb7A4CThxYefHDZoEiDeM52T9P75doPTS4w41hUmCy/XQ5AuJbXJZ6tL/FZji8vPgjc2hegJUqUwLGGYzpd+pnC+y95bsFrFvunbrujPYorSD8x38XK2TTGkNWYocATWXczB/FiOfrdDbTpaI7pIq7G3YjOztnkHp+/u5TDVAPbwQA/8c122O2HScClPYBpk4Oo5v5u+/a6WNokJZ7TFT6F2dZtc8sW1Z0l5zXn3Gi+cqFU4rltk5xzq5cfBm44L/idztBo2gK46HaAd55nBz/h2ualIMqhHx5uPH0EsP2BhVdKRP2mksMzY8Nd6UEOl9wFrL2ZuY8HzRP5VJLzM5uHmKh9zObO189qL01zp3AjT2Fs0/UcUS082Wd7Xg7seJDn4SM/uAjEaRF4bQdxorzLtrEkm48Lm7htnRa2rEda1tQZpnHnLGkYE9IwNsbto9nPm+4GD/JiZsrf5qErSlpJ1c9mLc49qRGnAJ+/5ZaT7aorlwO3bjnkxiqGeM4cbGspfod57U3Yg49+86eocwVTP4p6QDkKez0jAiIgAiIgAiKQGgISz1PTFHWgIGkRz10tcfwsb3hH6YiTAbp5DAod1wV6jzQLE9MnA4OOBiiE24KfVWaYjfydDgFOGFgodGbn67IpahMiuMH05F3AmGFum9V+YtbXHwH9j/C3ZE9yczaoDaP8nkbxnItL9sUt9iisERfwN/YG3n3erbZb7e0J5zxBnh24Wf/oLcDdl/mnkxbxPG3vlwt9kztCPhe2DfmMbVwo1kaMX/1MXgyy43O8Gz0UePc5F0peHPb53Y8GKF6aXLUzThjh2ya8MJ0w4/HyK3ru4ztvbH4XXTbTbHeUu3xXMrn6lSMTx0W0jrsRnU3BNlegVcq4EZ51jWvgd5xWpvnWf0EWLhQ/Bo43H7YgX1oVT/7MrRT7n+L1v8ZNc+O7eixISjy3ua+n1wVa1L/0kFt9GGuL3YGTL7W/U1E3K91LUBvT1l/CzEn8REC/g4p+31T2sdv6Ay88EFwrpnPMxcBexxYebqR4//BI4N4r/dOx3SMaZnOe/Z7j8JZ7Fgr4mdxd5olJzs9s3lY413jzKeDG89y9HvEA6Hm3ADz0kB/8LADTNHcK7k3+Mbbb3xO8GzXJjUfvCkOODcfypKH+fcVFIE6LwOvnmSvMWMI+xkNF629lf4dI3oVN3LZOC1vWIy1r6gzTuHOWNIwJaRgb4/bR7Od5cI1X5jRfuvavUVyR276F770AfPVhkiWuTWvGd8FzKNsVVa5GGbZDOfwW8oAxv4VJh2KJ5zZvFCx/mD02xm/YCDhxsOcFL9+7o4uRio2Z6VvJsvXLu0YmaeZKTwREQAREQAREIHUEJJ6nrkmquEClFs+J0rTp7OL+MtMMfvfVzZwGjL/Cc+FqslbkZP7QXsDex5oF6zAWgn4udbkx+tD1wDN3m60yuZFz7CXANvt6CwwG5s1/+Zv5Lpuifi4auUiZ8gUw7jKAlpymwDJQzDroDPPGOzecbzwfeP1x/5chyc3ZYrx2aRTPWU+66L7wNmC51oW1pvXRW894ByBm/mCmQrGt20Weu/1Mf8qO6eouNy3iOcuepvfLpS/6bTpQCHv1MW9sohtaWwhqRxfB1KWsYeL4WQ5k0uEYw5P/z93riVI26wQezuHBgJ0OBVqtbC9FmHE4k4rNKpm///EbwDukeYDEZCUfJOaHsRS1WR2xHNyMu+FcgJbNttB1W+/O6JVWrY3B/sP3un6D2r+59IW4G9HZZfS7f53t9cHLwOjB/l5XuMl48OnAnt3N319ugA3tDvw5z87H5pKcT/A79ey93rfXdoiOBy1oRU/OJqvMj18HLjvevwzMKynxnGnZrH3Yb+kB5z/j/N/YVqt4m5QbbG8e/zNPux5SDDM+2OL6iRh8nya8B9w12P4usE4UjNffulDscjkMZrMEY3nZX/lN5aEf2zd1zQ0BipA8aFmvXmEtJ3/u3UcddFiz3RqeZwGO7fmBh6FuvQT43zN24qwHr9BZrUttOTgecDM6e0PaZZ6Y9PzM5h6fteGhJQqRbz1rP7jJPrL5rkD3vgC/Dfnh95+By0/0+ootpGXuFPedsVlAsq/zbu/rz/GfO5DlLod7c3i/byvL6WLpmSaB18/VOvnwwNSdAz1xJz/49TGuO7O/qXy2ronnrHNa1tQsi2nOEva7lYYxIQ1jY9wxKfO8yZ23q7fA7DLYDpYmVU5TOi7fRb/D2pM+Aa4+3e7VaOWOQK8bgNXWL8w9iidCVxbFEs+DxgOu7R6+EfjveLvHscyYe8R53nVcceZPJh6mfhTlGgFX1oonAiIgAiIgAiKQWgL1NvnnPjWpLZ0KVlUEfll/e0zZ7ywsbtg4p15Lffc51rrj/KLU9evD+uC3tfNccAJYasonWHPcANT/60/ffBc3boqvjuiH2R27WOM1mP8Hmk+fhBZTJ6Dewr+wqGkLzGm7Fuat1AGLG+VZmmVSqalBy49eQMdHrwG4IRMU6tXD5P3Oxs9dd7JaMpjK8ceq62Leih1Rk3cSd4WPX8SC5VbCH+1z79Vc4eOX0OnhK4JKgwXLrYiJRw3E/FaGTUg+XVODRnN/R/MfvlrCBosXoaZhI/yx6nqY26aTP5cPn0PHR68NLIOpPzWcNxtrjrnEy7PMYfIB53jtlRfaPjcabV4Nee9WwnX5petOmLJPT2s71Fu8CE1+nY4W33+Jxr95d8YubLEsZnfaAH8u3wY1+ZuA/1+++n/NX9J2y3/6amCJp297MKb+o3tOvLjtZ0qz6c9T0Xn0xWg0+xd7mVL2fgXCA/DtXqfgp033so4HmTZsNmMymv707d9Jzm+9Kua0XRMLlmltfbbxbz9izbv7gexKHTjmTjr4fPy+xqb+VluZPrdwwZJxvN4iz517TYNGWNS4WcGYZ6oHGa388n1Y+aXx4arp0F/4LjSbMQUtpn6JBvPnLBn/5rTtjLltVsOipktZ81t68sdYY/wg1KdoFRAWN2qCCd2HLvne2OrH79Lyn76CpaZ8+v98GmJ2p674pcuOmNd61RzGjeb8hlbvPIUZ2xyU851e8q165Crf0kR+9yyp/rjFvvh+tx7WsYbfmMazfgL7d/MZk5d8Yxj4XZvTbi3fcYrtsfr9l2Lpb4ItkKbtcASmbX+YtRz1Fi1Es5++RYvvv0DDOb//XYbZHdf3fcca/fErVr93yJJ5Q1D4ssfwgm+1S5uY0uV8YOLRA/HX0isU/lxTg6Y/f4/lvnwLy36iRBsSAAAgAElEQVT5v7/nR+xnv6+1BX7rvDn+bLlKAYt6ixeipl6Dgve1+bSv0fFf16DZjyFd3AcBMfzuMidhf2kxdeLf46HLN22pbz/DmuP6B76PUb6pLmMx38nV7hsGzpNdwqRDLsSv625jjlpTs6Svcv639DcfgX2X4Y8O6+HX9bZbMj5lf9s5hnGu8uOW+2Fhs1pLQJc5e9LzM99++/+15Rx4yXgwfdKSMZfBdT7e5vWH0fa/dwUijtLOLv0szNwpsJAOEfzmDw3+nAt+h5b/7DU0/XHK36nNX7HDkr41u8N6hd+wmhrUq1lcMDbUX7gAbV55AG1ee/Dv/pZfPFNf4XMdHr0WK3zyskNtCqPE6X9BY35mfbOkr037aknmft/2hnN/XzKmztxo15yClmItkDa2qVlTAzDNWdhAzWZ8g7bPjUWj2T8vaa/FTZovWQc1/v0nY18s95iQlrEx0otqeCh/7czv1KpP3oxW7/kc/MpLx7b3k1QZTem4fBf5nF9/4bi31OSP0fqdp/7ubxx3f+6yA/7o2KVg/4zp8dvR4fGRWOGjF4pSPdN7End8zhSU8wquYeat1MladrY/9yOa/PLD33N9zp3+XGHlJXtQ+XuK2QmFnT/lF2Li0YMwa/WN/v5zgwXz0OnBEVh24ttFYa1ERUAEREAEREAE0kugHjp1dFDu0lsBlayCCNC64NTLzdbOfQ8pTkUOPhM4rFdh2pk77B4IFmnRuh3Q5y7vVGsSgWL5p294Vi7z57qn2LS5585svQBXgEEp0mLiilOA80cBtLLIDrSip9WJS1hy3+kNwPIrucQOjkMurz4KjDzf7V5jU3+iZdbgbsA3nlBU1kDLc97jnB/GDQd4crncge/GQaf7Ww+GKSMtMW8f4OailunufypwVN6hmbjtZ0pz2jfeFQC/eocArCFt71cQe5a3z+jCdzjouaDfaYE6qg/AO7fLFVi3Uy4Dtt7bbLGbRLkoTj90A/DITW7XTOTnyTJeaLgfOU7Zvp3gWSL/5HONR376ZNRzuP91HC5lmjfHa3fUFH6nXb4Lcd49U/loUXLGlQDdJiYZ2O73X+N5BnAJLMepl9nv9HVJIz/O7zOBa8/2rDxdwuAH4n2r8/M45Cxv7M93b+lSlvw430/0rujoOcLuwp3PuI7DUcqQeSbpOcn0KcCVIdzzJ8mVdcq8k5wXuQZaQnKeaPIs45oG49FrBsdHXpHRdyxAbxCZQAu7oDl7MeZnOxzoWejne0wKU6/8uJx3vv8CcPUZ7vPxcs+d4tQ382yS6xr2Fc5pW67seXvxC6b5r6mvcJy+6QLPi06UEKf/JTnmc15Mjx6NmxXOd0uxFkgbW7Zlkn2P6UVdU9N7wvGDgtdALn2x3GNCWsbGKO9q/jOmdnl6DHB7f/fUTXMm96ejxXT5LmZSTmquEGYvK1qtzGt1l3fCNT9a1HMttcpqrk+4xVtyjdl5wHuOV9Hlp7pSB6D/OKB129pfvpsA9D882AuQWwkVSwREQAREQAREoIIISDyvoMaq+KKWQzzfeGfg7OuAZi0K8XHD576r3YRMusHkHXZrbeJkDWltK7p3f/lfwM0XugnE+QnFFZW+/tjbDKY4k8SGPN2Mkm/cgwVsixcfAm7v584lzuZYKV6mtIvnZLDHMcCR55vfjzCMuEilW9xX/uX+VNrEc5Y8be9XEE1uQnLTYdXOQTHdfqdr35sujL7Z4JaLe6zdjgIOO8dflHNPrTYmxz8KxXT/HSfE7S+ZvDObv1edHm1TJu7GbfaBCdO4Wg7xPPM+JnFgLMOZYuQ9wwFuxIYJFFN4VyXvozZdVREmrRnfAjf2Bj4PYbmSxLc6u4xJiEOcy7zxFHBbX4AbqXQXTvfjtlAK8Zx5JzUn4bUH15zpfq99pt5JfVN52Ov6c90PWGRz33Y/T2Q2zXtd+mr2AZNO66VHPGfZ44512fVnH379CW8+HuYga7nnTi5t6BInicMmS64D6OtdTcD7ZtnvGuV6F8spSiWI5yxwEmN+9ntkmu/WVfGcfNOwpub8ecA9wIrt/d8WV6EwqbE/ynoqTWOjy9jjF8ckWk76GOh3WPAVN0x32VbAwHvj70uErUcY8ZzjC92h8xBj1MNg3Dd58i7v8KLp6sCw5bfFN41dru+EaxkooJ99vdklvWsa2fGizt9y5lEGgx+XtVCU8uoZERABERABERCB1BOQeJ76JqqiApZDPKe1DBdR7S3iUpiJMBc7tGLnBnozu9tda4tRsOHJ6XcjnoLNJJy5M5cnl5cxuF41FSB/k5DW4gPHAyvnucp6/n7P2iNMWHK3+9kelybNwzzpWQz8+J13h2BYLhLPw7G2xeZ9r7Ty7bpNeCtfnnr/5A1v89l2n2uYBXk5Lc/T+n4FtTIFXFrP8H2IKuxxE+a1fwOjh0QTb4PKGOd3juHcYNr50Gjjbnbe3JTknc68p9p0H3nUclLk53gcxdqTZaIHlGfujrcBRgvtY/u6fxNY18wdrvT2wbtcGdIknrM8me/uPj3Cf18y7cnv30evRRunsvsExeETh9jvpvbrP7wi5rXHgTFDw79jSYvnGa77nQQcfEZ4rqa5zPb7e8KZbQ5QKvGcdeM42GOA5y2gUZNwb3USYyEFfH5TV1sv/Dc1ifxZ43U2A067Alhp1XD1zz9YlDbxnLXZcHuvr1H8ihqSmI+Xa+4Utc6m5yhanHWdJ1qY7ou15WXqpy7eWCpFPM/Ue5OdgeMHhu9r+e+RxPPCnpSGNfV+J3vrVz8BM4xQWO4xIS1jY9wx6tyRwJZ71qbCK3GGnwTQc15QsO1vBD0X9/cw4nkS40sS+0kudS6FeJ6Zt0XdS8rUY94f3uFYepeKu8bjuM8DMZlALyL0GPX2sy7UFEcEREAEREAERKDKCEg8r7IGVXVKQIAbRHt0B3Y5DGjV1t/1KSfvFCU4mafFeZKng7lBvHcPYPejvXKYNr4obk75HBh/JfDBS7VwbIvLOJYQFLn2PRHYZl+g1cr+m8bcjJj0iWf1/96LyXIpQReoyiy4SU4hZb0tgRbL2qtIwY2Wqu+94Ll1pShSjSFt71cQY1ryLHn//umJuNyY9AscG36Z7lnePXEH8OuPQTmU93e2B+tGQWy1LkDz2jt4rQXL9NUv3wWeGQt8+GrxxhqWj9c07HWcZ/Hid5CB7Pne0NsG2cfd5MkA4LeJ1iz/OBxYpqVdDGH+tMx4bFTy36Vi9ZIw312Wgd9aWkXSuwBd8yc5Tm24A0DhmWK634GxTBl4MOWxW9P5jnHc4MGPLfbwP3jBPvrVh957xEMAprkMxx9aBpsOF7K/0d0lXdaXKmTGRB4s8XsfOE7M+tn7piXZVzpv7B38oYWv33iVnT83fcMeRLPx5Bi0yxHAPscDK7azfxPYlj9+Dzx7T7LjUTHbmd+3jXf0XMpS+HWx3ps7G6AF4+O3JzvvrPS5E1lutitwQE+g07r2NU2mn/JKF157YeqnPNBAb1RrblDY3/j83Zd6Y2ElBfLh4aB9T/K+7bbrLirxPUpDO4T5thdjTc0DEsf19yzQTevoMOJ5hmc5x4Q0jY1R+1e+FwuOHfdeCTx8Y9QU0/tcZu3A/Zyg8eWHScDTY4H/jk9u3ZA2MpnxgGMuDTyCDoVnxgTOX2gQk8R6qkkzYNB93lozE+SyPW09ReURAREQAREQgZISkHheUtzKrOoIcFLPe5rW3gxYrlVt9aZPBugi/YdviifWZMNcajnP0ogLdgaKIxPfBya8b3ZHabImomUcXTaHcb1ta1AufrgIJJcWy+Ry+eJdz9pcIb0EeLii/ZqeOJTZKFzSpz7wDj1QPK9LIW3vVxB727jE50o9NgWVNervbBPeRbfmRrljb6aOU74A6CI7rDveqOXJfo6bl6t0AlbvArTpWPvLbzOBL94GuAGWxAaPX1nJh6JS9ju84E/g87e8A1Xl4JIEW6Zh48vfSsmY+XHDvcPatd9e/q1SOXPcX6Nrbl3C8uS3f/2tajcd58zyXI9/N7E0cyFbHzO9D6X8ppm+qewnHA++/6r431S2S4d1gHU2Bxr/vzV+Keuf1LtvS8fEN/Muloox86v0uRPnDvTUte4WtXP3TD/hO8zrBFwC5/88ZJSZ/3/zqXdVRaXPHf341MW5sUtfCBOnnGtqfsvZZzNr+Uy/nz4l3pq13GNCWsbGMP3A5DWQlt103Z6kEUKYMpUiruk7XanzySR4+c31+U3hOq8Y+0k0Ijh/VO2hRx7eeGQkMP6KJGqlNERABERABERABCqQgMTzCmw0FVkEYhOgO7TTrwR4ujYTaJVDt2ifvhk7eSUgAnWagN6vOt38qrwIiIAIiIAIiIAIiIAIiEAEAkf09rxhZLwBhHHdHiE7PSICfxPId9lOL1ZDjvHEegUREAEREAEREIE6SUDieZ1sdlW6YgjwFDLvrKzfoLbIixfFt6ika1Xe354dfpoKDDwKmDGlYvCooCIQi4Der1j49LAIiIAIiIAIiIAIiIAIiIAIJEaAHn0uGeNdQ8Ug69/E0CohHwImrwdvPgVc2VPYREAEREAEREAE6jABied1uPFV9QogYHKvzmLfdzXw4HXRKkBr8/73eO58s8OHr3gnaxVEoK4Q0PtVV1pa9RQBERABERABERABERABEagEAmdcBWx/QG1Jde90JbRaZZdxx4OBk4YCjRp79Zg3B7juLOCd5yq7Xiq9CIiACIiACIhALAISz2Ph08MiUGQCvKts4Hhg5U65GX30KjCke7S7v7bdFzj1cqBx09o0eaL73iuBh28scoWUvAikiIDerxQ1hooiAiIgAiIgAiIgAiIgAiJQ5wl03ti7e3rZlh6KvxYAo/oALz5Y59EIQBEI8I71S0YDXbetTfyDl4BhPaLttxWhiEpSBERABERABESgPAQknpeHu3IVAXcC544EeIdydlgw31tAvvSwezqM2bod0OcuoO3quc/pPqdwHBW7egjo/aqetlRNREAEREAEREAEREAEREAEKp9AvvV5HOOByqehGhSTwLqbe4c1Wizr5SKr82LSVtoiIAIiIAIiUFEEJJ5XVHOpsHWSwGa7AmddAzRpnlt9TuppLf7UaLcTsXTTftoVhcI5rc6fGQvc3r9O4lWl6zgBvV91vAOo+iIgAiIgAiIgAiIgAiIgAqkisOpanjUwPYUx/DkXuPZs4O1nU1VMFaYKCOQf1Pjf08CVp7ntsVVB9VUFERABERABERABOwGJ5+odIpB2AnQjde6NwBZ7FJaUwvcPXwOP3wG8+RTwx2+5cRo2AtbeFPjniZ4bKv53fpj6NTD0WOCn79NOQuUTgeQJ6P1KnqlSFAEREAEREAEREAEREAEREIE4BI6+ENj3JKBePS8ViZpxaOpZE4H8KwJ+/xkYfhIw4T3xEgEREAEREAEREAFIPFcnEIFKIGBzt55ddgrp8+cAixZ6f+Uis2kLoEFDew1pvT7yPE94VxCBukpA71ddbXnVWwREQAREQAREQAREQAREII0EaHXe/26g7Rpe6eROO42tVNllyrY6537aY6OAuy+r7Dqp9CIgAiIgAiIgAokRkHieGEolJAJFJtBxXeDs6wrdrkfNllbqvDf9jSejpqDnRKB6COj9qp62VE1EQAREQAREQAREQAREQAQqn8D2+wMnDa29wu6Dl4BhPeRSu/Jbtvw1yLc6n/w5MOgoYPav5S+bSiACIiACIiACIpAKAhLPU9EMKoQIOBJYenmg+yXANv80u2B3SaZmMfDRa8DNFwIzf3B5QnFEoG4Q0PtVN9pZtRQBERABERABERABERABEUg/AV6xddoIYPsDPM96C+YDN10AvPpY+suuEqaXQP7VbfJqkN62UslEQAREQAREoIwE6nX+x841ZcxfWYuACEQgsKBVO/y8x/GYs+amWNy0uVMK9efPRfOv3kPL58aiyQ9fOT2jSCJQFwno/aqLra46i4AIiIAIiIAIiIAIiIAIpI3AwmVa4vsTr8CCFVddUrQm075Gu1G90WDurLQVVeWpEAKzN9wZ0w/ujZpGTYDFi7HCC/eg1X/urJDSq5giIAIiIAIiIAKlIlAPq3WSeF4q2spHBIpBoO3qwIY7AHQ73WqV3Bymfg18+wXwwcvAj98VI3elKQLVTUDvV3W3r2onAiIgAiIgAiIgAiIgAiKQbgJLLQe0buuVcfEiYMa3wPy56S6zSpdeAu3XBBo29sq3aCHwwyRg4V/pLa9KJgIiIAIiIAIiUBYCEs/Lgl2ZioAIiIAIiIAIiIAIiIAIiIAIiIAIiIAIiIAIiIAIiIAIiIAIiIAIiIAIpImAxPM0tYbKIgIiIAIiIAIiIAIiIAIiIAIiIAIiIAIiIAIiIAIiIAIiIAIiIAIiIAIiUBYCEs/Lgl2ZioAIiIAIiIAIiIAIiIAIiIAIiIAIiIAIiIAIiIAIiIAIiIAIiIAIiIAIpImAxPM0tYbKIgIiIAIiIAIiIAIiIAIiIAIiIAIiIAIiIAIiIAIiIAIiIAIiIAIiIAIiUBYCEs/Lgl2ZioAIiIAIiIAIiIAIiIAIiIAIiIAIiIAIiIAIiIAIiIAIiIAIiIAIiIAIpImAxPM0tYbKIgIiIAIiIAIiIAIiIAIiIAIiIAIiIAIiIAIiIAIiIAIiIAIiIAIiIAIiUBYCEs/Lgl2ZioAIiIAIiIAIiIAIiIAIiIAIiIAIiIAIiIAIiIAIiIAIiIAIiIAIiIAIpImAxPM0tYbKIgIiIAIiIAIiIAIiIAIiIAIiIAIiIAIiIAIiIAIiIAIiIAIiIAIiIAIiUBYCEs/Lgl2ZioAIiIAIiIAIiIAIiIAIiIAIiIAIiIAIiIAIiIAIiIAIiIAIiIAIiIAIpImAxPM0tYbKIgIiIAIiIAIiIAIiIAIiIAIiIAIiIAIiIAIiIAIiIAIiIAIiIAIiIAIiUBYCEs/Lgl2ZioAIiIAIiIAIiIAIiIAIiIAIiIAIiIAIiIAIiIAIiIAIiIAIiIAIiIAIpImAxPM0tYbKIgIiIAIiIAIiIAIiIAIiIAIiIAIiIAIiIAIiIAIiIAIiIAIiIAIiIAIiUBYCEs/Lgl2ZioAIiIAIiIAIiIAIiIAIiIAIiIAIiIAIiIAIiIAIiIAIiIAIiIAIiIAIpIlAvW0OOaQmTQVSWURABERABERABERABERABERABERABERABERABERABERABERABERABERABESg1ATqYfXVJZ6XmrryEwEREAEREAEREAEREAEREAEREAEREAEREAEREAEREAEREAEREAEREAERSBUBieepag4VRgREQAREQAREQAREQAREQAREQAREQAREQAREQAREQAREQAREQAREQAREoBwEJJ6Xg7ryFAEREAEREAEREAEREAEREAEREAEREAEREAEREAEREAEREAEREAEREAERSBUBieepag4VRgREQAREQAREQAREQAREQAREQAREQAREQAREQAREQAREQAREQAREQAREoBwEJJ6Xg7ryFAEREAEREAEREAEREAEREAEREAEREAEREAEREAEREAEREAEREAEREAERSBUBieepag4VRgREQAREQAREQAREQAREQAREQAREQAREQAREQAREQAREQAREQAREQAREoBwEJJ6Xg7ryFAEREAEREAEREAEREAEREAEREAEREAEREAEREAEREAEREAEREAEREAERSBUBieepag4VRgREQAREQAREQAREQAREQAREQAREQAREQAREQAREQAREQAREQAREQAREoBwEJJ6Xg7ryFAEREAEREAEREAEREAEREAEREAEREAEREAEREAEREAEREAEREAEREAERSBUBieepag4VRgREQAREQAREQAREQAREQAREQAREQAREQAREQAREQAREQAREQAREQAREoBwEJJ6Xg7ryFAEREAEREAEREAEREAEREAEREAEREAEREAEREAEREAEREAEREAEREAERSBUBieepag4VRgREQAREQAREQAREQAREQAREQAREQAREQAREQAREQAREQAREQAREQAREoBwEJJ6Xg7ryFAEREAEREAEREAEREAEREAEREAEREAEREAEREAEREAEREAEREAEREAERSBUBieepag4VRgREQAREQAREQAREQAREQAREQAREQAREQAREQAREQAREQAREQAREQAREoBwEJJ6Xg7ryFAEREAEREAEREAEREAEREAEREAEREAEREAEREAEREAEREAEREAEREAERSBWBeq232LwmVSVSYURABERABERABERABERABERABERABERABERABERABP6PvbuAlqNI2zj+XEIIECABgkuwkGDBfYHFWVwWd3dCcEiAj8UJ7hA8uC/usLi7uxMcAsGTfOdN7+wdqequlrkzd/Lvc/bsbm5L1a+qq3v6LUEAAQQQQAABBBBAoIMF2tRnDoLnHYzO5RBAAAEEEEAAAQQQQAABBBBAAAEEEEAAAQQQQAABBBBAAAEEmkuA4HlzlQepQQABBBBAAAEEEEAAAQQQQAABBBBAAAEEEEAAAQQQQAABBBBogADB8wagc0kEEEAAAQQQQAABBBBAAAEEEEAAAQQQQAABBBBAAAEEEEAAgeYSIHjeXOVBahBAAAEEEEAAAQQQQAABBBBAAAEEEEAAAQQQQAABBBBAAAEEGiBA8LwB6FwSAQQQQAABBBBAAAEEEEAAAQQQQAABBBBAAAEEEEAAAQQQQKC5BAieN1d5kBoEEEAAAQQQQAABBBBAAAEEEEAAAQQQQAABBBBAAAEEEEAAgQYIEDxvADqXRAABBBBAAAEEEEAAAQQQQAABBBBAAAEEEEAAAQQQQAABBBBoLgGC581VHqQGAQQQQAABBBBAAAEEEEAAAQQQQAABBBBAAAEEEEAAAQQQQKABAgTPG4DOJRFAAAEEEEAAAQQQQAABBBBAAAEEEEAAAQQQQAABBBBAAAEEmkuA4HlzlQepQQABBBBAAAEEEEAAAQQQQAABBBBAAAEEEEAAAQQQQAABBBBogADB8wagc0kEEEAAAQQQQAABBBBAAAEEEEAAAQQQQAABBBBAAAEEEEAAgeYSIHjeXOVBahBAAAEEEEAAAQQQQAABBBBAAAEEEEAAAQQQQAABBBBAAAEEGiBA8LwB6FwSAQQQQAABBBBAAAEEEEAAAQQQQAABBBBAAAEEEEAAAQQQQKC5BAieN1d5kBoEEEAAAQQQQAABBBBAAAEEEEAAAQQQQAABBBBAAAEEEEAAgQYItC23xeZjGnBdLokAAggggAACCCCAAAIIIIAAAggggAACCCCAAAIIIIAAAggggEDTCLRpzj4Ez5umOEgIAggggAACCCCAAAIIIIAAAggggAACCCCAAAIIIIAAAggggEAjBAieN0KdayKAAAIIIIAAAggggAACCCCAAAIIIIAAAggggAACCCCAAAIINJUAwfOmKg4SgwACCCCAAAIIIIAAAggggAACCCCAAAIIIIAAAggggAACCCDQCAGC541Q55oIIIAAAggggAACCCCAAAIIIIAAAggggAACCCCAAAIIIIAAAk0lQPC8qYqDxCCAAAIIIIAAAggggAACCCCAAAIIIIAAAggggAACCCCAAAIINEKA4Hkj1LkmAggggAACCCCAAAIIIIAAAggggAACCCCAAAIIIIAAAggggEBTCRA8b6riIDEIIIAAAggggAACCCCAAAIIIIAAAggggAACCCCAAAIIIIAAAo0QIHjeCHWuiQACCCCAAAIIIIAAAggggAACCCCAAAIIIIAAAggggAACCCDQVAIEz5uqOEgMAggggAACCCCAAAIIIIAAAggggAACCCCAAAIIIIAAAggggEAjBAieN0KdayKAAAIIIIAAAggggAACCCCAAAIIIIAAAggggAACCCCAAAIINJUAwfOmKg4SgwACCCCAAAIIIIAAAggggAACCCCAAAIIIIAAAggggAACCCDQCAGC541Q55oIIIAAAggggAACCCCAAAIIIIAAAggggAACCCCAAAIIIIAAAk0lQPC8qYqDxCCAAAIIIIAAAggggAACCCCAAAIIIIAAAggggAACCCCAAAIINEKA4Hkj1LkmAggggAACCCCAAAIIIIAAAggggAACCCCAAAIIIIAAAggggEBTCRA8b6riIDEIIIAAAggggAACCCCAAAIIIIAAAggggAACCCCAAAIIIIAAAo0QaFPfOcc04sJcEwEEEEAAAQQQQAABBBBAAAEEEEAAAQQQQAABBBBAAAEEEEAAgWYRIHjeLCVBOhBAAAEEEEAAAQQQQAABBBBAAAEEEEAAAQQQQAABBBBAAAEEGiZA8Lxh9FwYAQQQQAABBBBAAAEEEEAAAQQQQAABBBBAAAEEEEAAAQQQQKBZBAieN0tJkA4EEEAAAQQQQAABBBBAAAEEEEAAAQQQQAABBBBAAAEEEEAAgYYJEDxvGD0XDhZoG0+abhZpokmkPgtK3SeLDh05QnrnBWnEd9LXnwafjh0RQAABBCRNPrXUo5c04xzSNL3bSb78SPr0Xembz6Sff4QKAQQQQAABBBBAAAEEEEAAAQQQQAABBBBAAIFxRoDg+ThT1J0ooxYsn28pacVNpdn7Sz17SfZvcduoUdJ3w6Xn7pfuu0L64sP8GV58NWnlzSvPY8Gky49tjYDSVDNKWx4iTTxpex7//EO6+RzprWfz+3GGziew5SCpd7/KdL/wkHT7hZ0vL6S4VsA6Ia20udT/b1Kv6aUJJkxW+uM36atPpBf/Iz10XTFta/JV2aNogb6LSOvuKnWdoP3Mv/wkDTuGzmdFW9v5srSlrmNa8Zk8SQ9pi4OlXjNUyt97hfTUXfUoDc6ZVmBcez9cdUtp0VUiJWsXrz1F+vSdtGrsjwACzS4wYx9po4Htv32fuUe6e1izp5r0IYAAAggggAACCCCAQIMECJ43CJ7LOgQm6Smtt5u03AbRKIcjLKsAACAASURBVPOs25jR0kdvSteeLL30SNazSGvvJG28b+XxFpQ/ekvp+6+yn7dZjpxlbungiyVzL20WKBs6SHr8tmZJJenoSIHDr5LmXKjyio/+WzrngI5MBdcqUsA6Hq2wkbTWTlHAvK0t+9mtbf3sPem2C6RHb5Hs/7N1DoGl1pR2PLqyw8TPP0jHbit9+HrnyENnSmWWttR1TCs+k23Gi0HDohmFyrdrTpJuOb8zlXLrpnVcej+0jkV7nyFNNkVUnhZMO21A/uebdUCwc5bPmGVt7RcfRJ3QeH427v6ZcGJp6pkkKyOr67aVZjOzmXc6csYdaw8tHf0Wkbp2k+z677/a+DoybW9pidWlLuNHPu+/Illn2qK2ZdaNyqAe2wsPRoa+bZvDpJU2i96Hf/9Vuuiw6J2WDQEEEEAAAQQQQAABBBCoEiB4TpVovIAFd1baVFp/j/aPV0Wkyj5M2WjJcw+SLEiQdiN4nlaM/Tu7QJaAT2fPcyunf8Hlpa0PlaaqGuGZN89jxkSjlS/+P+nlR/OejeM7QoDgeUcot18jS1tK8JzgecfWUv/VxpXguQVRrSPHbPNGFtYx9vjtpU/eTl8Sdq5VtpCWXluadhZp/K7+c9hsWcM/kKxz4j2XS7/9kv56HJFOwDoxrLm91G9RqXuP+I6EFkh/4ynptguj5cGK3qzj0Dq7Sgut0L4UWfU1rI58/p505yXSY7dIf/1ZdCriz7fOLtKGe7c7FdmRdoKJpMOukGadpz55SuqIZf4HXtT+bvz5+9IJO0hff1af9HBWBBBAAAEEEEAAAQQQ6LQCBM87bdG1SMJt1POuJ0jzL5tvRGQch/Xit1EkH72RDo3geTov9u78AlkCPp0/162XA/tov83h0rLrS1261C9/9jH37sukq05kFF39lIs5M8HzYhxDz5KlLSV4TvA8tH7Ve79xJXi+6f7SGttHvz+sU9h9V0qX/Cudrv2O2XifKGjebaJ0x9reNvLVApNXHk8QPb1e8hHWidDKefrZ0v/OtDphgdXLjymmo2DPqaSdjpXmXSrdu9m3X0T148k7k/NbxB7Wqf3Qy6W+C7efrcjg+RTTSoMvk6bpXURqa8+RFDy3I9bfXVpvd2m8LtG9//CN0vmH1Cc9nBUBBBBAAAEEEEAAAQQ6rQDB805bdC2QcBsNudfp7SM+4rJkP2x/GylZT/zSZqM84kZ2lJ/vm8+l0wdI770cDkfwPNyqo/fc/3xpjgUqr/rEbek/enZ0upv9elkCPs2ep3EtffZx1qagtVFWoZuNeisf1WTtqrWvIZu1zTbN7XkH8eE/xKtR+xA871j5LG0pwXOC5x1bS/1XGxeC59XTtduo0+O3i6bLDt3sHLsNiZZEybtZkPbMfdJ39M173VY9vshOhEV0FFzw79IOR0s9e2UTt9+/FuC95Ij6j0K3mRgOvLByWa8ig+eu9iWbivuokOB59fIh9o3hrP2k5x8oMiWcCwEEEEAAAQQQQAABBDq5AMHzTl6AnTb5Fjjf7zxpxj7+LNhoDPsRa9PVvfKY+2OB/fjtv0w04mPOBaP14nzbx29KR28dPoU7wfPmrV5ZAhPNm5vmSRmuzVMWWVISGjgf8Z300sPRh9i3n3e3rfbhec6FotHrNjNIaT1YV7osgG4fVs87mBHoWcqtI44heN4Ryu3XyNKWEjwneN6xtdR/tVYPntvIWuuEOf8ykYE9w26/ULpqSHgJLL6atN2/pEl6hB+TtOeP30QBvNeeSNqTv8cJWOe/PU6RFlgu/Whz33mtjjx+m3T+wemD10utJW1/hDRh93zl1lHvWuVrgpdSXGTw3PU+kk+m8uiQ4LkdUT763P7/uy9F3wn++LXI1HAuBBBAAAEEEEAAAQQQ6MQCBM87ceF12qTbR6udj5X+to77o8Yfv0mP3SpdfWJ4oNswbOrELQ6WllzDPSI97bRsBM+bt4plCUw0b26aJ2W4Nk9ZpE2JfSy2DklzLeY/0kbW3XC69Ogt6YLc1mavsFE0xaV1WHJtNirq5rOlG89Mm3L27wgBgucdodx+jSxtafmMKqWZdex9aOigKGjTKlv1iL9SvkIDHq3i0Mz5aPXgeXV7mHatc+tYZjO89IgZRWz37hcfSF9+LH36TtRZeJqZpRnmiJ81ywLop+4ZdWxjSy+Q9BvTzjhmtPTDN1H5fPxWdI2Z+0ozzC5NNqU/4J4leD17f2mfc/wjzu3d6auPpR++jtJhU/9bHfEtAVDvdy1feosMnttSCTaVvi2XUI8t9FliHfkHXSZNNWOUij//kC47SnrgmnqkinMigAACCCCAAAIIIIBAJxQgeN4JC63TJ3n9PaR1d3Ov92bTq5+9v/TWs9mzGTc13i8jpFP3ChvV0erB8+zCjT8yS2Ci8alu/hTg2vxl5EvhTsdEo8RdHyNtylFby9VG1ZVPz542t9ZBadv/kxZfVbIP1NWbjWi3j/552u+0aWL/MAGC52FORe2Vty0tHU/wvKgS4TxpBFo5eD7BRNKgS6U55m8Xuf9q6aLDw4SsY8ugYf4lpywQ/+9zpQev9c/qsuYO0qpb+Wd0ees56YQdWAolrEQq91phY2mrwVLXCWqPtsDzy49IVxzrn57f6v5mB0pzL+Z+z7E22erKIzcnp87q2n7nSvMs4U7Lk3dEa5mXAuelvez9aqVNJfu97Jr1J81v2eRUtu9h73gDz5T6LVp7VJHB860PlVbZovIan7wtHbWF9POPaVKcf9+NBkpr79z+7px2lrr8KeAMCCCAAAIIIIAAAggg0MQCBM+buHBaMmlxPfBtBMCJO0vDP8qf9bhRIU/fLZ22V/I1CJ4nGzVqj7yBiUalu9mvi2uzl5A7fX9bO5o+1jVSyT5EXnZkNJtHEZt91N3sgOjDf5cutWd86RFpyE7pRrYXkS7OES9A8Lxja0iettTusf+7SppjgWj2nWO3lT58vWPTX8+rMfK8nrrFnLuVg+fWyWy7I9qDqyNHSCfvJr35TJjd6ttGo2bHq3r+2ahkWw7lnAPCZs2KW2bFgrxXHifddVlYmtgrErDg76GXu5cES/suZO84G+/jfq8KDbD6AvnWifHf50g3nhVfctP2jmYUmm7W2v1sObPjdyjuXWvB5SULattobNdWZPB84FnSIitVXsXuvyOrAuodUa9txoEDL2qfGYB7ryPUuQYCCCCAAAIIIIAAAp1GgOB5pymqFkiofRAecJq06Cq1manHNIXr7CJtsFdtgCf0QxnB8+atdHkCE82bq8anDNfGl0HaFNjHYhtFN3O/2iN//1W66LBomvYit7hpUe2aZ+0rPXd/kVfkXHkFCJ7nFUx3fJ62dIpppcGXSdP0lr78SDpqK+m74emu38x7Ezxv5tKJ0taqwXMbCXzg0MqRtWmCkHHB2TeejjoA//ZLePnGLbcSGqANv1rr7+nr2JD1XcjXMTEkwOqa4cBKIO0SYr7O4HnftazuWQethVeM/mPPnbhp1IsKnpd3DiuvkUWdP0stH3C6tNiq7Ue+/6p09Jbp7uUs1+UYBBBAAAEEEEAAAQQQaHqBtuW23GJM06eSBLaEwLezLag3Vt1NoyaYsCI/4/31h+Z84GJN88ajhebzzwkn0Uv/HKyRU1b3oh+jmZ+5VbM+fl3s9T5eZC19sPRGFftM9P1wLXDDMZpg5PeFppWTpRN4ccND9eP0c1YcNM2bj6nf3eemOxF7Vwjg2vkqxEeLr6ePFl9XY6qmUW8bPUq9n/63ej91U10y9dtkvfTyegfp157T1Jx/qnee1tx3nFGX63LSbAJf9V1Sb620g0aP3z6Vbdffflb/G4/TJF8XMNtLtmS17FF52tJvZltIb662m0Z17abJP35V8918gtos4NIi2x/dJ9eLGxyiXyeftiJHsz52rWZ+tqAZMlrEqlHZ+Hmq3np5/YNk79Glzd7V+953gaZ+64lGJSv3dcvvLTtZ25jRmv3hKzTDi/cEnfvbWRfQG6vtXvM7xn4T9L95iLp/80nQecp3GjHdHHp1zYH6c+LJKo7t8ufv6nfX2er1Pmufh6K+vN4B+n7m+ap2H6PpX7pffR66NPQ0Ffu9ueou+rLf0jXHJrXN1XWtdIIsvyPf/9sm+mTh1a3GVqQjzbvWXxNOoneX3Uw/ztBv7H0d/RYPX3O8qN9Yzdj+D597Gb2zwnYa3WX8sb7jjfpLfR64SNO+/kimOsNBCCCAAAIIIIAAAggg0DoCberXt3W+yLVOubRmTvY6rbJndymXtv7ckJ2Lm3quXM/WMdtw79re9B+8Jh25uWRr1/m2tXaKpuwr34Z/KB29lWRrGrI1TuCwKyUbjVG+2aiFcw9sXJpa4cq4dq5StOk1D7lUmmrG2nQ/c690+oD6tKulq/3Dpq/dr3b62m8+l47dRvry487l2cqpXXINacejpfLOazYl+HE2JfgbrZzzxuQta1tqI1v3OTt6vtnoxmFHSfdd1Zg81OuqY0eeXyZNO0vlFa45Wbr1/HpdlfOmEZhlLumgi6NpsEubvS8PHSQ9cXuaMzXXvtW/Q9I+qzbeV1prx9o8PXBN+JrpLhGbRt6m+K7e7r1CuvTI5jJs1tRMM7N08CVSr+krU2gzmx2/vfTxW9lSPnZa7wulHr0qj7d1yo/ZRvr8Pfd5Xb95R4+SrjpRuvPidGnxveulyZuv3Q1NSVG/sczT2pbytdz//F26YHBxywuF5qm0n7Vzg226/znaj3z18WKnxU+bJvZHAAEEEEAAAQQQQACBphAgeN4UxTAOJML38eGXEdJpA6TX6jSSZdZ5pQMvqPwAaNwjvouCBnEfU9IEz8fvKs27tLTActIMs0sTTypNOb307efRtd59UXrmnuwfb0KriI0+nW8p6e8bSvYhadLJpc/fl246W3rr2dCzZN/PPs7Y9H9zLxFd2z42TTZl5PDLT9Jn70lvPyc9/0C+6fCyBiZCc2bTGS60gjTnwu3l2XPqaApd+8jz0ZvSiw9Jbz8v2dqFHbFV17HShzz7eGa+Lz/asa6T9JCWWL29rO2DpU1TaUb2UfH1J6Un75Bsncl6bFZGcy8u9V+2vYwmn0b65jPJlmawe87qmQUGx4yuRwpqz2lrmK64idR3EcnWqvzp+2gd1WHH1Of6vuD1iG+lU3aX3nmxPtctndX3QbeoIIu1J9aWWJtm7amt6d5rBumvP6SvPpFG/SV9+k70/Hj9qXxtShopa2ctuGltXe9+0kSTROn6/sv6t/dmbtOL9l1UmngSaeqZonpmgXBrl2y6fGuXqut8vYPnjX72pCm/0H1dz3V7rlnds+d6XBuX5RllgbnlN2x/X7Hzn7hLfCe/6rxYuzz/cu33TOldxNqE0rPi3Zfq2zYn+aYNntv7oy33Y1MMWxtgdd6msf/15/g6n5SO0L+X6oG1QzP2ie730vudTZ1s7zUvP9wxbVBHpaUVg+eu3yFP3x11MgvdLIg6X9Uo5N9GSmfuG70TZt1c7bOdy94fjtoy61ml6ndye0+z0bXlbZg9M1qhQ/ACf5f2OEmasHul19hp+bfPbmjPtsHDpL4LV57D3nOsw67VoerN18al7axRft5djpf+tk7llSwYf8Vx0t3DkvPXLMFzVznZ70N7Z7WlDxq1VXdgsd8Rlia7B9kQQAABBBBAAAEEEEBgnBUgeD7OFn0HZ3yjgZIFo6vXU6t3z24bZXfoFdKs81Rm2AKeNprjwWv9ECHBc+utvtE+0pKrRx9Ukzb7eH3zOdFIsjQBvf3Oiz4cl7Y/f5MuOVJ67r72f+v/N2nbIyQLrpRvvkDWTHNKe58hdS8bWeQ6b1KeLIi58hbRqBn7MBe3Zl7pXDaiztZzvO5UyWYeiNsWXkna5lCpa9l0/3ZN+4hcnc8/fq/8Nwvknryr9OO3SbmI/t5/GWndXaXZ55e6dEk+xgLprz0pXX9qttGbq24prbdH5XWeuK1ypFGpji29VhQ4iNvM9Z3no5Et772UnP7qPUICPmZjo437LJRsZHX8w9ejupolPa4c2PU3HBB9yOzaLTmPFmB56k7p+tOjoH7azVX/LDBva5uWNquPWx8m2Qfw6nppgcx/bZb2qsn7W9tma52bR/WWdxRc8tXb9xh4pmRG1VvWEXNW363ttY/ENjIppD2xa1vdtxFgt18kPXZLuvbVjg+5F61s19heWmWL2lFo1fm3abbtQ7mNpH3wuvTpKT+ffby3oOqaO0Tte9UU/TX2VuefuEO69uQoqG5b1uB5PZ49rnsqy7OnPOOuc478QTp1T+mTt9PUaGnK6aStD5XmWTK5zbU2zoKn15wkvVAWPAtpS33tr9Wd91+Rzhwoff1ZctqtXi69tvSPbaKOREn1w85o6bYA2k3nZLtfklPl3yMkeF6q89YWhLxXuOp8njTasRZA/ufe0jxLhD1rrA2y55y94yW916RNW0enpcjg+cqbS+vsIpUtGTE2+xb4e+Qm6aohaTWy7V/d2Szkd0D5laxjyqBhkr07l295AqKl80w/u3TIJZJ1wCvfrO2ytZfTdEIs3TurbSVNN2tye1B6Vt1xUfSbqKM6hGYrRf9R9gzf/KDamXBuHRq1z3k2ex5YPS7f4gLXvkC+/WY7peqdPzRdvg4WoedsluD58htFz9fyd+WkUfyhRnn2c/kWUXfypIljEUAAAQQQQAABBBBAoOECBM8bXgTjQAJ8vfbTfrjKSmVTt1ePFLFzWYDloev9Z00Kntvo0l1PqJ0iMCmd9qHKAmpn7B0ezKv+EF8dELegyvp7VE7JW0qHL3hexMdRC+hufnDl9HtJ+S//u33Af/Fh6byD2oM81cf7PhiFXCd0mn0Llux0TDTKNTRYV50PG31y8RH+fLjS66pj5VMjZvW1e8umVr30X+lG48YFfOw+tulKrXNB+dTPIeVg6bGRMVefmD2IaEHVnY+TFlg2+WOwK002QvDuy6Qbz0z3cdhV/8oD4hbMtOk5bZYL11av4Hm/RaWBZ0ndK9dJHTvqviNHy1hAoXqaVHOwDitpRrNZ/Vpze8na65COSL56Z+3rh69JZ+0rDU+xlnfSvWgzCex+kjTLPOnaiCztfXnees8VTbdu/522bbLOWkMHRyMiswbP6/HscaUl72wFWfNXbm11cIM9oyB0Ukel6vpnz7In75QuPDRqc7MEz62jgs1g8OjN0l2XhrVT9h6y87HRaOwsW9b7Jcu1SsckBc8tgLjnqdHsDmnrvM0IcNNZ6TsolufHnjVbHiItsUZyBzGXg5m+80LUBn37RR6paBaCRqSliPdDy7kFNK2DafX9ZB0N/nN99M6UpiNpVk1XZ7O0Qe8ppo06rE3TuzIVNpPDEZvmy4fvngh9hy2lKG97YJ11LjuysiNQVvOOPm693aP2u3wrajpw1/uBXce31IQrLdYuWIfhW87LJuOblj60g4XdA8uuF80GFrd17yH9/Z+192xR07a7bELzkE0u7CjXPdgM6QpLPXshgAACCCCAAAIIIIBAnQQIntcJltOWCfhGVKT9cNXRqHHB87kWk2yKt+rpAdOk0aYbPmmXsJFlcQEMG3FmafF97K9H8NyCDJvsF30YrR5pm8agtO8Hr0ZTZ7pG2dU7eG4jRHY8KnkkaUi+bKT76XtLHwWuIRwXsLMPTGNHa1WNsA9JR4ir6zy+gM95B0dGy6ybLXBt17IP5I/cHAXz0n4sn71/FExxBWnTeGQJZMYFz23E+b7nStYe+LZ6Bc8tyLzh3h0/m0ca79B9zXGnY6OpmdMGy3zXsMC9dVAy/5At7l4sov6lae9L6bW2yTr1lK8NGpKX8n2s04iNQLegYpY1z+vx7GnG4HlRddCWSjhtz6hDjQV/y7eigg+lc9pIyI33yfceUjqXvY/Z/fLey2lrWPr944LnT94u7T9Umn629OctHZEnMGudVKyTTJ7rl9Jh99z5h2SfzruRaSkieN4sgXMrD9cSTmmn83aZ2LnTnsdVs333hC27ZCPPQ2ZPiutEm+ZuKqKzY5rrFbWva1rzIqbUt/S53g/sffLqIdFsN9Wba0aeItLiekcPWYYsjbGvnhf1/HKVU97lCdLkL27f6nIrosyKShvnQQABBBBAAAEEEEAAgYYIEDxvCPs4dlHXFG1G0Cw/ln3F4Que33WZtMm+7g/W9tHJRp1N0C15dK59eLEpK+3jatLmC2DYqKYBZ0g9YkYS1CN4boG7DfbKNirLl9dn7o0C6CFr9SZ5lf6eNGqniOBUdVrSBCF8ATsbtbbZgelHP7pc0gTtXB/mbIYGW1vaFzi3+m5/t44kSVPdWyDP6rtNox66WQAqqY6Hnqu0XxoTX/D8yC2knY+Rll4nPuBbr+C5a+3VvCOb0joWsb91xAlxzHItWxrimG3CZoPw3Ys3nO4P5lmQzj6u2hqyFnxN2h67NVojNaTzSJFtk9139uHb7uHyWSNsSvfjto1fcqIez55mC54XFTgvlb+t22rO1umifCsq+GDnXPwfUceKtCPk4+qodWI7eqt0s5Uk1XnX332BQpsVZP5l3EtRpL1Ols5aFqze69TakcVpr12+v023ffHh0lN3pTtLo9OSN3jeTIFzk3d1Nks7JXM9g4rWVhxwQe1MMqHvDzbz1Dq7Jr+DhdbCLPdP6LnrtZ8rKBvyjAtJz24nSkutWbmn77eVb7mwIjqMWwe45TYIS0dIvlz71LOe2/XSzMoy1YxS90mjVI7+71Ij9pujXptr6v+sSxDVK42cFwEEEEAAAQQQQAABBDpUgOB5h3KPoxdzrRVnFGk/XHU0nyuYYqM/2lQ57Z0FJp65W7rjYunjt9pTadMZW2Bt9W2jNVRdW+gUy64AxpXHR2vv2sh+11YK5PvWks36cdTWe7SPfPYBvHqzD25ffCA9/6D0/AOSrUNqgVXrTGDTSdoHf9964uZ49n7Sc/dXntWmS7bjLEBV2mw6c9fUmdXrjI74Vnr4Jsk+clVv084iWQCyeo340n423aMFQSzg9clb0ZqTk00uzTxXNKVh3LrooUE7Vx2za1qZVneIsPRYUN183no2SuWU00c28y4VPzrV1zGh2sT1UctGPtkHrK4TtO9tnTZsXe37r6pci9NG61l9X3JNf1DH1oQ9emt3mVSnx8ombhSi1a8X/yM9eUe0fq8FMm1KSpt+3+pI3Pq/5mwzPyR9iPMFz+26vg4kFsS2tFhwtXp99CLaMasbtvZq9ejIX36Kpmy3vHWWLW5mCVd78vWnUX20qd1tOY75l5V6z+0OGtiapFedKN15cbKG6160pQ9sCunymQV87b0FYC09NmPETH3dHSpC2/uktqna5Y9fpS5do3q/2CrSLHPXzhAxNmDfVpmukMBCPZ49zRY8t1lUbC1736wH1s7YPWUB0M/eqWx7+/8tmlq7fLP7X2Nqy6Co4Lldz9ZHnrmf4xk8RvpuePT8tWeFPQPt+Wf1c4Y+Ubto9blrt9pj09wvyXeUfw9f8NyeKzY1dnk5mKV1grO8WJ7K6/qiK/vvfbv6n39Iw46SHrg2ObXmM+gy//IbpfXMreOXPX9HfC/ZO561RStu4je1K9ssGCfsINkUwCFbM6Ql6/uh5a/ZAueWpurOZs02orR6PfZSPfnPDdLQQfG1Jm72qdJ65lZv7f6x9mC8LtF9tsjK0mKr+t8drc7/+5xoqZtxebP2dvDl0oxzVCr4Rnz7pvcvYgrwtCPgs5RbPYPnvnfX0vT39r612tbR7xpzdHXIteeZWdr72UPXJb/DpzGwZ6MthzTxfwP2duwHr0lHbh72myXNtdgXAQQQQAABBBBAAAEEOoUAwfNOUUydPJGuEZIdtd55HjrfGnfl57S1Dm2q07h1LW3a7U33l1bavPZDgH3YuvV86dpT4lPqCmB8+LrUZ8H2D80WHPnoTemey6Xn768MarrOnvXjqE0Rv8LGtWe09XVt/cpn743PyzxLSjZCxBV8f+4+6ZQ9kkstzcgF19lstOv+50n9l6n9q5XJ609GI6TjytU6RNj0ruVlUDqbneO+K6VLj4zPS0gdC0mP1TEbebTqVu6gdWgQweVangP7mHrfFdJVQ+LX4zUbm2Z9jvlr8x8aQIwrI/t4ZuuX33BGfDqsU4HVV9d6wOZ6+4XROuxxmyvQZx0KLHhbXoctwPb4bdHHvA/fCBtdnFzT3Xv4Pm7asgHWMcGCZ51hszIePEzqu3D29sSOtI4stu6za6rlt56TjtoyuTxc9+L3X0qT9Wpvt63NPXNg/FrqlqfN9pdW2cr94TdpFFNcvbe8hqxJG+dRLp01eJ732dNMwfOFlpdsVKFrCRZ7T7FpxC8/zj97gbW9FnxfabPkJTaKCp77Am0WELzutOgdIG52A+uQZgGCGaqCQVY3OiJQ4AueV7cCIe8UVte3PVyykdquzg92vxy/fRSAj9usk6eVoesc1hnuwsMl6/jl2yzAZumwYKTdw9WbdewbsnNyO2THNUNasr4fNmPg3LVWdBGjgIt6xvo6S4T8TorrzGrvr5ccEb9+ubVfNt27Pf9cs1j8MkI6bYD02hNF5bbznWeFjaQtB1d2II1rK33vZ6GzCMQJWeenHY6q7fxUZGf0egbPXcu4WcfgYcdIs8wTde5KM5uKdWa0Ds62NI29z+TdXMH9oqfFz5tGjkcAAQQQQAABBBBAAIEOFSB43qHc4+DFfNPXdYYRkkmBzdCRq6Vi930QDVkvMSmoaaOirztFuv/q8EqW5eOo76O3fVw4ba/2EdFJqfAFLEI/aOYNnvtGu6ZdKzVuut+QIHFSHUubHuuYYIEg1zT+IaPh4+pZ2lFIvtGRNrrxiuOku4fF1xLfB8u00+BaOmwq3rkWrw2MhIwIjBsZbTmwILx9WLbpuH/4OqnmF/N3X5qK+DhbTArDzuJah9aOTNue2DG+0dqhbUrSvWjLjJy6Z/gHWptSe5n1autc0nIlcfWttJ52SD2zer/3P356NAAAIABJREFUGVK/Rf1lkSV4Xn22LM+eZgme2/vJAUPdRqW14pPaqZLHsutHQc+4D/9FBM99HU6sQ9FF/yc9enPYvecLunXEu1lI8NxmsLGZQYZ/lJwfCwDueEw0rbIr+G2zpFx0uP88fRaIOhPYrCXlm7XtL/1HOnOfsNGNcR1nrAObTd9uM+HEbc2Slizvh80YODdr69BgHTbLl6ywjq9HbBrWmSG5Bubbwzo92jI91aNsbZaVY7aOOky5Nqtve50m2QwM1ZstwWDLIPmOrd4/rlNrmo4f+SSa72jfe2xcx2dbcmWPk2o7ZBXR/rvqsqkVce6Sfj2D566R3fabYOzsKN2zl791tBo6WHrxoeznKB1Z3eE/pBNL/qtyBgQQQAABBBBAAAEEEGhSAYLnTVowLZMs30fSkI/2jUaIC6bYCM/jtgv/MGV5cY1+sX8PCXjFBTUt0GSjpNN+NMjycdT14SPrhxvXjAShU2nmCZ7HBUxCpzcvr5sWQLepxV2jZ5M+2icF7LKkxzeFZ8iUvHH1LM16zSWf5TeKAkoW3CjfSlM0+u5xK6NBl9aufZs2QFQ6f54yip1WfIz0zD3S+QeHBVeKatNc6zLauUNnbigqHXnP4xtFlXTf+K678b7SWjtW/jX0WRN3L4Z0sqhOk42CtzaueskOm7Xg6C0lWwKkerNgyIEXRMswVG923JAd0z1zkpY9CLGpx7OnWYLnC68YdTaqDnin7ShUKqukdYeLCHD43iNCZ1gor1euJXVCOzflufeTgud2b5y2Z/RuFLpZG7/vuZVLLJSOTbp/XWsl27FZ1oC3e9jOZ21b9fbq49LxO8QHbJslLWnfD+MC5/dcJl05pHGBaltKY4M9K0ujiHsxtG7G7TfnQtKAM2o7PIbMjGMdo6zTR/fJKq+Q5feJncGWVhpweu007r4llYrIfzOfw+7lnY+Jlt+q7pQTN6OF752xiDrnC2yHdMIOta5n8Nz3zheatrj90nZ4S/MemTRjUBHp5xwIIIAAAggggAACCCDQlAIEz5uyWFooUa4p2ix7nWF6YV8wJSQI6StCV8A4T/DcPvLfcLp0y3npK03aj6N2BddHoay98l0fNC04aus72lp2cVue4Lnvg2Po9K6udNmonQGnSRNXfcRMGjkUF7DLkx7fLAdJARZfoMxGddjUtx+/la6e+e7/pOC5L6iVpTNBKcW+MrLpfI/eKlqX1rXFBc8/f086dlv/sem0wvf21ZsiPs6GpyL/nq58hHagCS2rkACxnctnGrq0his9rvY+rr752iYzOXs/6fkH05vH1d8QG1+bkOfZ0yzBcxu1aSP5qresIy3jOmbZNYq4P32BjSzT9voCGUntc/paWHlEXPDc3q9uOV+6/rT0V/GNpo97Z7MOJodcGq1dXr7lma7aNwtG0mw0zZSWNO+HzRw4tzIdeKa08EqV5VvvOh5Se+NmCgrpLOVaQil0iR5f+mwJijW2rw0WF9F2hZg0yz5xs1kkda7yPXNtmaGbzsqXw3pOCV9KWT2D50kdhktpMGN77/nmM8mWRLKll+z3lXWSitssgG6zjDx2S3ZnV6ffpBmDsl+NIxFAAAEEEEAAAQQQQKDJBQieN3kBdfrk+X6EJwWsmiHjvh/5SQHRuLS7RhXlCZ6HTMXtS0+aj6Olc7g+CmUdqWZTNi/498rUjfpLeurO5Kla8wTPXaNTQ0b5xJWrb/rMpI4FcQG7kPW4fWnyfby3YJmNfLMRda7NFyh7+u5oCtC0my9IkvTh2hXUSgo8hKTNdd6kYG3cFP9XHh+tvd7RW72C50kjQtPkM6QjjOteDJ1m3ZUWV1mFBIjtXD7TPOlxjeyNe/a5PCxteTqNxI1mD7HxtQl5nj3NEDz3jeDOEzS1svJ1/LG/FRGA8r1TZRkZZ2ufL/4Pqcv4lXfTCw/5nxFp2gDfvnHtTN53Q1/wzxf88M2Okuees3z70hHXyaGZ0hL6ftjsgfNJekiDhknWsaK0hTybiqjnvnNYm7zKFtKGA9xTVYcEAH0dLd57STp662ga7Cyb77yfvB3NmGLLdLT6ZrPF7H6S1GdB9zIQSUt2+d4lkt57Q1w7e/DcN7NGKe/Wafjms6Pgt/1+qt7st826u0iLrupfIsU6+568m/TeyyGitfu4pt3P+1zKlhKOQgABBBBAAAEEEEAAgSYQIHjeBIXQ0kloxeB5ng/gRQbP84yItEoX+nG0vIL6Aol5PzSnvQmyBs9968UmBZVD0pdlqkbfR7asI73L0+kalZTU0cHlmudDc5bgue+YkClvk8rJF9iKGxHkK9c8nWiS0pn0d1+9yTL6tPxaHR08T8pn2r/XI3ieZyp8Vzn5PsL62qYipsz1BeWyBs/zPnuaIXjuu6/ztjM2+vzQK6RZ56mtvXneHUpn871TZZliPO39VdT+ce1M3jZs5r7Rcgk9elWm1tcJxvVOlueZV7qqdQ60JRhszeTyLW72l2ZKS8j7YbMHzs3dNfuNdcQ7YYfswbU898Hs80vbHi71nssdmE0a1Vy6tq8j61UnSndenCeFkuvdsZFm+XITfrSNNrelN2wN+uqlPEpnCZkRoJ7Bc99sTiGdsEMl6jnyfPAwyWbYqd6s3j9yo3TJv9xB8+r9rePXHqdIs8ztzlWe36T2DDno4srlC0LelUJ92Q8BBBBAAAEEEEAAAQQ6lQDB805VXJ0wsa0WPE8aSZxUREUGz3/5STpld8lGQWTZQj6OVp939v7SARfUrrFY1FpzofnIGjz3jTb84DXpyM2zj9axdGc5t+8jW9L06iFOvkDx47dFU0C7NpdrnpG3WYLncy0WreM58aTtKbRg3XWnZlueoDyfvjKKM/EF2fIEVUPKL26fVhl5nteh+vi1d5Y23LsyKBH60dNlavXu6iHS7RdlS2ma4Lmvbn76rnTUFpLlI+vm++AeYuNqE/I+e5oheO4a5Z9nSZbysnHNOGB/LyJ4PsW00qBLpWl6V9YGCz40em3p0Prpey4kzQIScn7fTAuuc/s6OuR55pXSmPbcafcPsciaFjsu6f3QFzi3Y22mmjMGNm6N83Ib1/vED19Lx2wj2bIrHbVZJ4otDpKWWEOyIK1rs3v41vMl68w3ZnR8ylztVxGdQO2qrs5Wf/4uXTBYeuzWjhLr2OvYLFhbHSrZyHvf9sUH0km7JM+MVc/gua/t7AzBc9csEGYd2mGkulxsCvd9z5XsHq/e8ix14zIuokNVx9ZoroYAAggggAACCCCAAAIFCbRNteQSYwo6F6dBoEbgrxnn1I97nK7R3XtU/K3LVx+r5+m7azwbYduk2y8rb6WRa+9akbq2X39Wj6EHqus7z2dK9U9bHqbfFvtHxbFd339ZPU/ZOfZ8Pww8T3/O1r/S8OtPI8MfPGs1J6TQVTZtf/6uSa84Wt2eu9d59JgJJtQPe5+jv2bqV/v3MaPHukxy0xka/9O3M/mEHuTymPDpOzXpsH/FnuLPPgvpxx2P15iJJqnYb6KHr9ck150Uennvfj8MOEd/zrFAZTl9N1w9zthDXWztvqrNVcdsl4nvHabut5ydKz2jes2gH/c8U6Ms2FK2df3wVfU8eWfnx1mX6/ifvKmep+6qtgzTgI7u0Us/7HWWRk09c0Uaut9yjia+1z3d+a/LbaSf1x8gjTfe/45p+/0XTXbxYZrgtcdymahtPP2wz3n6c5Z5g+/B3xdeWT9tPkhjunarzMMdQzXxnRmDqvlyIV+9CbkH4i7tK68syU1qS7KcM+6YP/ouop+2PkKjJ52iYrfxRv6oHmfuldgmOdv7hPYwKQ+uc/qefb62qdvLD2uyoQcmXSr+7556H2JTj2eP657KW19c54zL34gdj9fv/ZetcMv7fC+d7PdFVtVPmx2iMV0nqDh/3vuzdDJX2sf+bcwYjf/5u2OfHRO8/mS+OlPHo33tTJec7zSlJI9cezf9svKWlTkYPVqT3HiaJvrPtf/7d98zcoI3n1KPs/bOLWDPjd+WWDOojjVTWizBce+HoyeZXCPX3kVjJpjIaWTv9T3O3lvjd2Rw2lNarnahQ39/dOmqkavvoF//vqHXy5Ju7zh230708A1B9e7H3U/VH/0Wr9jXvHuetpvabOmJHNtfvefWD7udqjHlHRglxb235bhcQw/9c5Z59PPGB+ivGfq4ZwL4b7tqv9Mmu2iwxhuR/JvV935WhN9fM8yhH/c4Q6OrZrQI+R0ZCu373Z73+TV68mn0404nVPwmaRs9WhM9dK0mvjvbbAn228LuhVFTTFeTvW4vPqDJLhwUmu3/7ef8net4fqQ+MQcggAACCCCAAAIIIIBApxRo09xzETzvlEXXSRJtPbgPvkSydcrKt7EjJLaXPnqjeTOy5o7SRgOLTffOx0lLr115TgvEH7lFvMOhl0t9Fqrc592XotHSSSNUfGe2aSNtetPyjzAWIL3wUOmJ2/3psRFHmxwgdeni3sdGa37/pfTc/dKz90mWP9fadXlK3uVha+Sdd1D8WZdaU9r+SKk8EGqjDW3t6nsuz5Oi6NgdjpKWXT+8zrjqmFlddpT00HX50+Nysmmjj91G+t7R6cK1f0j99KXUd/9fe4p021D3UVsOklbePNwwrZIrj7ae5zFbSyMd63naKFmrMzYysLTZKCy7T2zEeiO21beVNt6v9mPvW89KR2+VPUW+8spyxpC2JMt5S8fY6L0Z5pDm+5u0yMrRNLiuNin0WVOP9t51Tt/956pnltcbz4zWAM27uZ49ITb1ePa48pq3vrjOGZc/V76+/Fg6dmvpuy/zabuerXbGkGdUyJUXXF7a9QT3esml43/6TrIp6J+8U3rjKem3X0LO3DH7+NqZPM+a8pSH3kuzzSftP7R2Jh1bP37Y0fktXO20r543U1os5773Q5txZaEV/dNal9Sevbc5Rp+72uC4533+Uo/OYDMgLL1WNA14r5jRzLbvF+9L5x8SPo28dUY+5NLKddztPEXdP772q6j7oijjPOexdc032V+yGZp8MwHY+e19/P6rpGtOCv8d46pzdq64997QvPjKpqiy9937RT6/QvMaut9q20ib7CuNV/Wb1JZWOnZbydFxOfHUrveDIsov8cLsgAACCCCAAAIIIIAAAs0mQPC82Uqk1dLTY8roI890s1XmzKZ9PW3P7FOOd4ST6wOITfd43LaSrXuXZSsyeJ73Y0nW4LlNlTfwbPdUeS4Tm5Lv++HSm89Kz9xTzIf8rMFzV5nmDdqU5znt+V37l6YbfPE/WWpY5TGu+hZXh12urz4mnbBjtrRkCZ670mx1yFxUQF+vbhPXfiyN61BQj0BfNs32o3zBoQ9fk47aMt/yA1nSlrUtSbqWtTUz9ZX6LiJNP1u0fu1U00tWhuWdGeLOExIgtuMbHTxP23Yk2VX/PWv+iu5QY+mqxz2VJnhe7+Ct7/xFBc8tMLfj0VFHvLa25JpgHex++EZ6/5XoGfzSw+6OQslnKmaPevuEdl7wtaNFBUnSnD/NvllKIe35fYah17b3qkuOiJYqaOTmavfyvjsn5ceWN9rmcGnmfvH3py13dM8w6aazwgOzdm3f/WPm1rEv72bty0Tdow4A5VtR7Vfe9OU53gLl6+0urbJlfAcQ6wT88ZtRHX7v5XRXdHXStTMU0a4QPK8tC+uccvDF0lQzVv7N7gfrUG3PvLSb673n4RujpQvYEEAAAQQQQAABBBBAYJwSIHg+ThV3gzLr+hFa5OjaemUrzajB0DQUGTzPO8o0T8DLglq7nSTNv2zYx/tyH/uQ/+3waGS6jeiwwGXarcjg+cgR0pAdo8BC3u3vG0pbDa4MzsYF57MGtELTmXa0aVZXX3qyBM9daQjNb9b9sgTPs36Uy5rG8uN8oxTzdu7JmrY8bUn5Ne1jvbUpq20djXy0aWNDgoNx6SZ4Hum4RsGG2Ljux7zPnlYPnvs6DRYZfLJ7ZZvDpGU38M8C47svLDA04jvplUelB66R3n0x652f7bhmDp4XOauIrcU74IyoHSvfXEG0es9wkiYtltbQ4LmtD2/tyCxz19YF62R6/HbuWW6y1Zz0R3Vk8NwCs7YW+YqbJo9mtvffq4dI336RPk+hZZP+zPFHFNl+FZ22kPNZp4adjqntzF19rI1UthlfbH33LDN7+TqqFOHnK/u8z+Ryg9DORyHmHbWP67eOXTtrhwXX+Yoov47y4DoIIIAAAggggAACCCBQmADB88IoOZFXwPej9rYLpGtP7hi4zQ+WZu5bey0L3j59tzsNzR48z/tDPm/Ayz7er7iJtM4uUo9e2crRPkx9+Ho0TXma0R1Zg7z1DlanDQrVOz1pz5/V1Vf6nSV4bgEAm1Hiq09qc5JmRGu2uyD9UVNMIx18qTRN5VryKnIWhTSpaoa2xNI76q9o6s7ygHtIgNiOTXuvhPikeYa49i1yhpas9bjoNsHc0raTIdZp8udrlyygZTPiFLHVw82VrgX+Lm1xcDTqLktHEwuk2/S2lx8rvfhQETlPPofPv6hpoUOD8/Woh+W59wWhQoPnRbbnadJieQgJ0Npz88z/Lm008Kza90CrW/aObe93jdpcS+nUY+R5SGDW3nffeEa66oR8S1aFlE09vItsH+uRPt85Qzs12FIXdw+T7rgo3UwA1ddddBXJfvdWz46T9zebXaee5y7lozMGz31LGWU1J3jekXco10IAAQQQQAABBBBAoKkFCJ43dfG0SOLqtT5vKI8v0JQ0wihN4CM0LUWOPM/6USDuA0mWj7X2YWqptaQVNvGvO5zkYzMRPHl79JE1ZG3WrIGJegTIyvOW9mN8vdOT9vxZXX3l21mC53EB1jRBuaR6XuTfB10WTWdevRUVgEqT1gWWk3Y7sXIN5tC2pOdU0h6nSH0WTB/8s+CMBZg/f1d6+p7of299aOVH684cPM8z7Wh1+WWtx0W3CZautO1kSF1Mkz9fu1Tk6L16uPkcymds6LOA1LVbiFjlPhbYe+2JaO1lm8GinpvPv6hpcQme15Ze0cHzUuC8NGPPBntJa+1Yu+6wtclnDJBee7KeNcp/7o32kdbcofLvRQfPV9pM2mhg5fOv/IqlKcCtg4q1MXm3RgXPi3bL6xByfMj7hU2fb+9Nt5wb9vsj6br1HB3uG9Ve5HtfZwyeFz3an+B5Ui3n7wgggAACCCCAAAIIjDMCBM/HmaJuYEZ900XGjfYsMrm+6yeN6iN4nr4UbDr3BVeQFv+HNOeCUvce4QEx+8D4xtPSqbsnf8DKGpio9xrjTNteWWeKCp7/+K306M31W8v791+kh2+Kpp+t3tIE5dLfMdmPcAUF7GyNWPd8lS2kzQ6sDJyEBM8n6SkdcIF7yt9yGVvzfsQ30RIPH78tDf9Aevt56YsPKkeI5SmrtB1NQkouzTOkM615nrfjVrMGz4sKDoUGb0PqUNp9rDPbvEtFHRT6LSb17FW7dnHcOT99Rzp5N8mmLq7XVm+f0OCPqx6OHiVdebx0z+X5c59mqvRmSovlPC5A++XH0hl7R2tClzZ79zv4EmnWeWvdrK0+cafk97r84rVnqOe07dZpZb3dollL7L5zbXYfXXG89PwD2aYAd53TVzbvvhQtxVCvzWaoaPQa9mnyNm1vacCZ0gyzu4+yTrtP3yVdfWKxHYZ8HbaLeDdz1WfLXdbpydPUr7zP/TRll3bfoteCt+U2Fl6xMhXNnP+0XuyPAAIIIIAAAggggAACwQIEz4Op2DGzgAVQD7lUmmnOylN01LrnrsCOpcQ+AB67tfTdl+6spQl8hOK04sjzuLxb2dsaxjbVoK3TnPQh3z5c3zpUuuH0eNGswXPXLAghQb7Q8k0bAEu7f2g6SvvteoK05JqVR9nUlMdtL33yVu3Zsrr60pUleO5Kc9ya5GlN0u6fJyCb9lpp9neN9rbjbRTVOftHH+s7anOVWch9tcPR0jLrujvY2Mwgrz8l3XGxZEFNe14kbXnKqtHB86XWlLY/snLUcJHPyHV3k9bfo1IwZFR+0W2CpaDRwXMLeh16hTTH/JUeRQQ37Iy+4EkjPr5bUHOuxaNncL9FpMmnTV4j/fHbpPMOKi7YV33f1nvafHvX2H+o1H2yyivbOsY3n93+b74pkIsKRPlGQ7rO30xpMSFfMMoVOC+JLri8ZM+CCbtXulvnp5vOkG45P6kFL/7v9Qyer7e7tPYu7vvJ2m6bsv6ak8KeXWly3kztS5p0d+S+vWaQ9j/Pv775F+9Hs2ykWS4qNP02XfvgYdIs81QekfSbM+T8Ww6SVt68cs+Qd62Qc5f2Ce18lOac9d636DS73nuKHN1fbw/OjwACCCCAAAIIIIAAAoUJEDwvjJITxQr41j1/9XFpyE71+0hriXL1ILd/T5qileB58ZXagum2TvrSa0vTzuIOmtnolmO3jR/5ljWgk+Zjdpbcu9bXjAtQuepYUSPffAGiuEB0VlefVZbgucuwo2apcOUjT0A2Sx0KPcZGbdvU7TPMUXvEM/dEIwM7YrOP1AdfHK25XL4lfdC1Kef3PrM2wGUzULzymHTBoPSjwfKUVaOD577g2W0XSNeenL8kXc/gVgqeuzpGxeXPtexBUe1M0R/y85d++xksmG4zw6ywcTTjgz0nqreRI6RT9yhmimlX2n3PBRs5e+Tm+d8HXR1RXM/VepdTms56zZQWKzNXepKWOrLjfB2ivv8qGn3+ydtF1ubkc7k6zxbRGc+WKtr2/6RuE9WmwdqR8w6U3nouOX1Z9ugxZdQhebrZKo/urGuSZzGIO8bauIFnSzbzQ/VmHTkeuUm67MjiOzWUX8v1uzNptrMQhwOGSvMuXblnXIfYkHNW71PvtihLmpKO8c3ykbXDmuu3UFGdqpLywt8RQAABBBBAAAEEEECgqQQInjdVcbRwYhZaQdp1SO2Hpt9GSuccIL3wYH0yP/VM0kEXS72mrzy/BWhshPP1p/qvS/C8PmViZ7UP9mvtEI3asVEa5VvIaMusQV7fiLQnbovqYZ7N8mQBmTkXqjxLXEDGNwVjEWu/+up+XIAiq6vPLUvw3BVwsGDOkB2l0vqqecop7bF5ArJpr5V2/3/uHa0z29ZWeWS9g1/lV1ttG2mTfWvXuk0Knvumnc8z6jVPWTU6eD5TX+mgC6VJp6gsy1cfk07YMW3NqNzfNxKulYLnrvoUlz9XJx17Hzl7P+nF/+Tzdi3fYWfM+iE/X2r8R1uQ2UYyWqe26q2oThuuq/ueC7bW+nHbSp+/ny/HrrrgKlvfCN6igviuDiu+AFozpcX0XQG0pDbdjrPOVAdeKE0zc20ZPnuvdMbA/J0j0tQO1zMhb/Dc3iMHniX16FWZEvtd8c4L0pkD03f8SpMn29fV+aeoeps2Lc22v68Dh7UBFgC978r6p9g100vejrG+dtM6pByztTTyx2Ly1RmD564OU6ZRPdtIiJCrc0rI79KQc7MPAggggAACCCCAAAIIdDoBguedrsg6aYLt472thzh7/9oM2AhwG31uH+aK3nyBnZARAATPiy6N2vNtvK+0+na1wb+k4HHWIK/vA3URH5+mny3qqNFzqsp8xn3Q9AXPi0jPMutJ2x4ujT9BZXriOgpkdfXVlCzBc9d05I38cJUnIFvvO2iOBaLR25NVBVztui8/Kp20S30DFTb63er8zH1rc5oUaHF9/P/xmyhQ7FpSIMQyT1k1OnjuW96kiNHQtg7x/udLVl7lWysFz10j8uLy51vOpYigsW+mnWYLnltdWH4jactDap8TSTPzhNyPaZ8Lf/0hXXxENDI06+Z713TdR77ZWYoI4vvuZ9/Uzc2UFrPPGjyPq1P2TLjkiI5dN9uVj5B2z1f/rJz2PEVaZOXaPd54Wjplt45Z2901fXcRz4qs912zHDfPEtKep0kTT1qZIlvO5uL/kx6/tWNS6ltWJ88zwDe6uugZB+oRPLd3s80OlMbvWulvSznceXH+MnF1mAqZKcN1ZdfvRGu7bCkTm9WJDQEEEEAAAQQQQAABBMYpAYLn41RxNzizq24pbXJA7fqA9VoPMS6wY+vcHbtNfMCe4HllhbE16/c6XZqkapTaE7dLlx2VrXL5RoInfWDKE+R1BVmKWCfa11Ejbp08X/C8iPTseWq0zm35ljTyJY+rqwZkCZ7Xcz1cV4eCpI9ieQKy2e6KdEf5AnXWrt5yrnTTWenOl2bvrQZLK27qXn4hLnher2mbXaOPQgMljQ6em7urLO2evfok6a5L0pRM5b6+tinEpug2wVJW9Jrnvlk24vLn61Dw2bvS0VtJdmyWLW45haTnWtL1bEScTUdcParXOmhZR5ksm69D2TvPS0dukeWMycf47n87Mu+SE77lIHydAVxByCLuOd9sS3EzSTRTWvIEzy3AvO+5Uv+/1dYFm1Xg+O0km8a9IzZX/c4zw4QvOGtraA/ZOX65oSLz62pDi+pk6Hp3tPzZ6OYfvy0yF8Wey9exoSPehapz4mvj8sx64JppKOmdPotwPYLnvudtEUu3+Wb9ytoJypX/oqfGz1IuHIMAAggggAACCCCAAAINESB43hD2cfSitg6djT63H9HVm32QOX2AZB9si9o22Cua0ni8LpVnDP0wSvC80s03rXCeqSJ9H+6Tggx5Ajq+QFKej/a+0W5Jo299wXOTz5Me34jkpJG9eVxd922W4Lmdx/XxNu9U5PaBzUbfzrtUZUqTRms1e/DcOrXsd75k1tWbzbBh01C//EhRrWr7eeLWfLW9sgTPX3xIOnm37Gm1NWhtJG35FhIgtv2bIXjumy3ig1ejzl6//ZLeJq4TWYhN0W2C5aDo4HmWzgG+NttGPw87Rnrw2vTWdoSvk6D9Lem5lnRF31rHvtHMSeezv/tGPDcqeJ70jIrLky94ZtNp33CaZKMcqzdfkDukg2VcWlzPsLh02LmaKS15gueWl7ipze+/KnuHy5A6Xb6Pq37nCTK7OjglvefnFeAKAAAgAElEQVSlTXPI/jY9/sEXS1PNWLl33npr7/nWwbR6SvqiRzeH5DHtPr4AbT1nN4tLo6uuZJ1dw/e8yhogjkt3PYLnvpk48r7XWz58HVqyBuat07GVXfmSYp2h80ja+4X9EUAAAQQQQAABBBBAIEiA4HkQEzsVJrD4apKtR9dtotpTFhlAjwvshPb8J3heWUb1WKfUN/I8brS2pSpPQMf3cdACjWcMkF57Mn119wVMkkYxxgXPbXSUrcP+woPp0hM36ivpY1IeV1cqswbPfUHEPNOi+tqepDWlmz14bu5r7yStt2ftrB72NxsxM3RQ/nWcy8vXysemep6wu79uZgme5wnY+YI1IQFiy0UzBM99AZE8I+fW211aexd33QixKbpNMGvXx2n79yxTpsd1ykvKn2skn6Uj6yhSK7/9z5Omm819X+QNnvuefXlG0vo6sCW1i+meSmHvEqW9Hr8tmiJ3zOh0V/G18XEBed9MAXk6USy4vLTrCbXtY1LHgGZKS97guZWcrwNrnnetdDUi2tsVxMzS1tQrYJ0lT3aMq4NGnmeFndO1Xng9RjdnzXPcca72PGuwuoj0eWefeDxaqixN++Z7J37p4eyzjvjyWI/guV3L1bnR/v3Ze6UzBqbzKKXdAtz7nCPNvXhlbkI7ybsMVt9W2ni/yhmV6vk8LKKucQ4EEEAAAQQQQAABBBComwDB87rRcmKngAX2djxaWnpt91S/I3+Uhh0t2cfTrNtiq0Y/0q2ne/VmH5auPkG6e1jy2Qme1xq5pjy3jxQ3nyPdfHayafUerjXPQz7U5Q3ouD46WtqyBE36LCTtdZpkowLLNxtldutQ6fpT/S5xwfOs6fEFy0I+IuZ1rc5p1uC5b7Ss3b+3DZVuPDPdhzZfUCvEpDMEzy2AaNM525qYrs0C2fcMi9xs1F3WzdrvDfaUVtu6clSO75oXHirZsg7Vm33wHDxMmmWeyr8kzQLgS7eV7z5nSzP2qd0jKYBaOqIZgueWFt8H5iydy3xtUynPITZFtwl2bd/H+Y/fko7bNt2U6b4AnV0nKX++jlTWdlug2zqdhAY4kt5tLD1FBM9dU3vnObdvzfOkDmxZ2xA7Lm7advt7lvWJ4zouJM3i4utEkeWey5MOy3uzpKWI4Hlcx5a3n5dO3CnbbBpp694qW0TrLZfPQpVlJHWRnX7S5sG1v7eTxrfSufun7wjq63T89afSsdvGT0lvI+A3P0iaaJLalL70H+mOAta1TjIbdJlkyzaUb1nfKZKuFfL3uBmpLjlCevTfIWeRfO/DRSzv5EpBvYLnvs4E9h5+5QnSfVeGeZTv5fu9E9pJ3nXFHY6Sll2/8i9ZOtukzw1HIIAAAggggAACCCCAQBMKEDxvwkJp+STZh9MDL5Km94zOsgDZK49Kl/5L+vaLcA77wGAfyJZYXRq/q/u4NCNXCZ7XGtoI1w0G1HZ8yDK6dVkbvTq4dhaCpNFZlqq8AR3fNH92bpvi8bS9wgI4M/eLRv9Ur0Fr57GpdI/fPv6DY1Lw3M7z7ovRkgY2PWPcZsGb9XaLRtC66n/I1JV5XavTlzV4bufxBXWsfbh3mHTViWGBLQtm7HmKe7mIkOmwO0Pw3LySRr3aPt98Jl1xvPT8A2F25eVp69dutK9k08S3tVWW9FefSF27VU4dnzSVrY3MXHLNyvNYxxnrcHLD6eHt/uz9pV1OcN+DdpakAGrpSs0SPI+bhj9NO2tt3E7HuafzL+U5xKboNsGu7VujPG35W1Bsw4HumWxCy36rwdKKm9bWaQug24i4oYckB/isvd3uX9LSa0XToPu2IoLnrvbIrmeBlOtOke65PPzesTqyy5Dajl/1CsqUUpYUPC/lZ9hR0sM3Jecn7jk84jvp1D2i56hvm3aWaKpqa0Orty8+kE7ZTRr+UXI6ek4VdaSzZVOqN7t37Tn+1nPx52mWtBQRPLec+mYDsOf4TWe4p9JPlk63h3UqG3CGNPGk7cd98na0hrd12A3dNtpHWnOHyr1H/SU9fVdY/Qi9Tvl+9o7y4n/cR/qWKbC90zwrbH9fp2NrB++4SLrmpPjU+wKudlQR7V6Sne+ZYu8mj98qWT6K3n7/JWqf7Dnq23zvsaEdc+I6Zb3+lHTyrtESOUVu9QqeW2cCWzqpuoODpd2eOaHtve1vLpvuJ628Ze2sOmk6yVe7uZZ5MF+bCcU6YbEhgAACCCCAAAIIIIDAOCfQtvQWm9fhF+U450iGUwr8PtlUem3d/fXrFNN7j2wbPUqTDn9P0z9/p3p+9Iq6/On4QNDWphHTz6nh862o72ZfWKMsgOPZJhj5vea56QRN/M0nQan9dNG19NHSG1fsO9H3wzXv9UfLzpVle2fVXfTVXH+rOHSyz9/WfNf+K/Z0r2x02Nh8lm9Tv/Go+tx9bpZkjD1m5NSz6NX1D9JfE7aPFBnvrz80x71DNdVbTzjPO7LXzHp9vQP1h2NUvx1rx838+HWaYKT/Y9If3Xvqw2U21Td9FteYLuPXXCckXy6PSb76QPNde6QsHSHb+8tvrS/mX8m+wtTs3u2nb8fmY+o3H3N+dLN0f7zE+vpigVWddc7q7iyPXKnpX7g7NimuOuY6oOuvIzTTkzdpupfvc6bnp2ln1wfLbaGfppvDmZ8uf/ymOe86W1O8/3yH1rM/uk+uV/85SL9OPm3FdXs/do1mfObW2LSMHn8Cvb7Ofvpxprkd+41R968/Ue/HrtbkH77sPI+V0Rf9V9Sni62jPyearGafLn/+rjnuPV+93n4qNh1f911S7668oyw9pW38337WvDcep+5ffRhS1Tpsn5FT9daba+yl33pOE3tNq0/mNvXrD8vanzYLADg2a58t/9Zm/T5ZL2fdmvjbTzX3v0/Suytupx96z/e/syS1JV/NvazeW3Fbje5S2dHJjrM2v/cT18d+8LZ266OlN9LX/ZaObfctb7M/eKmmeTV++QPXvZi3nLM+Qz5ZYn19stg6GlM+UvK/spafXu88pVkeucrZzo7qOqE+XXwdfTH/KlUuYyR72yvr+BCSv3o8eywrr613YEV9KVUcy5+1c7M8erW3Xloerb2zell6hliba/9Je58mvYt0G/G1Zn34Ck353nPO+jhihn56f7ktNHLq3pX3hwVrxj5a2p8vIc+2pMbC6v0rGw7WL1NWrXVsVxo9auy70qwPXy57V/Ft/joSHTHZZ2+OfVcKfZYmpbn6787ngsMre10vXXGMZnj29rF1KWn7fMFV9eEymznvObtPZnj+Ts3w3O3uOtnWpi/6r6RPlljP+ayxG2+6l+7TbA9empSMsX9vhrRkeT90Zq6tTW+vusvYdrp6S/tOHoTn2GnsPfPPQfql10z/+6s9A+e54Th1/+bj4NO+udZAfTv7wsH7F7FjUpth735vrrWP853c7h9rt+xd1N5pXVvS+/hE332ueW84NvE3j6u+lK6XlIcinH6ccS69sdZAjeo2cRGnCzpHyPMz7j2224hvNOfd52iyz95yXs/qrd073886f8271/i//6K+t52mnp+8FpTWNDv5yrKIcvxhpnn01poD9JernMaMUc+PX9VsD13qf361tem7WRbQx0ttqJFT2f1c+/vN3m3n/veQTB0mfusxjV7d4OD/vu9GalZOdg9M+OOXaRjZFwEEEEAAAQQQQAABBFpEoE3zzE3wvEUKs9Nlw9ao3f1kqZc/gP6/PNmHVVvX00am/TpS6jahZEGXibrHj/QqncB6+dt61u+8EM5kI0xsVFv5NnYquG2lH74KP0/5njsdG01ZX75Zmo7aIv58gy+X+ixYuY+N5jj/4GzpsKNsdMEBF0RTApa20mjRJ+/wn9dGi6+4iXvafTvKev1/9bH06TuSrfld2maYIxr9O+W0/jKzkbG2FqA5x20uD7vu03dGI+9KwUAbafTey+6RGaWprvst6r/SyBHSx29K778i/fl7NHLJRrrOOKd/tKPV1cdtyt/ByaN7XXXM8jHqT/e02JaeT9+WPnojGg1pZWhTX082RXx53HJu2LT6RdeznlNLB18s2Wi68s1GSNo0iEmbjQTcz9YQntW9p1nbyMIPX4tMrH2wDjRzLiTZaMRuE/mPe/Rm6YLBSSmIZrLY/sjK8rCRRifsEF2z2TbL924n+s2q01vetlr9so+a44//3//2zOBh57DjrO06a59oVgQblbfG9uFtibU7NgPJzH1rBe3c338ZjZB/4UHpp/92VrLONra25cIrReVbPcOC3TvjtdW2LzZ160WHSa+5OwWNTYDrXsxbzlmfISFtU3U7a22AjXidfnb3zBM2TbJ52XO3tIXkr+g2oXTtZdaVtjlcKuuUUlERbOSkjfSy6ZVL5T/ldNLi/5DmX7ZyeuBSm2sB7D5lo35D8mcXtemKLS2+9sL2SdP22nPURjvaeW20XWnL+8wunWeVLaVN9nevYz/23hwtfTtcstG1n7wVtYu2TTWDNFt/aeqZ/ceOXY96b+n1J+vXsrmeCzZTi7UjfR3ByVJdf/9l6evPouddXF0vpfzNZ6JR4/asTNrGjvA8SlrKs6SQHW+jI+35a+8U5mTPGrufrC3qXttB63+XTJMOO6gZ0pL1/dDlbM9/G3HqGtlvszucuU/yu1JS+SX9vfrd25YvsZGuD12fdGT0d7uPbVrw6qVGwo7OvldIm5HUflXfP5Yau4fmWjy+LbD6bu9INrI+aXPVl6Lbvbg0/P2f0UxWvlnHktKf5e+hzxf77banY2knu6aVjbVr/7kh+q1hm+85V0pjaV37LEtlheTTV5YhdTHk/OvuJq29S/zzy2Ygs2eC/Ya0d3x7dtm7jf0n7jltM4WcuHP8jF9xaZx/OWm3IdKE3dv3etXWqN8xJGfsgwACCCCAAAIIIIAAAi0oQPC8BQu1U2UpbaAnS+YscHL+QcnTZVafO2vgIy6NrRA8t8DOvudFAcoiN5s+09YBfDp+tPbYS+51urTwislXT+rskBScTb5C5R4WxLGlAU7bI+yDvS9gd/ewKJgX95EoJG1pAvl2vqIDZXmD55Ym+/C4x8mSnauIzUyevD36KByy/ndnC56bkU0fbG3N3Ev4O1XksbSPt0/eJl12VHs9t/Vg7ZqlYGFIR5ykj/5p0mgdmoYdHa0Z7OtsYefzffBupuC5pdPapoFnuddxT+Ni+9pH6DMHSjZFeXknrJCP/0W3CaW0Wz0ZeHbUGSLPVt7m7nd++vyVrr3urtJaO+cPvoxdVuLyqEOPTeVej+C5BVd3PrZ22YM8jnas3bM3nS3dcWHeM8Uf73ou2LPapsa1NiTu/g1NmXXeO2X3dEGUkE4rodcv7ZclHXZso9NSZPDc8uPr8GF17pJ/SY8Frv+c1r+0vyu4amss2zMjZPO9y4Qcm2ef0IBlUe1XKa1jp9E+WnokYNkEO6bRwXPX8zuPe8ixIc/P0nmKetdJ+04fko/qfeodPLfn1yY25foW/gB6lnR/9p502p7SlwFLbPjOX90J1Dqe2ZIFd4XNGpIl2RyDAAIIIIAAAggggAACzS1A8Ly5y2fcSJ19JLQRA3FrlWeRsNFXrz0ZrVmatF606/wEz/3qRQZ27Co2yuDCw6SXPGs7VqckadRiaf+k4LntZ4FGmwHBgkrVazmnqXdW32y04UWHhwVl7dxxATsbkbvFIZUjINKkx4I4D98gXXpk+KiuogNlRQTPLc9FdbKxYPmj/45GnIUEzu3anTF4bum2D5QrbizZKJ9Jp0hTc+L3tdkh7KN69TqstuaojSQvzSQSEjy3K+X96G8fk20943P2l779QtrjFMkC+b6tswTPi2qbrPOYzQ5gs2dU398hH/+LbhPKyyXvc8TK/uWHpbP3izpxZMlfeXpW2jSabaZ81FmaO6e8zbW1nqtnrAgNhIVc096bBpwp2XrOeZ5bpWvZzD42I8h9V4VcPd8+vuC5zepjI0fzdBqpnhEjbUrNddsjorW649avTzpvqVOH3XtxayLHnaeRaSk6eB7XWebz96Xjt88+o1NSWdjfq59P9m/WweXorcLWjJ5pTunAC4t9loakO02bkbf9KqXHZv244njpidtCUhjt0+jgubW1y64fnt4i9gx5fpZfZ8k1pS0PkRzLXgUlx35jPHWXdPHhYZ1zg07q2KnewfPSJVfYWPrngOwepfOMfQ94JJqJLWtba+ey9v6QSys7htv5TtxJ+qD46fGzFg/HIYAAAggggAACCCCAQMcKEDzvWG+uFidgP9g33lfqt1i+3uj2gcF6oNuH4OoAT5oSIHger1VEpwcLYD51h3TlCek+eti1bWrq/svGBw5Cgueljybr7x6NhJiofQ344OriCygmnSBptKtNEb/1YVHwOE2A5Lvh0lVDwqbbLE9j0YGyooLnlkYLqqz33zJKOyLfPq5ZGV1+TPo2obMGz0vlatOjr71z9GE5S90uncc6uNhIvTsucnc8qP7wGBo8t/PbR+XND0wfmLCP/DZ16f3XtHcQiZsi1a7VmYLneeq9q/NYluBy0W1CdZto9XPHY6T5l0kXrLSRkXdfKt14VnvZZ8lfdXqytrlWF288U3rgmuiMrnYjTSAs6dlR/txadevss5SU6okta2CdTzpiiwue2wwSVic2P0hafPV074JWJ2zU/01nhXeO8uXXAjvW8ahHr/QirnYp/Vnaj2hEWooOnltubEr+PU+tbeft+Xz/1VGntnpu1R2rbCkGG6n61rPJV40LDicfnX2PtG2GTfltM17MY7POjJfuutb5542noiVO0rYFjQ6eu2b1Spf79HunDZ7bFfI8X6rfddKnOOyIjgqeW2qsvm51qDTvUtlmfbH3UluWqvwdMCyXtXtNP1vUAdQ6VJc2m7LdpoG35yQbAggggAACCCCAAAIIjJMCBM/HyWJv8kzbD9flN5YWXVmapnfYD2r76PP98GiNXPsIl7RmdpMTdKrkWXn9Y1tpiX9EH5qTPtiVyspGUNwzLNusAAZUCqauuKk/KBgaPC+BW1B+pc2k5f4pTTl9/Id7C/zbGoU2Us9GnGf5uJIUPLd0madN+bj6NtJ0s/vTZK5fvCfZlO+WntCR1Z2qsikKrIytb6tLU04bX98sgPvh69LtF0gvPZKtjDqbjy+9dr/YWtHWtto6vXFr9JbOYcEFG7F83xVhfhYU6zFldLRNd/n1p+EjpOzes3K1IP/k0/g7i5Tq+UM3SA9e467ni60azdrgCnxZYMtGOdp60J1ps3pv7YWtyWzr1fo609h9b2V2y3nSK492nhz2XURaf49oLeu4dWutTr74oHTDGekDPGk05vtb1OnE7hVfeizoZ+uxPn6LdNsF6TqApUlL0r5pnlt2LntWWdDhlceidDfr+5IFcTbYS+q3qL9zQKkMbJTsnRdnf59wGVu527PXphy3qeTj6qW1S+ZoM5vcc1nxz99mSktSfWzWv1fPWGR154bTpVvPb9YUZ0+X3Tvr7BJ1Ro571puBLZlksz7dcn5xbUH5u23aDgDZc905jrR3eusstsYOyc+X77+UHr4xattsdpVW3ex3pLWzi/8j+b2+9I7z0PVR5+uifutUL+3AlO2tWtvIFwIIIIAAAggggAACqQQInqfiYueGCEw1Y9QT3EatdO3WngT7WPn+y9EH9OEfjduBsYYUjOOi9oF32lmjae9KQbTSbrbu7gevFl9Wdk37UGjT15bqxy8/Se+8EK31ax8Gs2y+vBSZj5DgeXnaLUhi04daoKmU1z9/j0ZOWTCwlT+uucrQPCyoMefC0sSTtu9hZWTlb8FbNreATR1qI22q29Wx9ek5yabSzXrv5DW3tM06jzRb//bOInZPv/2c9MUHYfXc7l8bhd5noegclq83npY+eqO4j61585n1eJ/Pm89In73bufNngYVpe0tzLV75DGnUPe1Lj9Wj91+t71TTWepHKb2zzitNM3PlGX78Vnr7eWn4B52rjrjKoPT+9+m7HVMGPtdGmDZTWrLU0UYdYx2QbFrmGeZoT4HdD8ds3dq/H6xT24xzVD5PS/ePTUddj+c8wfOwWm7vKVYfrYNQ6R223mUTlrLG7RX3Xl+P35ClnO51urTwiu35tt8Px20XzVrFhgACCCCAAAIIIIAAAuOsAMHzcbboyTgCCDRcIG3wvOEJJgEIIIAAAggggEAnFLA1ltfcsX3mjjRTt3fC7DYsyeXvtjZy+sJDG5YULoxAooBryvYHr5UuOSLxUHZAAAEEEEAAAQQQQACB1hYgeN7a5UvuEECgmQUInjdz6ZA2BBBAAAEEEGgVAZu5Z/+h7Ut62LTltw2Vrj+tVXLYHPnYclC0BJJt150SLQ/BhkCzCqy2tbTxvtJ4XaIU0qmmWUuKdCGAAAIIIIAAAggg0OECBM87nJwLIoAAAv8VIHhOVUAAAQQQQAABBDpGYKdjpaXXbr+WLXVhU7f//EPHXL/Vr2LLCtj0+LZ8028jpbP3j9ZUZ0OgGQUmmFA66GJp9v7tqXvlUemkXVt7OYdmLAvShAACCCCAAAIIIIBAEwoQPG/CQiFJCCAwjggQPB9HCppsIoAAAggggEDDBeZYQBpwhjTZFFFS/vojmp75kZsbnrSWSMDcS0h7nhqt4U3HhJYo0pbOxEIrSLucIHWbKMqmdfg49wDphYdaOttkDgEEEEAAAQQQQAABBMIECJ6HObEXAgggULwAwfPiTTkjAggggAACCCDgE6geff7q49KJOzPSNGuNGb+r1Hsuaam1pCVWlybpKY0aJV09RLpnWNazchwC9RfY4xRp0VXar8Oo8/qbcwUEEEAAAQQQQAABBDqRAMHzTlRYJBUBBFpMgOB5ixUo2UEAAQQQQACBphaY0dY+P0/qOXWUzN9/jUabPv9AUye7aRNngfMDLoiC5rbZWvKP3yINHUyHhKYtNBKm6lkofvlJOmNv6fUnwUEAAQQQQAABBBBAAAEExgoQPKciIIAAAo0SIHjeKHmuiwACCCCAAALjqsBG+0irbye1tUUCz94rnbkPwd4s9aEUPO/eQ/rxa+nW86X7r8EyiyXHdJxA9QwUj90inX9wx12fKyGAAAIIIIAAAggggEDTCxA8b/oiIoEIINCyAgTPW7ZoyRgCCCCAAAIINKmAjTo/8EJp+tmiBLLWcfaCsmnbp55J+m649Nsv2c/DkQh0lED1qPNvPpOG7CQN/7CjUsB1EEAAAQQQQAABBBBAoBMItM25xupjOkE6SSICCCDQcgLfLbOhvllpm4p8dfnlJ8142SB1++K9lssvGUIAAQQQQAABBJpBYMT8y+urNffQ6AkmHJuc7u8+pxkuPzyadpwNAQRaVmD4+vtqxPwrjM1f2+hR6nX3hZr8yX+3bH7JGAIIIIAAAggggAACCGQTaNO88/CFIJsdRyGAAAL5BNbYQdpw78pz/PyDNGRH6aM38p2boxFAAAEEEEAAAQTcAm3jSTscJS21VjR9+x+/SxcdKj15B2IIINCqAnMvIe1xijTxpFEOX3lUOnk3lhlo1fImXwgggAACCCCAAAII5BAgeJ4Dj0MRQACBXAIEz3PxcTACCCCAAAIIIJBZwKZvP+CC9unbP3lLOn57yToysiGAQGsJ2CwT+54r9V0kyteXH0cdlm3adjYEEEAAAQQQQAABBBBAoEqA4DlVAgEEEGiUwKKrSituUnn1X36Srjpe+poPOY0qFq6LAAIIIIAAAuOIQPceUq/po8yOHiV9/Slrd48jRU82xzGBSXpKU07Xnukfv5V++GocQyC7CCCAAAIIIIAAAgggECpA8DxUiv0QQAABBBBAAAEEEEAAAQQQQAABBBBAAAEEEEAAAQQQQAABBFpWgOB5yxYtGUMAAQQQQAABBBBAAAEEEEAAAQQQQAABBBBAAAEEEEAAAQQQCBUgeB4qxX4IIIAAAggggAACCCCAAAIIIIAAAggggAACCCCAAAIIIIAAAi0rQPC8ZYuWjCGAAAIIIIAAAggggAACCCCAAAIIIIAAAggggAACCCCAAAIIhAoQPA+VYj8EEEAAAQQQQAABBBBAAAEEEEAAAQQQQAABBBBAAAEEEEAAgZYVIHjeskVLxhBAAAEEEEAAAQQQQAABBBBAAAEEEEAAAQQQQAABBBBAAAEEQgUInodKsR8CCCCAAAIIIIAAAggggAACCCCAAAIIIIAAAggggAACCCCAQMsKEDxv2aIlYwgggAACCCCAAAIIIIAAAggggAACCCCAAAIIIIAAAggggAACoQIEz0Ol2A8BBBBAAAEEEEAAAQQQQAABBBBAAAEEEEAAAQQQQAABBBBAoGUFCJ63bNGSMQQQQAABBBBAAAEEEEAAAQQQQAABBBBAAAEEEEAAAQQQQACBUAGC56FS7IcAAggggAACCCCAAAIIIIAAAggggAACCCCAAAIIIIAAAggg0LICBM9btmjJGAIIIIAAAggggAACCCCAAAIIIIAAAggggAACCCCAAAIIIIBAqEDbwhtvNCZ0Z/ZDAAEEEEAAAQQQQAABBBBAAAEEEEAAAQQQQAABBBBAAAEEEECgFQXaNN+8BM9bsWTJEwIIIIAAAggggAACCCCAAAIIIIAAAggggAACCCCAAAIIIIBAsADB82AqdkQAAQQQQAABBBBAAAEEEEAAAQQQQAABBBBAAAEEEEAAAQQQaFUBguetWrLkCwEEEEAAAQQQQAABBBBAAAEEEEAAAQQQQAABBBBAAAEEEEAgWIDgeTAVOyKAAAIIIIAAAggggAACCCCAAAIIIIAAAggggAACCCCAAAIItKoAwfNWLVnyhQACCCCAAAIIIIAAAggggAACCCCAAAIIIIAAAggggAACCCAQLEDwPJiKHRFAAAEEEEAAAQQQQAABBBBAAAEEEEAAAQQQQAABBBBAAAEEWlWA4Hmrliz5QgABBBBAAAEEEEAAAQQQQAABBBBAAAEEEEAAAQQQQAABBBAIFq5VidwAACAASURBVCB4HkzFjggggAACCCCAAAIIIIAAAggggAACCCCAAAIIIIAAAggggAACrSpA8LxVS5Z8IYAAAggggAACCCCAAAIIIIAAAggggAACCCCAAAIIIIAAAggECxA8D6ZiRwQQQAABBBBAAAEEEEAAAQQQQAABBBBAAAEEEEAAAQQQQACBVhUgeN6qJUu+EEAAAQQQQAABBBBAAAEEEEAAAQQQQAABBBBAAAEEEEAAAQSCBQieB1OxIwIIIIAAAggggAACCCCAAAIIIIAAAggggAACCCCAAAIIIIBAqwoQPG/VkiVfCCCAAAIIIIAAAggggAACCCCAAAIIIIAAAggggAACCCCAAALBAgTPg6nYEQEEEEAAAQQQQAABBBBAAAEEEEAAAQQQQAABBBBAAAEEEECgVQXaFt54ozGtmjnyhQACCCCAAAIIIIAAAggggAACCCCAAAIIIIAAAggggAACCCCAQIhAm/rPR/A8RIp9EEAAAQQQQAABBBBAAAEEEEAAAQQQQAABBBBAAAEEEEAAAQRaVoDgecsWLRlDAAEEEEAAAQQQQAABBBBAAAEEEEAAAQQQQAABBBBAAAEEEAgVIHgeKsV+CCCAAAIIIIAAAggggAACCCCAAAIIIIAAAggggAACCCCAAAItK0DwvGWLlowhgAACCCCAAAIIIIAAAggggAACCCCAAAIIIIAAAggggAACCIQKEDwPlWI/BBBAAAEEEEAAAQQQQAABBBBAAAEEEEAAAQQQQAABBBBAAIGWFSB43rJFS8YQQAABBBBAAAEEEEAAAQQQQAABBBBAAAEEEEAAAQQQQAABBEIFCJ6HSrEfAggggAACCCCAAAIIIIAAAggggAACCCCAAAIIIIAAAggggEDLChA8b9miJWMIIIAAAggggAACCCCAAAIIIIAAAggggAACCCCAAAIIIIAAAqECBM9DpdgPAQQQQAABBBBAAAEEEEAAAQQQQAABBBBAAAEEEEAAAQQQQKBlBQiet2zRkjEEEEAAAQQQQAABBBBAAAEEEEAAAQQQQAABBBBAAAEEEEAAgVABguehUuyHAAIIIIAAAggggAACCCCAAAIIIIAAAggggAACCCCAAAIIINCyAgTPW7ZoyRgCCCCAAAIIIIAAAggggAACCCCAAAIIIIAAAggggAACCCCAQKgAwfNQKfZDAAEEEEAAAQQQQAABBBBAAAEEEEAAAQQQQAABBBBAAAEEEGhZAYLnLVu0ZAwBBBBAAAEEEEAAAQQQQAABBBBAAAEEEEAAAQQQQAABBBBAIFSA4HmoFPshgAACCCCAAAIIIIAAAggggAACCCCAAAIIIIAAAggggAACCLSsQNuca681pmVzR8YQQAABBBBAAAEEEEAAAQQQQAABBBBAAAEEEEAAAQQQQAABBBAIEGjT/P0JngdAsQsCCCCAAAIIIIAAAggggAACCCCAAAIIIIAAAv/P3n1AS1FlbR9/LjkIqKiIqKiIWcSccxhRQMUw5ohkiYbXrDOjjkrOmFDHHDCggjmOjjlHUDFjQAUFScK7NjU9t7urqruquvp2d91/rTXrez+pOuF3qqr79j5nHwQQQAABBBBAILkCBM+TO7b0DAEEEEAAAQQQQAABBBBAAAEEEEAAAQQQQAABBBBAAAEEEEAgoADB84BQnIYAAggggAACCCCAAAIIIIAAAggggAACCCCAAAIIIIAAAgggkFwBgufJHVt6hgACCCCAAAIIIIAAAggggAACCCCAAAIIIIAAAggggAACCCAQUIDgeUAoTkMAAQQQQAABBBBAAAEEEEAAAQQQQAABBBBAAAEEEEAAAQQQSK4AwfPkji09QwABBBBAAAEEEEAAAQQQQAABBBBAAAEEEEAAAQQQQAABBBAIKEDwPCAUpyGAAAIIIIAAAggggAACCCCAAAIIIIAAAggggAACCCCAAAIIJFeA4Hlyx5aeIYAAAggggAACCCCAAAIIIIAAAggggAACCCCAAAIIIIAAAggEFCB4HhCK0xBAAAEEEEAAAQQQQAABBBBAAAEEEEAAAQQQQAABBBBAAAEEkitA8Dy5Y0vPEEAAAQQQQAABBBBAAAEEEEAAAQQQQAABBBBAAAEEEEAAAQQCChA8DwjFaQgggAACCCCAAAIIIIAAAggggAACCCCAAAIIIIAAAggggAACyRUgeJ7csaVnCCCAAAIIIIAAAggggAACCCCAAAIIIIAAAggggAACCCCAAAIBBQieB4TiNAQQQAABBBBAAAEEEEAAAQQQQAABBBBAAAEEEEAAAQQQQACB5AoQPE/u2NIzBBBAAAEEEEAAAQQQQAABBBBAAAEEEEAAAQQQQAABBBBAAIGAAlW7nnzS8oDnchoCCCCAAAIIIIAAAggggAACCCCAAAIIIIAAAggggAACCCCAAAKJFKjS1h0JnidyaOkUAggggAACCCCAAAIIIIAAAggggAACCCCAAAIIIIAAAggggEBQAYLnQaU4DwEEEEAAAQQQQAABBBBAAAEEEEAAAQQQQAABBBBAAAEEEEAgsQIEzxM7tHQMAQQQQAABBBBAAAEEEEAAAQQQQAABBBBAAAEEEEAAAQQQQCCoAMHzoFKchwACCCCAAAIIIIAAAggggAACCCCAAAIIIIAAAggggAACCCCQWAGC54kdWjqGAAIIIIAAAggggAACCCCAAAIIIIAAAggggAACCCCAAAIIIBBUgOB5UCnOQwABBBBAAAEEEEAAAQQQQAABBBBAAAEEEEAAAQQQQAABBBBIrADB88QOLR1DAAEEEEAAAQQQQAABBBBAAAEEEEAAAQQQQAABBBBAAAEEEAgqQPA8qBTnhRNYq510WD+p8Uru6xYvlKZOkj5/L1yZYc9u0Eg6+ixpjXXdVy5dIj16k/Thy86/bbe/tNdRmefN+U66a5g0f65/ze23kQ4+TarXoPqcP36X7hwq/fRN2BYn4/ymLaSjhkgtW2f255m7pNceL14f220ldT5dqt/QXcfvv0p3j5DmfBt//S3Xko4cJK20srtsuxfuGyt9+2nmv5XKKM7ee937Vv7Xn0h3XB1nTaUvK+r7ofQtrx0tSMLzFGak1t9C6tJTss+45cuklx6WXnwwTAmciwAClSBQv4F0xCCpzYZOa3/82vl8XbSgElpPGxFAAAEEEEAAAQQQQAABBBBAAIGKFSB4XrFDVwENP/kSaZeuUlWVu7Ez35RG9ivuD4B7HC4dc3ZmYDvVkuz6O50ideuf2c7vv5CGni79+qM/9g4HStbP9IDt73OlEb2kLz+qgEEqQhNXXl0681qpVdvMwqeMlqZNLkKF/y2yqo502t+lHQ/yruPlR6TrL3SCTXEefvf58uWSTRi47Z/u2kplFGe/ve59K3/mW9KVp8RZU+nLivp+KH3La0cLkvA8BR2phk2kgWOlDbd2rrAJQSP6SPZ5Vchh5a7eRlqtjbTuJk5JC36TPn1b+uGr3JPICqmXa/ML1KsvtVpPatFSWn9LqW5dackiacabziS9XN9R8pce7oxUW9bZSFpjnep2fPd56e+RnTtLq6/t9MeCy/9+QLLvY3EcNglz+wOkuvXiKC2zjHlzpBenSjax1OvYak+p+2VSo6aSfa/4z8PS5Ivj/y4Tf88oEQEEEEAAAQQQQAABBBBAAAEEEKhYAYLnFTt0FdBwW5E7eKLzA2v2sexP6a7h0pO3FacjfsEUq80CAhPPlD58pbruqMExgufu8StlIMvuuYHjpDXXc7dr0R/SLZc5PzzHdWx3gDN5omFjd4mzPnAmX3itECulUVx9J3ief3JNXNaUk1sgCc9T0DE+fID0l5OcSWmFfo626+CU1X5bqWlz74luqXYtmCd9/JqTseXTd4K2lvOiCtjkM/tesvkuTtDcJof5HfbZ9vm70uO3Su++EH9Q1QLmOx0s7Xes1HoDqU5d75bYPfL2c9LD1xU+mSOsW/Y7IO5JjLt3k479P8ks4j7yTdS0se91lbTNvk7NxfguE3efKA8BBBBAAAEEEEAAAQQQQAABBBCocAGC5xU+gGXffFsJdMIF3qm041ox54WQHmBI/3e/1cAEz+O7lUodyLIf+Y8/3zugPXuWNLJvPOnbrZ+DJ0mt13fb/faLNOFMacYb3q6lNopjtAmeEzyP4z6Ko4wkPE9BHDbdQeo1VGrSzDn7q0+k4T3Cr67tsId0xEBnkpFXZphcbbHPUHuP2tYk778YpNWcE0bAVpYfNUiybUhyBcz9yvx5trMtzgv3h6nV/9w9j5C69HIC+EEP2xbn7WelW/4R/t4MWkf2edmfR3EHz7v0kLr2jtq63NflC57b1TbRpe8IqdmqTlm20n94z5rNOlCc3lMqAggggAACCCCAAAIIIIAAAgggUJYCBM/LclgS1KjsFTPZXbO9Wm+4IN4OZ//ImF663w+OBM/jG4NSB7LsnjvlUmelXHZgyAI/tjfwjZcU3l+/dO22GvSha50Aht9RaqPCey8RPCd4Hsd9FEcZSXie8jlkp2tfuli6/SrpuXvzXVn977Zq9thzpV27+q8eDlqaBUifvF26d1T8K52DtiFJ59nnln0P6Xy692TDMH21rUlee1y66W/Rt8ax++2ki6Tt9o8WxLf2zvlOuv4C/0lkYfqU79xT/yHtfHD1WXEHz7PLz9eeMP8eJHhu5aW3Ide2MGHq5lwEEEAAAQQQQAABBBBAAAEEEEAAAU8BgufcGMUXaNPeSaVtAY7sY+F86brznVVKcRy5gvW2R+i//iG99JC7JoLnceg7ZZRDICvXqnBLeWrB89cei97n9D1Is0ux1MZjBuQOWpSDUfTeO1cSPCd4Xug9FNf1SXie8lnse6x01ODqoHeubSG8yrJgaI9/SlvuFn61uV/bLID3yjTnfWrBdI5oAva95bhzpd0PK3xSQ3oLPnlDmjA4/Opvu1f6jZA23r7we8X287YsLDPfimYT5Cqv75hxB8/PmSxt2DFIa8KfEzR4nj0x1NLkjxsk2ThzIIAAAggggAACCCCAAAIIIIAAAgjEKkDwPFZOCvMVOOg06ZDe3j8Mz3xTGtkv+gqp9Er9Anp2zhtPShPP9l4lR/A8vpu3XAJZufYjj5ru2JRWaiENvkZaZyO32dw50riB0ufv5fYsF6NCRn3rvZ09YOs3lOrUkxo1cQItFiS58pRCSi6/a6O+H8qvJ8lsURKep1wjk92/sHud58rGkarXVivb+8tSsn8zw/mvFpRcawMnVbRfencLoP/nYWnyxaxAj/p0denprDj320vcjOfPk2Z/Ln09Q1r4u7TOJk7a/VVb5V4ZHmQyV3a7/bKqpM6zoO23n0l/LnX+y2ptcrcjzu1SvIy92htn8Lx5S+ms6xzvYhxBg+dWd6+rpW33q25Fru+1xWgrZSKAAAIIIIAAAggggAACCCCAAAK1RIDgeS0Z6JJ301YynTFK2ng7d1MsEPDABOmR6wtrZhxBzbAt8ArWx/mjbdj2cH6mgAV39zrKO337M3dJt/0zvJhfmWEDWuFrLt8r0p8DguflO05JbVnSg+eH9ZM6nVr9Hvv2U+nq04KvKN7jcOmYs6V6Dbw/f997UbprmGRBPK9j3U2kIwc5n99e+3DnyuqS1Hsurn5l72OfXq4FzT97R5oy2n918aprOmPTcW/J0vJnH8uWSdOul+4fH6zFuSad2X7qd1wtvfWMe6KEtePEi6TNdvS+R4oV5N31EOmYc6SGjTP7F+f3sNbrS0OukVqsVl2Hud411Nm6oCaPjbZx9j5v0typNe7sTTXZF+pCAAEEEEAAAQQQQAABBBBAAAEEyligavV991lexu2jaQkSWLL+lpp3wiVa1nRlV6/q/jJbLa47R3V/+jpyjxfsd4Lm73uiVKdOZhnLlqnJ07ep6WOTI5ftd+GijvvotyPO1HJbffvfo86CeWpx7Vmq9+3M2OujwHACy5o019weQ7W0dTvXhVWLFqj57ZerwYcvBS508aY7a94x52m5TQbJOhq+97ya33KpZAGPWnYs2npf5zmo10CN3nhcze6MMCmhjM0W7HWM5nfqntFCe1etPGmw6lhaYo6SCixr3lK/9hyuP1dbO6MdTaddpybP1HBwK2aJP1dZU3N7DNOfFpy0Y/lyNXn6djV9NNhksxXvwF4jtLSVe9Vs1YLf1OzBMWr45pOBWv3Hrt00/8DTtLxBI9f59b77VC2uOVP2+ccRUKCqSnNPu1KL22/r/nxaskhNnrplxVgH+UxZvMlO+u2oszy/X9k7qsX156ierVzPcSxv0Fi/9hympWtv7B7f2Z+r+Y0XyL6r+R5VVZq//8lasPcxrlX0VYsXqtntl6vhB/8OiJP7NLuv53furYUd95Hq1nOdHOf3sCUbbKW5J/1dyxs1/V89VUsWrfica/juc7H0J3AhHvdMg49fVYvJ5wa6TwLXw4kIIIAAAggggAACCCCAAAIIIIBALReo0jZb175ITy0f9JJ2//AB0gEneqeAtdSvN1wYrXltNpQG+Oyr/sUH0tAe8aSFz26drbg96WIndXXqmD9XGtFb+vKjaH3hqngFNtnBSXXapJm73DD3hgXMz7xGaruZu5wfvnLGfM638ba9Ukrr3EPq2stp7YMTpYeuqZSWB2vngadI3c7IPNdW6Q7rIf36Y7AyOKt4Arby3FaGtmqbWceUMdL0+CdNFa8jHiXbs2X/S00Ks8kaI/s46buDHPsfLx0+0D2pbNEf0q2XSf95JEgp1efsdJB03Pnulb6WeePuEdKTt4Urrzaf3XEv6bTLvC0fvk6aOimcju3JbZ91lmY8/bAJXc/cLd2eZ1LTLl2l489zZyiwe8721s63HYnVaZkJLI36Tge7v+d98B9pVL/o6f0tPXyHPSRza7eVVN8jk0IxvofteJCzqj69vlJ+z8sepwW/SRPPkj56Jdz9wtkIIIAAAggggAACCCCAAAIIIIAAAr4CBM+5OWpWoGkLacgkaW2P/aJT6SffibCS59S/Oz/WZh+FlBlEhuB5EKXSn+M3acOCCo/dLN07Kn8b/cqIGoTKX2NlnGHBkgFjpc12kszi+vOdtL5JOgiel/doJjV4bp+XttfyWmmZMz54SRrZN/h4DBwnbbZz5vlBg6l+tfh93hYaHA3eq2ScaenG9/6ruy/vvyiN7h8tyJw92SJV+opU/90lC/p6Henv8fR/t/TkNhkqzIQom8Ri913LtTJrsqwE4wZLM94INn7b7i/95USnnMYreael9yspzuB2ub3/zcO+R9tkgtTx+hPSpLODuXIWAggggAACCCCAAAIIIIAAAggggEBeAYLneYk4IXaB7faXTrrEvdrKKgqzEjjVMFuJ1P0yKS2l5op/sgDBi1Olmy6JvQv/K5DgefFs4yzZVo1bgNdW5mUfQVZt+a1et3vMMibceEm0QEecfSxVWbsd6uw5a9kXLNuCrcD3C9CUqo2F1ltuwZNC+5O065MaPM9eYbp0iXT7ldLzU4KN4OprS4MnSS1bZ54fdvV6dm1rt5cGjnevcJ77kzS8p/Rd7vTgwRqf8LMs9f1Z10ttN83saKETkLwmXFgNNpHw2vOkd5/3hm1ve2kPr95LO3VWvqC73zAd2lfqdKp79flz90q3XBZscL3eu8GudD6D4soAZNmFbG/19OOzd6UrTynd5/7x50t7HF7dokKf6aCunIcAAggggAACCCCAAAIIIIAAAgjUEgGC57VkoMuqm7nSelrqV0v7/Eiw/VyVKyhaE6m0wwTPrd8bbuWkHF1nYyfYbyuI7EfeX3+QvvrYWbE78+3S/SBbVjdKzI1pv7XUa6jUbBV3wTPfctLJLlrg/rdc6dotSDSiV3ml7q5XX2rXUeqwW+Z9ZveY3Wt2n73zgvTpW5IF46Ie624iHXeetN5mTqpeC/rYRJXXHg9eol237sbSVntKG2zpBOBtNZ3tYWvP7+I/pFkfSLYSs5TPRZjgud0v1p/Nd5Zsn+oWqzkrJud8J/3+q/TRq9JrjxV3goG9V7a21MYdpZVWrg6eWhsWLnBWflqGj9mzgo9V1DMt0LrVXtJ6m0tNVnLG1+4VC7SmPN5+prBnKInBc6+VwD99Iw3rGXx7iC13l06/3D2xLOzq9eyxt7bZivjsyUiLF0qTL5JsFWyUo6beXVHaFvc1rdd3JjbY+yH9+GamNPT0wt4PXpkBbKKXZVixTCtex0GnSYf0cQe7p98oTRkdvve2vYmtPrdgftT+lUvw3Ct7w1tPS+OHhHeJ64rslP82vtNukO4fF1cNlIMAAggggAACCCCAAAIIIIAAAgjUagGC57V6+EvYeQvuDJogrbGOuxG2h/CovpL9iJzv2PdY6chBUp26mWcuXSzdcZX0XMAVevscI3XpkVmGBe9sn09b0eN3BAmeW0Dg4O7SHkd4B26zy7YVYk/f6ex3Gia4ecZoJwCZftjqqDH98yn6/7tXma88mnvvVNtvte8I99hOvUZ66vbobYnjyi49nbHIvl8sNa398PzAeHctFlCwFXSpPYdTZxSyJUAxjCxQe+RgJ2ibnYXBy27JYsmCaPeMlGz/7rBH+r1vwVC7X/0CM9llW1pfC9ZsvXewttr1VocFfC0A9PPssK0t7PwgwXPztxX4liI711681pLly6RvP5PuGyO947MSNGyL7T1j78O9jpRWbe0OgnmV99sv0ktTpWmTCwvWZZdtAbNOp0g7dwn2zrPAz8/fOfsy257ZYd57VnecwXMLOB99thPozz4+eFmafGH49oUdSzvfa3V32ICdfa4dNcT97ooaEE3vh1fKcXuP3jUs/Hu+pt9dUcYj7mv8JjaEHWOvdvmNu32vsMwFXodXgPiP36Xxg6WPXwvfe78JFmHKLIfguV+GgFyW4bXCX+H1zvviQ+nq0ySbxMKBAAIIIIAAAggggAACCCCAAAIIIFCQAMHzgvi4uCCBPbo5QYp6DdzFvPyIdMNFuVdg5wrA2+rOsQOC/4gYJDjm1dl8wfM11pV6/FOyVbphD1sVeu25zkrhIMfZN7hXAtqK6qtODXK19zleZVqa8hsu9C8zzkBW9JZ7X2mrgvuNlDbezv3vFkiceKY0483qf/NbrR5mr3SvlsRpZEFTC2RZoNL+77CHBSpffdQJeoVJt95xb+mvQ6QvP5YevtZJ2Z7vKLStVr4F0a2+R2+uuQwN+d4Pex8lHXZG8IkAKScLon/4snTz3wubENBhd+nY86RVW+UbAe9/t4kgD0yQnrqjMFMLmO11hNS1t3vFadCW2WSlWy+X3nw66BXxBc8toHnyJe6Avz3v770gXXOud3aK4C0NfmZ22uuwKdutJtv/umuvzDpt0szNf5PsM7aQwy+wOWWMNH1ysJILfR9EfXcFa11xz9rxIOnEi9wTbSzzTpj9xb1a6fW9xM7z++xepZU05Br3hDebVDWsR/SsEN36SweenNnCMBMsbPW6vdvyHZvv4p44GFfadi+bMH3I1/ZC/j07w0C+1PyF1MW1CCCAAAIIIIAAAggggAACCCCAQC0TIHheywa8rLprgZb+oyX74TP7CLKq95j/c1ZZVlVlXu0VBM3X8XzBMb/rcwXPbcVSjyudwE7Uw1bhX3OOZEHwfAfB83xCzr9bquFeV7v367V/sxV2Ywc6AbJcWwLkSvMepBVxBc9tAkmvqyQLMhR6hJ2sEbY+S0/c8yqp3VbBVkXnKt+2d3jhfunWKwoL9gbtQ673w+7dvLMZBC3bzrN06vacf/5emKucdPmH95dspWmUiRPptVmA+I0npRsviRYgtuflxAul7fZ32lXIYeP75O1OVgSbYJDviON5KqfAudeq3Sj7iXul744rwOb1TORLDZ4+jpX07sp3/0X5dy+/uIKyfsHzfz8g3XSpu7U2mazPcKlxVraFQtP7h21HFEe7xus+jyt4bhMfLUtSevr5QrcniNrP7Ovss8cmzqW/+0u9Ij6uvlEOAggggAACCCCAAAIIIIAAAgggUGIBguclHoBaX/36Wzgpvi2NdfbxxQfS0B7egZy4VwTHHTy/e4RkKwe9AucWGLIAhu3rbAGnfEfQVfQEz/NJVv+7pQy3FZmu9O1/Sg9f56Qg90vXbitjJ54VbEKDX4viCPZZ8GnAWGnN9YL3O9+ZYSZr5Csr/d9tIkm/UdIm24e5Kve5YbdmKKRmv/fD8/dJh/R29mov9AhrbwHWIwZK+x7jvo+jtiXqCmt7j9mK7W32LXxiRKrtYSZIFPo8lVPg3PrvtV90lJTMxQwqdr9M2qFT5p22ZJETnH1leu47sJLeXVGfpXzXeb1TgvrlK9sr44Bd45cVwCsIa+cXmt7fth4YNNGdyaHQjDjZ/S/mfZ4vu1B6W+w9uHqb6vfxgt+kn77JN1rR/731+tLgSZJNTEsdtt3R0NPDZZGJ3gKuRAABBBBAAAEEEEAAAQQQQAABBBIrQPA8sUNbQR3zDWQuc9KXZqcwzbVi/etPpGE9w/9wGGfw3ALjturJAgSpw9LLWnpmS2c78+3q1ZT2Y2uH3aTOPZ0gaPYqervegoS3XC69+GDuQSV4HvymzxXMteD4/eOcyQ/ZkzosoJcKrgevzX1mocG+XOnnrTZLzfzJa05q5q9nSPPnOQGMDbd2VgZvsKV/wNVWoI/qJ835tpAeZl5re3EfOci7Tmvrp29Lbz0jzXzT2WrBJpbYKsit9nTa67eH97efSld3D/+8h+2Z1/vBAiP2vGav1rS08h+9Ir3+uLOvuR22p7P1Y9Odcu8BnmvCUHabc217YedaBo43nnDSn9se8baqtWlzacvdpJ07+5taAN32Hr/9n8GVDh8gHXCi9/srtZ/5a49Lbz8rzfvZ2YN7pZWl7f8ibXeAv4k9bzYRyfZBz3UU8jyVW+Dc+um1Z3U5rSi1VbhnXSet1S5zVOyeG9HLeef4HZX27gr+FJTHmfb9yCZVbbZTZntyrZb2Saf1zwAAIABJREFUCrbHsQre77m0zxgL8NpnbRxHMYPn9l6z91v6d7NUOvu5c6Qtd5X2O15qu6n7s8D6Zpkz7Dz7/vfsPdJn78TRY6cMr/3Yw+wpH19LKAkBBBBAAAEEEEAAAQQQQAABBBBInADB88QNaQV2KFd6bFuNOaqvZKtpUocFfo4/373a04JWN10iWZAm7BFn8Dy77h++kq4/P3dKZvvB21aQ2mrnho3drX/9CWnS2bl7RfA83Ki32VAaMM47O4BNdvBKg52e1j1cbZlnFxLss5L8tiywYOMrj0p3Xp07oGx9t5XC627qHfB84ynnfguSMjufg1+gzYKqFjS/7rzc+33bs9Glh2TPaPaYRNkHOl97vf7db3/n9HPN6vUnnf26/faOt/Z36ekER72eczN57Gbp3lG5W5nr3rXVqxZstr2Tzcfv2Hpv6bjzvLN+BNk2I1Vuhz0kW4XcqKm7JnN4cIL0zD3+95KN7z5HOyv4vcrw+gzIrinq81SOgXPrW59hUse9q3tZU/d50GfDb+JGkNXxlfTuCupRTudtsoOzLUmTZpmtsq0hhveUfvza3Vqv4HMcq+Dt2T5nsns/8lxtiWJZzOC5pUXf+6+ZrfrsXWci5GFn+E969OqHvd9t4sC9I6V3no/SU/c1J10s7XpI9X8Ps3VCPC2gFAQQQAABBBBAAAEEEEAAAQQQQCCRAgTPEzmsFdgpvx98rSu2evaGi5zgiwXihkyS1t7I3cn088ISFCt4HnYVr98K3SCpOAmehx11KdeK6OzSbJXcuEHh96X2alXUYJ+V5fesWLDDAqaP3hTMwQK5J1wo7XSQe4/qMMHTfLX57Xsbdt94v6DbW09L44fka0Vh/54veG6TFqZNdvyDTDiwMbSAs9d2FXafjeyTe/WuV7DIemjBastSYavegxzrbOzsQ7/GOu6zbf/1YT2cTAB+h618tFWu7bdxnxF2H3e/QLaVnG/yUJTnqVwD53ZPnHlt5nYMC+Y52SBsTEp9+H0GW9Bu2g1O1g6/o9LeXaW2Dlt/rqw8uZ6hgeOkzXbOrC2uPcMtQ0H2+yGuslMtLmbwPHsii9Vpn7Vm7TXBLsiY2WeETfK8+e/e2xIFKSN1jleWipr4TAzTRs5FAAEEEEAAAQQQQAABBBBAAAEEKlCA4HkFDlpim+wXHEtfUe6XHjjI6sRccMUInlsK24lnSjPeDD5kXmk47epUmlDrp99B8Dy4c+pM+wHcgofb7JP72qDpo4O2IEqwL1W2tXfb/TJrshS7Frh6YHzQFjjnWf9P/Zu040Hu6z74jxOwCxIMzlVrt/7SgSdnnhFlVaPX/q5WapCJJeFU3GfnCp5b0PA/D0s3XhLOyiYtHHe+ewV6vrTpG3SQ+g6Xmq2a2c6oe8C331rqNdSdOt3eu5Yxw9Lp+x1+EyMspf3Es5z09WEOv6wi+SYUhH2ecgXO33jSGctFC8K0PL5z19/CmZDQpHl1mUHe//G1wL8ke19YxoqdDnZnrLBtHkb2dT6r/I5Ke3fVhGmcdVhWi4O7u7fHyPc8en13iCvA7RXYtslZ154nvRvT6utiBc/9Vs7HNWaWwn3CmdLcn6KXuPF2Up/hmSnja+IzMXqLuRIBBBBAAAEEEEAAAQQQQAABBBCoCAGC5xUxTLWkkblWldtewLf9U+o9zJ1m2wKbtuLzkeujQxUjeP7cvdItl4Vvk1ea0CDBE4Ln4a3tilZtJVt5l75HfXZJcaYxt7LDBvtS7Vm7vTRwvHvFcpi9srP75td/C55YMMzKLuTwCmxESdvrF8gI8mwU0n67Nlfw3LZlGNE72h7xfhOGcu3lfmhfqdOp7uBlIfeo36SkfCu+vYKhQVPPe42J32SWfKuawzxP5Rw4N5Pdu0n2GZC+qtWyNFx1aqF3cWHXW3ssRfQOndz3nn0GP3ydNHWSfx2V+O4qTKzmrrbnpmsvqdMp7sB5kMk9Xt8d7L1mmSd++b6wfhQrJXx6q4oVPPd7r3iJ2GQbm6Tw0zfO9hMtWzv/b526uf0K3Qpm9bWlwZOc+lKHTdwc0St39pLCRpWrEUAAAQQQQAABBBBAAAEEEEAAgcQLEDxP/BBXWAe321866RL3akxbWTvvJ2nlNdwdCpv+2Ysk7uC5pdkdN1ia8Ub4AYjaFoLn4a1TV9iey0cOlurWc5fx6w9OENkCmnEdYYJ96XV6BU5txbGl6n7xweit8yrXnrm7hklP3R69XLvSK7BhK+1s/93vPg9Xtq1MXq1N5jXzfpZempo7vXi4Wtxn+wXPzeiha5z/RTn8Ji5YqvTJFznpytMPv8wU+VaW5mubXztyTXLwCtpYPUFWIOdqj19q71z7aQd9nso9cG4uXpOnLLPBDRfmG8Xi/fuqa0rdL5fabeUOnFutQQKAlfjuKp5ofCXbpMPjzpO23de9/YbVkm/rGL9nJ65JSZUcPF93E2nQBGe7IK9j6RInM4dlfPHKuGATTiyrywEn+u+NbpMbXpwq3XRJtHvC2mbbPLTZsPr6KJldotXOVQgggAACCCCAAAIIIIAAAggggEBiBar2PL378sT2jo5VnMDyqip9tPdp+qH9joHaXm/xAm322ESt8s2Hgc73O+nLjp30+Y7dMv658dzv1XHqUDWY/6tv2T9suIM+3vNkLcva+7LF7Jna6sGrVGU/jIY8orblrUPO0dw1035AlWTt6PjAlSFbUH26V5mtPnlJmzx9g2+Zi5uurLe6nKk/WrTKOGf9l6do3bemRW5LsS5c0mglvdN5sH5v6bHv84pKl2ut959R+xdui60JUYzs2Xi769muMW76y7fa6sGrVX/h75HbN7/l2nrnoIFa3CQzSLDGzJe16ZPXRS7XLvxo71P1/UaZ++nW+XOpNvz37Wr94XMFlV1TF3s9k1Z3o9/mqMNDw9R4Xo7tFPI08pPdj9d3m+3pOmudt6Zrg5fvzfjvv62+nt49aIDsnk0/CnnfpMrxHKelS7TxszdqjZnu9Ot+775874d8Y+Z3n9v9veUjo9Tsx1muIoI8T3PW7aCP9z5ZSxo1y7p+uVb/7A1t/Mxk1bWgU4mPdw4eqF/W3jyjFeu99qDavj61xlu2vE49zdqui77Zcl/9Wa+hZ/1Nfp2tLR8ZueJZ8Dsq9d1V4+AhKjTT7zbba8X4uO9pp6AGf8zTZo9NWPE9wO/we3aCfP8J0tyZux6jb7bI3BalTo73SpAys8/xenfZ+6LDwyO00k9fRilyxTU/brDtis+vZfUauMqw+32Tp69Xi+9m5C3fxuqrjp30xTadXd8V7eJCv8e+1fUszW29UUY7yvX7Vl4sTkAAAQQQQAABBBBAAAEEEEAAAQTKRKBK224TPrpXJo2nGQkVsFWQtudrrjTa1nULTD97t3R79ODw/wRtT+bDzsgEtZVEtjo21z7j2x8onXSRVD8rsPDojdKUMdEGKGpbbOW5rQxMPz59u7B0v15l2ipIWxXrd9hKNksjauOYftw3Rpp+YzSTYl5lqYh37uK9ojJVr+3/fPOl0muPx9OSKEa20nfQxMz0rNaafOMRpMW2ovnM66S2m2ae/dm7zv1TyL7nnU+XuvRyt8LSAl9zjvTVx0FaWNpzvJ5Ja9GKfeH7Fta2rfaSTvuHO9uGV9m7HyYdnZXS22ov5H2Tan3YsrudIf0lay97W4l5x5XS8/cVZhK27HzP05a7ORlNmq3ibtfn70mj+zkpl0t9eD2Hlt3gbssAcUfNtq7D7tLRZ+f+HLbPyLEDpR/yBCgr9d1Vs+LBa1t/C2e1+dob+X9uWUaO68+XPnJPfMmoyO/ZCfL9J0iLvd6dK1ZG/016dXqQEvKfc8rfpJ0OzjwvtWd7IZ8vKzLSDJHq1Mks21bzjz4j/FYdtgrdxq1hY3ef3n9RGjMg2metV//j+F6QX54zEEAAAQQQQAABBBBAAAEEEEAAgcQKEDxP7NBWeMf2PUY6YlDu/SIt5fPI3rmD20EZogasvYLnhQaQoraF4HnQ0a4+L9eP2dmlxXm/5Qv2efXEAoDdr5AaNan+1zgDa6ddJu1wYGbNcQRQNtpW6jNcapy5WnpFRTYp4YX7nP2SLdhRrodf8HzqROmhawtrtV9g8ZuZ0rDTpfnzqsv3CiovXCBdd6707guFtWPFntQT3AFmS0s8YYi77N7DpI57Zf53S8dve+2GTcefXfo2+0mnXCpZMDn98JskkOt5Mke/wLmVbX4WZHynDLIgePUj7kBjvrskSGDWJq7ZxCyb/GJjnu+o1HdXvn7V9L9b+vwTLpQ23cE7RXuqPRbcve68YBOTih08P/EiaddDMqXivqeLFTzvdKq0/wmZbbdtKSaeFT5wniqlW38njXtVVWa5ttXP+CHRtvrx+lyIY2JXTd/f1IcAAggggAACCCCAAAIIIIAAAgiUkQDB8zIaDJqSJlBVRzpjlLT5Lt4sts/zHVdLz0+Jhy1qwNoreF7oD8NR20LwPNy9YJkN+o9x9iINcljA6OWHpRsvjbY6LL2OKMFzr1Vwhd5r6W3yCkDEEQzN9yxbG5b9KX35kfTmU84eshb8Kaej2KsnvZ5dW5lvmS9++b5awmuCQxxjZDU0X1Uacq37efDKXmFjam3eYMvMUfIK+EcZR79Avt9qSr/n6ZXp0qY7eq84T2/XFx9Iw3pKixZEaW1816yzsXuP5bgmR+RrpQVmDx/oTIjI2oYk41KbHGYZX6aMluz/DnJU6rsrSN9q4hzb1/rg7tJuh3mvWk61wTKEvP6kdNsVwScjFTt47vW5EufnlvW9WMHzYoxtao/ytdpllm7fL6ZPlu4fF75Wr8+nQrMOhW8FVyCAAAIIIIAAAggggAACCCCAAAKJEiB4nqjhTFhn1ttc6jtCat7S3bFCUlx6MUUNWHsFzwsNdkRtC8Hz4A+ABf/sB/cdO7mvmTdHev8lyValZ6drtZXSt14uvfxI8Lq8zowSPPe6LyxY8sd8ZwuDQo8GDd3bD8SR+tbaZdsJ9BrqBGiDHBZc+fYzJ+Xw649LX35c+ISFIPX6neNlH5eN1Rk0+OP1jMeRHSDV76Dl+92/cQVswpbvd37QMbcMDtNvkB6YEPSK4pznFTyP8z7zarUFyjv3lCzA7ZVOOnWNvWO+/sR5/1mq+zBHJb+7wvQz7nPtc2rPI6TOPfJPALEV0XdcJb3zfLhW+E2Eieu9QvDcPR6H9pUOPMW9+nzGG9LQ08ONn53t9XzZBDTLXGLp+zkQQAABBBBAAAEEEEAAAQQQQAABBEILEDwPTcYFNSrgFcyJe9WS34+PQX489gqeFxrsIHhe/Ftsp87S8ee5g8W2AvrBic7+wrYqfcOO7rbYiuCRfaKnbbUSowTPvYIQxZYq9F5Ob59NhulxpXvP9iB9sBWuFrizlcQv3F/zK4TLOXgex770qTHwSsXu9R7MtdLbUqAXenjt/W1l+gXngwbPLQX+NzOk9tu4A1c2aWbcIGnW+4W2Pvr1NR08txTtJ1+aP/uGBWYfnORMGrIJO2GPSn93he1vHOdbJoDul0sbdPDf19zq+e0X6anbpcduDp4JILt9Xt+z4nr3e4394oXS5IulN56IQyr45KN4aiu8lLabSQPGSrYKPf0I8p3Tq3av76FRyyq8d5SAAAIIIIAAAggggAACCCCAAAIIJEKA4HkihjHBnSB47gxukB9CWXke7EFo1db54drStmcfH70qjRso2Y/7m+wg9bxKatLMfZ6lF590TrRAkpVWKcHzP36Xxg+WPnk9mG2+syxYcORgabsDpPoN8p3t/e9LFkuvPSbdPTx4auJoNVVf5RU8jytdutUSNDhfjGc83cYr0BUmeO6XVj2Kf5i+BgmeW+D81sucALzt7d56fXer4s5oErbfXnu9xxXETG+LrTa3vZf3PDJ3ivY4ArNWbymC53G/u8KOZdTzbSX4Pn+VuvaRGjXxL8WyoLxwn/TwdYW/B8+81plQkn7Edd8Vs+xUe4Nm7og6JnFf57dFRlRzgudxjxDlIYAAAggggAACCCCAAAIIIIAAAiJ4zk1Q3gIEz53xIXgez32aa/9tr5WnFmA64ET3yj9boX7PCOnJ26O1q1KC58XI8mBiLVaT9j1W2uFAaeU1cq+s9BO2wJ5lCXjunmhjEOYqr+C21T+yt/T1jDAleZ9L8NztEmfwPBU4f/2/K139Mk8sXSzdcbX0/JTCxzRKCRttK/UZLjVeqfrqqAE1v/rt2bMMELaVQlWV91kWmH3mTunh6+PJ8lCK4Hmx3l1RxjXoNQ2bSCdcIG23v2SfVV6HZeGwrSzuHSXZBJ44jmKuDvd6juOceGT9r7TgubU5ztX+BM/jeAooAwEEEEAAAQQQQAABBBBAAAEEEMgQIHjODVHeAgTPnfEheB7PfdrpVKlrL6lO3czyLBhuK/geuibzv1swY8gkydKsZh+//iiN7id9MzN82+IKnluQ698PSAvmhW9DkCv+XCq99rj0w5dBzo52jmUA2P4Aaet9pDYbulPp5yrVAknTrpceujZa3UGvChrcDlpe9nlBgz9e70O7/2xvWwsQF3oUmrb9g/9Io/oW2gopzrTtNsnhpkukd1+obpcFJnte6dxz2Ucc2zJEFSh22vY11pX6DJNab+DdwmIEZq0mr/s7Ce+uqOPsdZ1l5bBJDRtv5z2pwdLlf/iKs6+5fR+I8+h8utSlV2aJdi/ccaX0/H3Ra/L7nAvyfSZMrUHfn2HKLPa5ce4Fv/th0tHnZGaRiNu42B6UjwACCCCAAAIIIIAAAggggAACCJSZAMHzMhsQmpMlQPDcAQnyQ2iYlZpBbzSvMvOlZo4SGA7ankLOs5WWvYZKljI1+7C05GMHeq+y7LCHdNpl3il009O8h2lbFCOvAEfcq1LD9KFY5665ntRxL8nc12qXuQrXq04Ljk46S5rxZrFa5J1WPc600HZ/2Sr89MOCuMN7Sr98X/1fvVIgB3k3BJXxet69yvdLO+y3J3nQ+lPn+T0fYfc89wqcp+qwiRr9xzpbKKQfy5dLL02Vbro0bKsLP7+YwXObpNJ/jP/+5rNnSTdeLH3+XuH9yC6htry7osrZJK1+IyXLPOB1WFaU266Q3nw6ag25r/MKvtoVUycWNjHJtkYYNNHJNJJ+xPWeSJWZlOB51M9zr8ldcU6qKs5dR6kIIIAAAggggAACCCCAAAIIIIBAWQsQPC/r4aFxnqkti5GO1evHxyBBKa90mVF/AE0Nd9S2xB089wuQVWLwPFdwYt7P0sQznb2Q/Y5jznH2B85Oc+y3Yj3foxsleH7ACVK3AZltiDOAm6/Npfr3tds7Kd632lOy1ZlexxtPOHvQF+vweiZt7/V//U16eVphtdoqaHt2N9gysxyv4Ecxg0RhA+JBA+1RdGzMbV/yZqtkXu337vF7nvIF//wyUSxcIF1/vvTOc1FaH/0ar2BjHJ93ud5/9g57cap0+z8lW21cjKO2vruCWNrzf/LF0o4Huz9fbCLH+y9KN1xY+L7mudritV2Anf/WM9KEIUF64X3OlrtJ3a9wTzyzbCk3/y16udlXFvO9GF8rM0vyyvIR9buj1+dT3BMUiuVAuQgggAACCCCAAAIIIIAAAggggECZChA8L9OBoVn/FWDluQMRJJAfd/B89bWdVWMtW2fejpUYPO/cQzq4u0e69mXS9BukBybkfuQsaDt4orT2Ru7zggTfs6+KEjzfZj/plEudlNapI64AbiW8cGwMTv27tPku7iDTnO+kEb2kH78uTk+8ghNW09N3OmmUCzn8njOvFOheK3jjugdsa4IBY90TFPwCaF6r5W37gFH9pFnvFyIieU1KshIfvVGaMsZddpTnyUqxoLKtxt6wo7vMLz6QhvWMZ8/voBpe/YgjeH7SxdLOXdzPjU0SuG+M9MxdQVsY7bza/u7KpeY3gcMmMjx1hzRltGQp24t5rNJKGjxJWmOdzFoKXb1sfTukT+Z9t2yZdPcwp29xHZUWPPebMOWVbSSI0YkXSbseknlmoRMfgtTLOQgggAACCCCAAAIIIIAAAggggECCBQieJ3hwE9E1gufOMJYieO63aqzSguftt5Z6Xu1exWquM9+SRp8RLEC23f7SiRdLDRu7H60w5djVUYJ9filw/QKKiXgBZHXCbw/6xQulyRdLtgK9GIdf8NxSXFtqdas/6rFLF+m486R6DTJL8BrXHTtJJ1wk1c86N44g/j5HS0cOkerUyWyH3+ptr0B+XIGxo8+W9v5rZjtyTRKI8jylSt9kB6nnVVKTZpn1WV+CTKyJOu5+13l95lmAe/qN0Wry65/tOX7r5dLLj0QrN8xVvLu8tVq1dSasWEr99CNqRpMwY5J97oBx0mY7Zf5XWwltk2FsIkmUw2t1dTGypcQdPK9XX+o3Slp308xe//S1NH6w9OuPUTSqr/GbMPXZu9JVp4afLOE1kSnu1f2F9ZirEUAAAQQQQAABBBBAAAEEEEAAgYoTIHhecUNWyxpM8NwZ8FIEz7udIf3lZPcNV0nBc79gq/Uqyl7Zfis4Lb3uYzc7qwSDHFGCfbZazfa8zl4l+8WH0tDuhQVw228j9RkmNWle3Xrr05RR0mP/CtIj73MsINu5Z+a/LVko3X6lkxI4yuG5+nqRdNPfpFenRykx/zV+wXNbaT1+iDTjjfxl+J3R80rJVuamH36TAfyCkN9+Kg09PXpqZ7u3LIi36Y6Z7bCVydedK737grv1fpNrPnzZCbhFXS1rGQbsPrf97tOPuT852QW++9zdlijPU3opftsy2F7T4wYVvpI+zN3hFQiLOjnCxtXur633yWxBTQdnK/HdFWbMop7brb90wImZK7Ptvfvyw9KNl0Z/hqK0x2uVuLXlgfHStBvCl2gTAixby2ptMq8tdDW7V0viDp5bHV5l2oST6y+Q3o742ZVqu19mjajPefb35Dg+u8OPOFcggAACCCCAAAIIIIAAAggggAACiRIgeJ6o4UxgZwieO4Na08FzvwCWtaWSgue+e5VHXFVqQTrbi9mCmNlHmH2Sowb7Du0rHXhKZrBl6WJnBantWxz1sJXPexyeeXUcKwS99jq2WvLtRZ2rH16rr+NIbZ2rTr/guV3z3L2Of5TDb1Ww3/PuF+Qu9B7wmjyR773j944odEKB30p8y+5gEwS8gvJRn6fUmOV6rm3P6TEDai6Q6TU5JGoKZr9U/DbZwzJuFJIxIez9XmnvrrD9C3u+3z0b5LM+bF1Bzve7V6Jm1/B7jqMGiHP1oRjBc79MHJbdZNI5QUS9z/Gb0BI1MN98VWnItdKa61XXV+xMLNF7z5UIIIAAAggggAACCCCAAAIIIIBAxQgQPK+YoaqlDSV47gx8kB/UbbWmBcHSj6h7Qe/eTTr6LHcqaSu7UoLnudKsF7Kf8Y4HOWm2vdK3f/2JNLxX/hXAUYN9fkHO2bOcYNicb8O/KNbbXOo7QmreMvPaOFYI+q2w89rPO2jLvYKLuVZIBy0313m5gudRMhhYXbZ3fd+R0ibbu2vOFZDf73jp8AHu9OpR72kL5pwxytlLPvvINzHAa9KFlfHmU06AKezqcwvI22rVtTfKbImlUL93lPTELd6jFPV5Si9tp87S8edJ9Rtm1mETE+64Wnp+Shx3Uv4yvJ6ZqNklihWwzt8L9xmV9u6K0scw13gFl23F8PTJ0v3jwpQUz7l+E3OiBHXt3WZ7qK+/RWbbbELWtedKNiElzqMYwfO120uWyj77c3HBb9Kks6WPXonWA7/vJVGzh1g7bUJfs1Wq25MrS0e0VnMVAggggAACCCCAAAIIIIAAAgggUOsEqrTdtstrXa/pcOUInHW91G6rzPbaKtObLUXzo/H1w4Jjh/bLLO/7L6URPXPvb7n9X6QTbQ/itICL7RM6so/01cfR2he1LfYDsgV20w9Lz3vPSOmp24O3xdKtDhwnrb6O9zW2R+7ki/zLs0DWoElSq3Uzz7l/bPR9e4O33jlzxUrS8dKaHivE7cfva86J/uO3BRksfbtZV1VltsyCHy9Nde7PXEdUI6u730h3oNPqtZTlVu/SJcG1LK29Bc432tbdDwviWMreQg7zHzRBarFaZim//SxNOFP67J1wpVt7LbhqqyTTjxXBgt7SbI+U3uFq8D7b65lMP/OT15303osWBK+tcw/poNOkOnUzr7GV22bjlwrens9Blg45a5/kFemeH5FuCpnuOWo7rNUWEO09NDPdv/13e+88cr300DXBPXI9Vz9966Rs95scEvV5Sm+d1d/jn+4U53bOj19JI/tGm5wSXMA50+uZ+fk75/7+8etwpQ25xj2hKmpZ4Wp2n11u766jhrgnaVirbcLZPcOl+fMK7XHu6+17wy5dM8+x4PKEIZK9T0px7NxFOu5c96Q5y/owpn/w99s+x0hHDHS/22xLB5vkFXZSTT4Lr+8+hX4Ps/u1/xj3VhbWli8/dLamsDrCHPbuPmN05irxFe/LZdLD1zr/C3tss6908qXOZKzUYe2zLB01mVkibLs5HwEEEEAAAQQQQAABBBBAAAEEEChzAYLnZT5Atb55BM+dWyBIIP8w26P8JPctEybwY0HOnldJG3Twv/XKPXieL7j9+L+C703up5BrgoGt1LvtCieQ6XcUEuyzVN89rpSaNMss3YKntuLXgqdBgrgWiO5+ubTFru5JABakHN3Pue8KOWwsLICXvU+7lWmBc1vBZ4HvIEe9+s5EFVuZmz1poVhBmVS78gXP7TwLdk88K39AxUxs5bilBc4OnFs5+Z4vO8f2St7/BLeDBa2n3yhNnRQsQGVtOKSvdxaFV6ZJky/OXU6ugLM9B3deLb34YP7RzWVigSWbyPHghOI8T+mlWhaGPsPdq02DTorJ39P8Z1gQzLKIrLtp9bkrtoQ4z3vveb8SV1/bmbiyauvMM376xrnHrE9xHzbmNt5+QcVyend5fbcI+llbqJvXGFunvnwUAAAgAElEQVSZlsXCJl8VI+j551Lp9SekH3K80/0mJ4WZmGOTHXteLVk68fTD7g2b3PX644Xqua8vRvDcavGaHJmqPej7PnX+Ohs5n9tekxItY41NjgkbjLeyDz5d6tIz08SewXwT+OIfBUpEAAEEEEAAAQQQQAABBBBAAAEEEiVA8DxRw5nAzhA8dwY1SPB8y92k0y6XGjVx3wiW1vumSyTbv9Tv2HQH6bjzpdXaVJ9hq/zr1s9MEZ0vuFdIYDiOW9hWhB97rndA0FJbW1r1IMHlfG3Z6WAnfXt2mme7zrxtpV6xVspaENlWCWYHka1uq9OCpy9P8w58WqByqz2lIwdJNgkg+7AArF0/7YZ8AsH+fb/jpG4eacbt6rk/StMmSy/cl3vFvK1wTq0Uze5zMTJRZPfMK3huQd06dTLPNPu7R0hvP+ttn6sfqbELMmnB0ptbYDQ7vbmVYYEuC+zcPdw/+8Wqa0rHXyDZM2/3Q/Zh42IrRC11f76jzYbOCs0Wq3vfS28+Ld07Uvp5tndJltrZnlfri9f9HCSwFOc7p2tv6cBT3GNrAewbLpDeeS6fSOH/fvTZ0l5HVZdjYzpltGQTf4Ielk2i9zCp8UpBryj8vCCrfcvl3VXK4LnfxIbCR8C/hKDvyW33dyYpZW9LYp8LL06V7rjS/129Qyfpr2dJTZu722ETu675v2CTesI6FCt4nmtykLXRJjvY5+Rz9/ib2IREm9S466He30kKfa/0Gip13KtazDLP3HGV85nKgQACCCCAAAIIIIAAAggggAACCCAQWYDgeWQ6LqwRAYLnDnOQ4LmtZrN0ztn7jKYGyn78tuC5rfya8abzX+vWc/Zcth+9W6+fGUib97Pzo7D98JseIC7n4HmuFeGF/kidfcPbD+unXOrYeR25Vu4WGuzzS7ee3g5L//3VJ9Ks96UVkyDqSW03lWx1bROP4Ebq2o9fdVKQx7X6MVegN1WnrUr87nPJJjdYSnc77J6zttqKvVztLWZQJtU+r+C5bRux5e7ek1XS7e25W2djZyWx7UvrFSC2eoJkLEgfX78VnqlzLDXyL99Lsz6QbD9dO2xijL0fLHjnteo9SjvsmlwTVuzfzcBSjtv7x1Y+27FWO2m9zaRVWnkH8O0cewdNOkv69O3cHzeFPk/ppfutvrVz4px8k6tHXite33pGmnhmbof0f93tMMmC8JaxoaaOIMHzcnl3lTJ4XoqJDUGD57kyt9h9ZAFj+w5h7z/7jMj1HSJ13+WbTFbo/Vms4Lm1yy/VenqbzXb2F9Ivs50JR/ZutXf+mm1zv9+ibG+RXq9NUhh8jWQTmFJHsbcwKXSsuB4BBBBAAAEEEEAAAQQQQAABBBCoEAGC5xUyULW2mQTPnaEPEjy38/xWjYW9gSzQfNvlzirW7D3dyzV4nmuVmPXj2budFVlxHrave/+x3iu4ly6W7hwqPT/FXWMcwT77Ud/2K7cgZFxH2FS0QevdcGtnOwALHsd5WDDTVjP6rfCPqy6v4Pn9Y529gb32LQ9br60WtBWMYfe8zRe0rql2WD1+e6eHbUPq/NQ76JXp+UuI43lKr6XDHtKp/3BPjAiSQj5/a/Of4bUy2YJyw3sE34s7yFYD+VsS7owgwXMrsRzeXaUMnudKBx5OPPjZQYPnVmKQCQ5Baw46ASZoeV7nFTN4bvXlSrketd32zn/0Rumha6OvxveahFHsLUyi9pfrEEAAAQQQQAABBBBAAAEEEEAAgQoTIHheYQNW65pL8NwZ8qDBczvX9sDsdGr0FYfz5zmBc9sf1etH/nINnu9zjHTEQO8VtUFSP0d9uHbvJv31TCeQmn347R0eV7DPUsKe/k/JViH7rWgO0i9bpfzev6UbL4m272qQOnY4UDr2PO+V2kGuTz/HJkPYauRr/y/4nulh60g/3y94bvuLF/q8WZDYAvHP3BWthbZdwwkXuvfpDluatcP2KLc9l6Melmr80H6Fj7Gljbf91j96JVhL4nqe0mvzSy8+b440frCT0aGYR3Y65j9+lyYMkT55PVit1v5dugY7N66zggbPrb5Sv7tKGTzf/wSpW//C3tlhxyxM8NzKtowhFpTefJfo7bRn5V9/l959IWxrw51f7OB56n49+W9Opp5CPmutLPuOZe9ay05TyGHf82ybiVR77HPxwQnxbblSSNu4FgEEEEAAAQQQQAABBBBAAAEEEKhwAYLnFT6AiW8+wXNniMMEz+18SyV+5OBwK33th1cLMt98qZPu245KCZ7byrB+o52ATPYRd7r27PLz7Yv6wX+k8YMy90SNM9hn9e95hBPEjbKy2wIcj1wvPXtP9BVwQV9ENk4nXuy/v3WQcixtsK3Qron2ptqTK3hu51j69mP/z0nRG/RIPW+3XeGkMy/ksPvegqWb7uifjt2vfJs48eEr0i3/8N+XPEzbbIxtP/V1N/FPx+5Xnq3GfO0xZ792C8QGPeJ8nlJ15toC4v0XpbEDi/u87NxFOu7c6kk5dr9Mnyw9MD6YildAMdiV0c8KEzy3Wkr57ipl8LwUWQHCBs9tfCzlv2WU2Pto7/26a+qdku+OrIngeep+3e1QJ9tImHd9qv2Wpv2jV+N711rWm812qtaxz/JR/aRvZuQT498RQAABBBBAAAEEEEAAAQQQQAABBPIIEDznFkEgqQKWetV+pN/10Nx7LdsPurbf9OP/kl6eVtyAUFKty6FfFuiw1fc7d5Zatc0dRLUg5fezpCdvd1a/2f+/Jo8NOjgBCFsx33il/DVb4MfSVj93b2nam7+FTqDJ/Pc4XGrZ2j9wbNa2avnRm5zV/ha8juuwbQQ6nSbZanTbJz7XCknbl91WMT98nfTVx3G1oLqcoGNsQWGbEPHeC9JD18QTwI+/NzVfogXvB02UVluruu6Zb0nDesR7z9R8z9w1lvrdZftTDxzvrLYOO1GtHPyK3QabnGOr5W1Snk3Q8nuvLFks2T36yHWSbQGS1MMmfWyxq7TfsdJ6W+SeWJB6v73xhPT0Hc79FcfhtbUDKdvjkKUMBBBAAAEEEEAAAQQQQAABBBBAYIUAwXNuBARqg0DT5tK6m0rrb1EdVLU9ue0H7q9nSosW1AaF2tNHC0ZZAH3DjlKzVav7/dvP0sevOT/gxxm0LUTW7s0115fab52Z+t4mddiK7O8+k379sZAaav5ar+fN7C2w9P0XNTNZwcu1VKa2Mrz1Bh7vnzel2Z8H38e75keytDUed55k20KkDlvZPfoM6YsPStuuYtZeincXwfPgI2rPctvNJDNLHeX4uRK8R4WfaRNc2rTPNFnx/aqI77fdDpOOPrt6ex6r79YrCtt2o3AJSkAAAQQQQAABBBBAAAEEEEAAAQQSI0DwPDFDSUcQQAABBBBAIDEC7beReg91sgjYETZ1e2IgityR9OD57FnS8B7SvJ+LXCnFI1CAQHbK9m8/k4adHm67iwKq51IEEEAAAQQQQAABBBBAAAEEEEAg6QIEz5M+wvQPAQQQQAABBCpPwNJD9x/j7GWfOiwbw4he0uKFldefcm2xbXNw2uVSoybSp29LV59Wri2lXQg4q9wHjJWat3Q0mFTDXYEAAggggAACCCCAAAIIIIAAAgjELkDwPHZSCkQAAQQQQAABBGIQ2P4v0okXSfUbOoUt+kO64QLp7WdjKJwiVgh0OlXq2tvZy/uZu6Q7rgIGgfIVOKSPdOAp1XvPz/3R2c7hm5nl22ZahgACCCCAAAIIIIAAAggggAACCFSYAMHzChswmosAAggggAACtUSgQSPpjNGSpXBPHW88KV1zTi0BKHI3GzaRBk909vFmYkKRsSm+YIGmLaQh10prbeAUZavOn72bCR8Fw1IAAggggAACCCCAAAIIIIAAAgggkClA8Jw7AgEEEEAAAQQQKFeB7NXn8+ZIo/pJ38wo1xaXf7tWW0vquLe026FSq/WcVbzvvyiNHSgtX1b+7aeFtVNg5y7ScedK9Ro4/WfVee28D+g1AggggAACCCCAAAIIIIAAAggUXYDgedGJqQABBBBAAAEEEIgoYHuf9xspbb5LdQHPT5FuvTxigVyms66X2m1VDTF7ljSmvzTnW3AQKE+B7CwUtur88X9JU0aXZ3tpFQIIIIAAAggggAACCCCAAAIIIFDBAlV79uyxvILbT9MRQAABBBBAAIFEC/zSZhN9sF9PLW3QZEU/G/02Rx2mjVLjud8nut/F6txbXc/W3FbtVHfpIq322Rtq9/Ldqr9wfrGqo1wEChb4od32+niPk7SsXv0VZdmz3/Gh4Wqw4NeCy6YABBBAAAEEEEAAAQQQQAABBBBAAIFMgSrtsB3Bc+4KBBBAAAEEEECgnAVOuEjaqbOTYtxWnT53j3TnVeXc4vJtW8u1pKVLnLTXHAiUu4CtOu83Wtpwa6elSxdLdw2VXriv3FtO+xBAAAEEEEAAAQQQQAABBBBAAIGKFCB4XpHDRqMRQAABBBBAoFYJtGwt9R0trbme020L/Fqq8W9n1ioGOotArRPY7i/SCRdK9Rs6Xf/gJWncQGn5slpHQYcRQAABBBBAAAEEEEAAAQQQQACBmhAgeF4TytSBAAIIIIAAAggUKrBDJ+nYc6UGjZ2SXn5EuuniQkvlegQQKFeBhk2kgROltps6LWTSTLmOFO1CAAEEEEAAAQQQQAABBBBAAIEECRA8T9Bg0hUEEEAAAQQQSLhAevr2hQukyRdI7z6f8E7TPQRqqcBB3aWDTpfq1JGWLJJuu0J6+eFaikG3EUAAAQQQQAABBBBAAAEEEEAAgZoRIHheM87UggACCCCAAAIIFC5Qr760Rlupbl2nrHk/s3d34aqUgED5Cdiz3mo9J3BuhwXPv/+SdO3lN1K0CAEEEEAAAQQQQAABBBBAAAEEEiZA8DxhA0p3EEAAAQQQQAABBBBAAAEEEEAAAQQQQAABBBBAAAEEEEAAAQTCCxA8D2/GFQgggAACCCCAAAIIIIAAAggggAACCCCAAAIIIIAAAggggAACCRMgeJ6wAaU7CCCAAAIIIIAAAggggAACCCCAAAIIIIAAAggggAACCCCAAALhBQiehzfjCgQQQAABBBBAAAEEEEAAAQQQQAABBBBAAAEEEEAAAQQQQACBhAkQPE/YgNIdBBBAAAEEEEAAAQQQQAABBBBAAAEEEEAAAQQQQAABBBBAAIHwAgTPw5txBQIIIIAAAggggAACCCCAAAIIIIAAAggggAACCCCAAAIIIIBAwgQInidsQOkOAggggAACCCCAAAIIIIAAAggggAACCCCAAAIIIIAAAggggEB4AYLn4c24AgEEEEAAAQQQQAABBBBAAAEEEEAAAQQQQAABBBBAAAEEEEAgYQIEzxM2oHQHAQQQQAABBBBAAAEEEEAAAQQQQAABBBBAAAEEEEAAAQQQQCC8QNXqB+y/PPxlXIEAAggggAACCCCAAAIIIIAAAggggAACCCCAAAIIIIAAAggggEByBKq04w4Ez5MznvQEAQQQQAABBBBAAAEEEEAAAQQQQAABBBBAAAEEEEAAAQQQQCCCAMHzCGhcggACCCCAAAIIIIAAAggggAACCCCAAAIIIIAAAggggAACCCCQLAGC58kaT3qDAAIIIIAAAggggAACCCCAAAIIIIAAAggggAACCCCAAAIIIBBBgOB5BDQuQQABBBBAAAEEEEAAAQQQQAABBBBAAAEEEEAAAQQQQAABBBBIlgDB82SNJ71BAAEEEEAAAQQQQAABBBBAAAEEEEAAAQQQQAABBBBAAAEEEIggQPA8AhqXIIAAAggggAACCCCAAAIIIIAAAggggAACCCCAAAIIIIAAAggkS4DgebLGk94ggAACCCCAAAIIIIAAAggggAACCCCAAAIIIIAAAggggAACCEQQIHgeAY1LEEAAAQQQQAABBBBAAAEEEEAAAQQQQAABBBBAAAEEEEAAAQSSJUDwPFnjSW8QQAABBBBAAAEEEEAAAQQQQAABBBBAAAEEEEAAAQQQQAABBCIIEDyPgMYlCCCAAAIIIIAAAggggAACCCCAAAIIIIAAAggggAACCCCAAALJEiB4nqzxpDcIIIAAAggggAACCCCAAAIIIIAAAggggAACCCCAAAIIIIAAAhEECJ5HQOMSBBBAAAEEEEAAAQQQQAABBBBAAAEEEEAAAQQQQAABBBBAAIFkCRA8T9Z40hsEEEAAAQQQQAABBBBAAAEEEEAAAQQQQAABBBBAAAEEEEAAgQgCBM8joHEJAggggAACCCCAAAIIIIAAAggggAACCCCAAAIIIIAAAggggECyBAieJ2s86Q0CCCCAAAIIIIAAAggggAACCCCAAAIIIIAAAggggAACCCCAQASBql17nL48wnVcggACCCCAAAIIIIAAAggggAACCCCAAAIIIIAAAggggAACCCCAQGIEqrTTjgTPEzOcdAQBBBBAAAEEEEAAAQQQQAABBBBAAAEEEEAAAQQQQAABBBBAIIoAwfMoalyDAAIIIIAAAggggAACCCCAAAIIIIAAAggggAACCCCAAAIIIJAoAYLniRpOOoMAAggggAACCCCAAAIIIIAAAggggAACCCCAAAIIIIAAAgggEEWA4HkUNa5BAAEEEEAAAQQQQAABBBBAAAEEEEAAAQQQQAABBBBAAAEEEEiUAMHzRA0nnUEAAQQQQAABBBBAAAEEEEAAAQQQQAABBBBAAAEEEEAAAQQQiCJA8DyKGtcggAACCCCAAAIIIIAAAggggAACCCCAAAIIIIAAAggggAACCCRKgOB5ooaTziCAAAIIIIAAAggggAACCCCAAAIIIIAAAggggAACCCCAAAIIRBEgeB5FjWsQQAABBBBAAAEEEEAAAQQQQAABBBBAAAEEEEAAAQQQQAABBBIlQPA8UcNJZxBAAAEEEEAAAQQQQAABBBBAAAEEEEAAAQQQQAABBBBAAAEEoggQPI+ixjUIIIAAAggggAACCCCAAAIIIIAAAggggAACCCCAAAIIIIAAAokSIHieqOGkMwgggAACCCCAAAIIIIAAAggggAACCCCAAAIIIIAAAggggAACUQQInkdR4xoEEEAAAQQQQAABBBBAAAEEEEAAAQQQQAABBBBAAAEEEEAAgUQJEDxP1HDSGQQQQAABBBBAAAEEEEAAAQQQQAABBBBAAAEEEEAAAQQQQACBKAIEz6OocQ0CCCCAAAIIIIAAAggggAACCCCAAAIIIIAAAggggAACCCCAQKIEqjY66sjlieoRnUEAAQQQQAABBBBAAAEEEEAAAQQQQAABBBBAAAEEEEAAAQQQQCCkQJV23ongeUg0TkcAAQQQQAABBBBAAAEEEEAAAQQQQAABBBBAAAEEEEAAAQQQSJYAwfNkjSe9QQABBBBAAAEEEEAAAQQQQAABBBBAAAEEEEAAAQQQQAABBBCIIEDwPAIalyCAAAIIIIAAAggggAACCCCAAAIIIIAAAggggAACCCCAAAIIJEuA4HmyxpPeIIAAAggggAACCCCAAAIIIIAAAggggAACCCCAAAIIIIAAAghEECB4HgGNSxBAAAEEEEAAAQQQQAABBBBAAAEEEEAAAQQQQAABBBBAAAEEkiVA8DxZ40lvEEAAAQQQQAABBBBAAAEEEEAAAQQQQAABBBBAAAEEEEAAAQQiCBA8j4DGJQgggAACCCCAAAIIIIAAAggggAACCCCAAAIIIIAAAggggAACyRIgeJ6s8aQ3CCCAAAIIIIAAAggggAACCCCAAAIIIIAAAggggAACCCCAAAIRBAieR0DjEgQQQAABBBBAAAEEEEAAAQQQQAABBBBAAAEEEEAAAQQQQACBZAkQPE/WeNIbBBBAAAEEEEAAAQQQQAABBBBAAAEEEEAAAQQQQAABBBBAAIEIAgTPI6BxCQIIIIAAAggggAACCCCAAAIIIIAAAggggAACCCCAAAIIIIBAsgQInidrPOkNAggggAACCCCAAAIIIIAAAggggAACCCCAAAIIIIAAAggggEAEAYLnEdC4BAEEEEAAAQQQQAABBBBAAAEEEEAAAQQQQAABBBBAAAEEEEAgWQIEz5M1nvQGAQQQQAABBBBAAAEEEEAAAQQQQAABBBBAAAEEEEAAAQQQQCCCAMHzCGhcggACCCCAAAIIIIAAAggggAACCCCAAAIIIIAAAggggAACCCCQLIGqbU85eXmyukRvEEAAAQQQQAABBBBAAAEEEEAAAQQQQAABBBBAAAEEEEAAAQQQCCdQpV12JngezoyzEUAAAQQQQAABBBBAAAEEEEAAAQQQQAABBBBAAAEEEEAAAQQSJkDwPGEDSncQQAABBBBAAAEEEEAAAQQQQAABBBBAAAEEEEAAAQQQQAABBMILEDwPb8YVCCCAAAIIIIAAAggggAACCCCAAAIIIIAAAggggAACCCCAAAIJEyB4nrABpTsIIIAAAggggAACCCCAAAIIIIAAAggggAACCCCAAAIIIIAAAuEFCJ6HN+MKBBBAAAEEEEAAAQQQQAABBBBAAAEEEEAAAQQQQAABBBBAAIGECRA8T9iA0h0EEEAAAQQQQAABBBBAAAEEEEAAAQQQQAABBBBAAAEEEEAAgfACBM/Dm3EFAggggAACCCCAAAIIIIAAAggggAACCCCAAAIIIIAAAggggEDCBAieJ2xA6Q4CCCCAAAIIIIAAAggggAACCCCAAAIIIIAAAggggAACCCCAQHgBgufhzbgCAQQQQAABBBBAAAEEEEAAAQQQQAABBBBAAAEEEEAAAQQQQCBhAgTPEzagZdudJs2lbv2lVdbMbOLC+dKUUdKcb4vT9H2OlTbfxV32C1OkN58qTp2VUmq7raQDTpbq1a9ucb7x8BtHPIs76gd1l9p1dNfx+6/SlJHS3J8Kr9/vWYmzjl0PlbbZz93WRX9ID02Svp1Z/W+Vdq9tvY+0W7fMvv0yW5oyWlowr/DxyVdCqevP1z7+vXCBlmtJ3QZIjZqW7j4rvBfhS+g2UGqzYfjrglwxf670zQxp1vvSrPckexeVy+H1TBfatkULpK8+lj57p/z6W2jfaup6r+dw6RLpsRulT9+uqVZQDwLFEYjyt0FxWkKpfgK16fteVR2pSy+p7WaOhv29Y3/32N8mHAiEFajfQDqkr9S6nXOl/f5074jy+u4Xtk+cjwACCCCAAAIIIFBUAYLnReWl8P8JtFhNOmOstMa6mSj2w/W4AdLXnxQH64SLpO0PdJc9dYL0+L+KU2ellLrt/tKx50n1G1a3ON94+I0jnsUd9QNOkg7uIVVVZdazeKF0y9+lt54urP4GjaQB46V1NnGXs2SRdNvl0uuPF1aHXd1npLTJDu5yfvhSGtMvcxJApd1r+58gdemd2TevfhWu6F1CqesvVr8ot1pg7Y2kvqOkpi1Kd5+VYjwGTpQ26FD8mpcvk36eLb34gPTcPaX/MdXrmY5TIdXff98vPX2n9OeSOEtPbllez2Gcn5PJlaNnlSAQ5W+DSuhXktpYm77v7dBJ+uvZzt+qy5dLT94qPTi+sNGsW19qta7UvKUTlK9TV1q62Jn8ZMHUOCYkB21hw8ZSyzbOd5xmq0h//C599rb0/Rel/Q5i3zN3PFiy9tlhLq9MC9qr/Oetvo609b5S3br5zw17xm+/SK88ItnfyF7HFrtJJ10iNWzi3FOvTpduvUyy70QcCCCAAAIIIIAAAghkCRA855aoGQGC5zXjHKaWKD+QVVpAM4xHOZ/bfhup+z+lxiu5W/nELYX/kLTuJlLvEe6gXKo2CyTdM7wwoZXXcCbQrL62u5yPXpHGD8z875V2r5X6x8xS11/Y3cHVQQQIngdRiuccW9U27XrphftK94NqsYPn6VLl0N94Rq74pRA8L74xNZROIMrfBqVrbe2subZ837MJ931GSKu2dsb5m5nS2DMkm+gd9rCy9jtB2nRHqfmqkq1o9zsW/yHN+kB65g7p/Zfi/w5gAek9jpB2OURadU3vtlhQ9/dfpNcelZ68TZo3J2yPCzs/+z1g2WpG9iqszPSrd+kqHTlEsokMcR/5Ji7b2J/6D2mrvZyabbzvvEp69dG4W0J5CCCAAAIIIIAAAgkQIHiegEGsiC4QPC+/YYryA1mlBTTLTz1ai/zcrTSvwHPYWvY8UjpsgFTH58ekrz6SRvXxn8UfpD6/CQD2A9HD10iP3ZRZSqXda6X+MbPU9Qe5BzinMAGC54X5hb3a3k0fvCTdeGFpVoDVZPDcbGzVlW1nc/sVpelv2PEp1fkEz0slT701IRDlb4OaaBd1VAvUhu972QHOZX9K94+Rnrkr3J3QdnPpsH7S+lvmDpj7lfrL99L0G6SXpoar1+ts65Ntw2V/c2Vvv5OrdAvuvvSQdP/YmssQk525L+7g+YGnOhbFOPIFz63O9beQul/prPa34/tZ0tj+NZt1oBh9p0wEEEAAAQQQQACB2AUInsdOSoGeAgTPy+/GiPIDWaUFNMtPPXqLbOV5hz3c1wf5kSBfrX5lp66zVR4TBklffpSvJP9/tz3VbZ+57NTztgfvjRdJ77+YeW2l3Wul/jGz1PVHvzO4MqgAwfOgUvGdZwH0j1+Vrvu/wiYPRWlRTQfPrY2kMM0/UgTP8xtxRuUKRPnboHJ7W5ktrw3f99LTtdso2d8fY/oGn9hlgWpz+svJmduTRRnxOCaWWYp4W+28fgf330FB2/TVx87fSz9+FfSKaOd5/f0Vd/Dcb1u9aC3OvCro38XpbbDvPi9Mke4eFkcLKAMBBBBAAAEEEEAgQQJV2556yvIE9YeulKnAkqYr65NDztbCldfMaGG9hb+r/YND1eSnL4vS8ln7dtecjXdxld3mP/dozTceKUqdlVLoz+131Bd7n6Jl9Rr8r8n5xsNvHPEs/qh/3/FAfb3LkZIy9z2vu/gPtZs2Rs2+iRbYXtKkuT455BwtXOW/aRE9ulK1fDm/AaYAACAASURBVJnW/vcdWuOdJyJ39PP9e+jn9ju5rm/062xt9MBVqj//14x/q7R7bfY2B+mbnY7I6INf3yIj5riw1PUXo0+UmSmwYLV1NaPrmVraKHP7hpq8z0oxJh8fdq5+b90+o2p7JzWe87Xq2uSbiMfyOnW1cOVW+rPhSlrul3XD3rjLlqn161PV+tUHItYU7TKvZ9pKavD7HDWc+2PoQpfVb6iFLdbQn7bPZ9bnSHphpepv6A6V6AKv57DO0sVq+/RkrTrj5RK1imoRiEcgyt8G8dRMKUEFkv59z77jfNL1LP2x2jorSKr+XKp1n79Vq33wbDCiqip9uccJ+mnTPXJ+tgcrrPqslb79RO2mj5X9rRzmWNxsNc08eID+WLVNmMs8z230y3dq/9AINfjtp4LL8ivghw776+td/ppht9J3M7TxfVfEVqfX97q4Cg/6nXj+mu00s9MZWtq4+Yqq6y6arw2njZGNMwcCCCCAAAIIIIAAAimBKu26C8Fz7ofiC9gs5n5jpTWcP4T/d9iKVtvr+Osi/aFy/IXS9ge6+zd1ovTEv4rf73KuwVaXHHNu5oz8fOPhN454Fn+kN9zae99zmy3/4HjpqduitcGv3OzS3n1Ouu7caHU0ae7sd75WO/f1fuVW2r1meyl2ydoP8IevpLH9aiYNYKnrj3ZncFUYAXt+TrtcsufJVlU1auL8vzV5n4Vpb1znDpggbdAhs7Qli5z04q8/XngttiJsv+OlnbtKDRp5lzf3J2niYOnbTwuvL2gJXs+0XfvqdOmWvwctxX2efQ87qIfUYXf//UZL0d/oParZK23leZ+RUtMW1fXGeT/WbG+oDYFMgSh/G2BYswJJ/7534CnSX06t3krK9jof1z/4XueWEtxWnNep6z0u9nfTgnnS9184n+kL50v2Xrd90VdZI3d695lvStecFXwFvH2nOP0qaaNt/dtie5vbamlrl2XnsnastIr/CvWwbQhzd9rfXn1HSa3Wy7zKVp6P6h2mJP9zm63q/E3Yqm085WWXEuY78Sn/kDruXV3C289Kky+If5/74vSUUhFAAAEEEEAAAQRqQIDgeQ0gU4UkgufldxtE+YGs0gKa5acevUW5AtCvPybdfGm0svc/UTq4R/40gmF+jMhuyVobOj/GrLRy5r+k9jt//OZobS+nq0r9Y2ap6y+nsagNbUkP4BXybFaCVbGD5ymDjbaTbMKdfc5lH/ausgl3D02qObFiBc+D9NfO+ff90l1X11x/K6UmgueVMlK0M4pAlL8NotTDNdEFkvx9b9XWUr8xUsv/ZsNatkx6cJz09B3BvOxz/NTLpMaZGXpWXGyf47Pek2zC96dveZe3SivpkH7+k8usPfY3yyPXBmuP/Y1le3t7BfJtUsC9I7zb0nYz6aizpDbt3X+fWT9swrRNnI7zqFtfOvY8yd4B2VtsxRk8t8B8v9GSTVxMHeZ6/2jp2bvj7FH+stp1dCamN2nmnGvZjG6+RHrv3/mv5QwEEEAAAQQQQACBWiFA8LxWDHMZdJLgeRkMQlYTovxARvC8tOPY/QppS499z23lxJh+zkqKsEfvEdImO2Re9edS54ee9B9P7AeFmy52700epD5b0XnkYPcqxz9+d/YStlUUlX6U+sfMUtdf6eNXae23H1Z7DXd+8IvzR81ydKip4Ln1fet9pGPP916B/sUH0tgzam7v82IHz62/tqLfAg22Eiz7SPqkjKj3OsHzqHJcVwkCUf42qIR+JamNSf6+17mnZP1L/f0x5zvnc/fn7/KPoGXi6T1c2nh797mWHeTRG6Unbgm2qnjzXZzvAtmTfq3koJlZLMuL/Y1lEwLSDwt+z3hDuu6c3CvYcwWz582RJlg2nJn5XYKckStYb9fH+T3TK+PZ4oXSrf+Q3no6SGvjO8frnvnwP9Kks4LdJ/G1hJIQQAABBBBAAAEEylSA4HmZDkzimkXwvPyGNMoPZATPSzuOex4pHdq/OpVhqjWWbt9SCn8Zct/z1dpIfUdLq66Z2S/78cJ+fMpeuWE/Ok2dEN7giMHS7oe7r0tScKbUP2aWuv7wdwVXFCKw3QHS0bbtRgOpkMwThbShpq6tyeC5/ZBqaTy32tPdO/uxemx/6ftZNdPzmgieW0+69pH2Oda90qyQCVM1I1SaWgiel8adWmtGIMrfBjXTMmpJCST1+57X35hhMqBsubt04iXuyW/L/nQC59NvCHcP+U0us+D3C1Oke4bnLi97IkDqbPsOMW5AsC2dGjaWelwtWcA5+whjk32tBebXbi9ttZe0xa5Oqnj7/uN3xBk8T//+mv53bDG38cs1UjseJB11tlSvvnOWTey+4Xzpk9fC3S+cjQACCCCAAAIIIJBIAYLniRzWMuwUwfPyG5QoP5ARPC/tOKavNk1vyZ9LpLuHSy89GK59XveABUxsL+EDTnbvUW4/nozuG242vv0Y03+ce89ia2kh+6iH62nxzy71j5mlrr/4wtSQLmDpPHc9VAqb0rQSFWsyeG4+fpkyajqYXFPBc9tWw1brpadQNQcLEFhaWEsPy1EtQPCcuyHJAlH+NkiyRzn2Lanf9/Y+Wurat3qCcNjPXL+JuoWsJM7efz11P8z+3Pl7yCYvex1NWzh/+6y5fua/2gp4+xvr9ceD31l+qejDrMq32roNkDbZ0fmsb9Qkd7A8u3VxBs/L7f7N3irA+m6TyG3vcw4EEEAAAQQQQACBWi9A8LzW3wI1BEDwvIagQ1QT5QcyguchgItwaq59z5+/N/8qiOwmef3QlFoN3qW3tP2BmVdESRPot7o9aYGZUv8YVOr6i3C7U6SPgGWFsNVVlk507o9OSlN7bpN61HTw3Cs4arZRfvQuZExqKnhuE5wGTpTW29zd2lenS7f8vZBeJO9agufJG1N6VC0Q5W8D/GpWIInf9xo0cvY6t0nCqeOrj6XRfYJtlWLX9x8vrbNx5lhYOnDbw/rd56ONkV8QPF9gP3s1c6r2j1910q0vXxauPZYRp+PemdeEnTzp9V0qaCviDJ4fc660U+fMmme9L43sFd4laPvznZeakJo6L8rfu/nq4N8RQAABBBBAAAEEKlKA4HlFDlsFNjqJwfOWraVNd5Lab+sEMSzF9SqtpD/mS7/MlpYukb780En79dm7kq0OLsZhM6btD+p2HaXGTaWWazkz4e1//8/efUBLUtR7HP9dguQMS1pA0pJByZJzFpTwSCIIkjPqU0BFngEUFMmgAoJEkSQ5IzlnEMlhyTlIXvad37bjTqiaDtNzZ/rut8/h6NnbXV396Z7q6vpXePGJpMHA52/+UC/SQNbN4Lmnppt3cWmBr0kzfTnxnGqGZJ27D9+X/GH98E3SyCd693HdjfuXN81v/aQ1qO008jY8xBqaaqPBQ6Mv3VBz4VHSP87NnmuvG7jtwdJEkzYe06v1zh0o8lSFC6+YBIvs4AD/O69JH/87+c08cmv+32yvGzPznN/TNc6/lLTgcmN/ay673n5Vev/t5Fl64Iby1lKsv/O1qSJ9bvt7msRpZkrKLp/fz8UH70jPPCR5tNCrz2V/1jrZs9nEa0BP8KWkLHd+HrwxKX8++Sj9LO7ksvjqY98Nvr7xx5fefCkpz/55Z/a06s/m8teNjiOWkJxfT0V62Z+kq09Lz1NzOp7etPbu8rVOMc1Y/1eeTda3zHq9+c6ef+/BDp7H3nNDNXjuOxJ7rxQJnvdL3ahbZX2/B8/9/Pq37TLeZY/fca4nfv5pUgaN+lx6+emkbup1d7OUafl/tcmoxrkWkb66ujTzXFJ9mepy9b7rpMfu6l7duDnPLjOdH9dJZp1XmniyxMUdkGr15SLv/jw2vjf9Xvbm+TYI1SUcbPRz5m+hp+5PRnBmWa86j2P9vv52cH3OU2zXvh08svb1kckzX7ROVyQ/g5WXPPW9ItfRi2Oap1x3B9tr/iJdcmK23Mz4ZWmPo1pnUHnpKenoPaQP38uWTmiv0PsxrQNw6Jiis4Q5T6Hfpf/9sTul4/fNdm39Ejz3OvDzL92Y517PRNbp85ftDrAXAggggAACCCCAQAUFCJ5X8KZVMstDJXjuANP6O0oLrSBNOkX2W+EP5uf+KV11ahIQ6nRzo+RyG0qrb52sV91unTKfy0HBe69JGiFqU8zlaSCr5bcbwXOPMlh/J2muxZL1e9M2X4sbXS/7o+Se4Wmbe7dvsEsSvKptDgJf+gfp1ovSjm7/983/t3UkgBuiz/xV99ZKi617nnc93tnnl3b5neSGztpW3xgUa4jK28DhKQ/X/W6ro4OibtB6/62wsRvad/y1NMPwxr97zcI8wfva0b7ONb4lLb1e0tklbfNoFQcXvKahg7ppW1mNmW589XPljjnNm5/9vx4eLkOynN8GXoNx8TWSwEHa5mfKZdbNF3TeYcXXs9a20hwLJIHfrJs7zjxys3TpH7Pdh/p0Q8+QG1BPOkByg6o352XdHaQVN0438TNx28XSRceGAz5+P2zxoyS4PV5deRO61s8+le67Vrrw6Pi0n83H1Qft/E657ZLk+cwygsnP1YqbSstvlATUBgbS74CD8y8+mZSVZby30s8Y3oPgeaNLkYB2mn0seJ51tFm/1I18nd0u68sMnq+4SVIu1tZard0n11HuuEz6+7Fpdy75e+2aPVvM5NNk+337OP/G3VnmurOku6/MVpak5SjPe8bvNJepl/9pbBA/S7mdlof6v/vZ/MaeSbAmy3vPZfO/7pQuOqacGT2qVvZm+TbIc49dr3RniWtOl279eznPmO9vrU7hTnhp71vv7/v6xD3J+2zk43meoPR9BzsvWep76bmWitY3s6Sdd5/mkb95O9jGOurm/WYJ5Tv23RWb8Ss2S9hbr0jH7iW98WJeHSn2/Z0nzX4Insc6bheZPS2/YvyIkG+emQ/KzAtpIYAAAggggAACCPSVAMHzvrodQzgzVQ+eO8CyyT5J4C1LgDd2Kx3kePQ26YxfZg+YNKflETNbHZCMnMkSAKk/3sGwsw9NRtZmaSBrPneZwXM3vm19oLTg19KD/yFPB7IcRL38pPYjl2LruXbaoBKzSFsHr9OfeSjo7TTtccYvklE+WbZQY1B9Y1VsrfLatO7vvpHlLNJ3D5EWWal13zT/Mp81rw293o7ZgubNOXWQ8s7LkzXl280eUUZjphsytzpQWmyV1t+2g77nHCbdf13YPe38cy8mfeunSWebPJsbvj0K3Gv/Zems0pz2DLNJ2/xU8nOb1smnXb78fF95inTtmdkb30PPkDsPHbdP0njuMtSzIsw4Rx4R6fnHEo/aaDpf10qbJh2rmmdYSEv5jZHSyT9ORselbbPMLX3nl8ksCV6HOmtAe8m1pG/uXez5d57KeG+lXVu7vw928HzqYdKeR0vTN3XcyVvGdnLNPnawpm33uWLB87RRbf1UN/J1DEZZX1bw3O9gd+xzMKF+c0DbAeVzf5te1rnsWX0rac1vZwsMx55Jl/MOFHh649c7WAKiaFnjkcqnHiQ992g4SFRfbmf9XfnZ3Gw/ael183XYqqXv9707nV6Qo4NTc96KetTS6UXZm/Zt4CClO4l5dHeezc+Y33N/PSy5z0U3d4bwN5BnV8j7DVR7n91/g3Tu4cW/w2p571Ve0up7WWw7qW9mST/PPqE1p/MGLv1b22L/1m90d8y54pQ8uWndNzbqO9aRzZ3C3Tm5uZO9O6N5nfQsHR5DOQ59T6VNH1+fzlLrStPP0t5iwomSMtOdmOq3rB3p0qRD9asis5qlnafI35vrQXlsi5yPYxBAAAEEEEAAAQQqIUDwvBK3aQhkssrBczcQ7fAr6csLl3cjPGXmH/43/1SGbrRycC3LyNlYbh0AuOSEZCpiTwHsD+XaltZAWVZA0w0L2/08fyCv+ZqyBPbcuLzr7ySvE1y/5emtH7KMrWfn0TUXH1/es9KcUqzXvvfLc+5QI0zz9IZe99yjteu3PI0JsdEXWRpKynjWxjSef0/yvcoyMqndXXv24WTEciyA3GljZqcNme3OP8/i0uY/yB/YrfcoUmaVUV7V58ENju7IcNah2Rof2wXP/TtyGeR9imxP3if94QfSp59IG+0uORBW9BnzLAwnfC//+yAt3y77Ntw1yVue0f6xdJs7DaSdv6y/D3bwPNbw7XfmsXt3ZzmDkNVgBc+LrnneT3WjwSzrywielxE4b/fOKPrbc6e4P/8kWbYhz+ZnqNNysNZB7JkHpT2OkYbNlr1u2pxXB+O8RrA7bXW6uXx2YD9LB6fauapc9rYLns80ZzIzTnOHjzzGaR0B26VVNHAfSjNPx7XQ8b3MS6/rm3nud5Z9Q89c3pHIIZMs3xpF8+fjbr9EOuuQ1hRCy155r7zX1Jxy6BrTpo/Pcn31+8S+vcoKnofen4PdMTFmErpvnd6zvP7sjwACCCCAAAIIINB3AgTP++6WDNEMVTV47sbJnQ6T5vlq+TfGowZP/EG2IJDPXmYgyh+q7jHv3uWDHTz3uoTb/7K1V3snwmmBvVW3kDbcXRpvvLFn6WTtOafihlmvNV+/eYrpP/0oWeexm1vRUYK1PMV+j82jKGLTIGYN0seCUFmmY+w0eO7G660PkJZcp9jopND9qwVMQ2vEdtKY2Wng3HmNnf8ff00CqKER0f4N+FpcBtSXA6FrdwPdnZclSxJk2brxO/d5PSrzwmMkX1faFguee0SnTRxgad7s4XNMPGn7kfL2uPn8pBPS2tuFA+d50/IU7GVuHo263neLB/VDeXngH8mo+6Ijp4pc32AHz2MN33lHwhW51vpjBit4Hluiw3mJlfX9VDca7LK+0+B5GYHzblxz7dnzUg2eWri2xE+W53id7ePlYJbja/t4GZdzfpPU14oGz12u7/Lb/DOKtMtn3k4FVS57Y8Hzi09I3pvuFNnp5k6Ynknnnquyp1TmN1DtrO5E684ieUfC9zovva5vZr9r2fZs/qYp8n0WMvnskyS4fc/V2fIR2yu2/JR/E16XvXkLdTwuck3N6fqbc+sft3ZeKXMpl24Hz9Nmtqi/Ztczppt17Lf7R+9Lb77c2b1sd3SoLtTcqbx7ZydlBBBAAAEEEEAAgT4VIHjepzdmyGWrqsFzfzCvvX1j0LV2cxxg8dS/DiZ4HT2v3ehRqV5PdopppAWWSaYkHzZ7OAjjALanyHzopvTb7UbEXY8IB3t8tAMZrz0vPXyL9PDNyRTe40+QTGvoKaBnG9GahzHBj4HGwGK3R56nNWra0NPae6pMT+P58YeJpa/DU/LN9OV4QKtdYLPsqdunn1Xa/ajWkfOdTsmX/iQke8SCOx5Jc/SeybTO7bZQUDzUsNOuESXL1IOxfGZpjOg0eN6uMd+/3WcfSUaNOCDmBntPUTjvV6WvrCbF1tB0wPTuK6QzftUaPCzamFlG4Nz3OnT+MevJDyS/odrmsuGB66Xrzm4cQesGca+Xu9qWkqdVDG1ZO4d4VJqDF3N/JZyOf+f+vd53neRlDmrr3vseeGTbgstK8y0dn2Ej69IIoWfI5/bvw+epbQ6A3/Q36cbzJI+K8+bg1LyLJ6MpY0tkeFSTt/pOOaG0PCrWaX19l3habhA8Zs/yRp97indPGxoaWd/8vrDJqM+TDhSe3r/dbyDPeytreZa232AGz2Mzlfi370byS05My215fx+s4PmGu0mrbdXaychrBJ99iHR3IMDVL3Ujaw92Wd9J8LyMwLmvOTaNcKg+6N+361PTzZJM7e6y1WWsryM0W4bLNa+1fv3Z2Z7lJdeOj0Z2WeM11f0MuZ7sd4jLmelmTqbY96wozUsheTkM56v+PZRWN63lNK1Th5/pJ+9N8uN6iMt7z+SUVu45/awzhFS97A09Ww5CujNY86xXrjc+87D04D+kpx5I7oKXZFpkxeS/qWaId170fT5+32zryqd9A8Xuq9/dy24Qr9M5v3k7i/RDXnpd38xWMmTbKzRDlb+lj9lLevXZbGl0c69YnaDdaOlvHyQtsVZjrvLM2hW7ntC7x/u6w7a/ycrYuh08d13DdY76JRdqy4G991bSbrLK5tJs80mTTN56RX6neL/H75JuvlDyrGBlbaGZ3bJ09i7r/KSDAAIIIIAAAggg0JcCBM/78rYMwUxVMXgey3OtEc3rS2cZrbDoysnU0aH1AbP0FveH+86HSQssG34w3AD1tyOkR26JPzgeAeze6mlr+6Y1UHYS0Gx3HW6Y80jSy1LWL/fU654y0o3AzZuDG14H+O/Htf6t7KnbQ+uF521w7uRn7s4Aux/Z2pCZ9SM/NCoi1lgVmt49a8OWlwVww2Xzlrbeuffv5FkbsWQyu0Go4cUNpef8uv1v17+XzX8ozTpPa95tfPKB0uN3N/6tSGNmWYFz5yQWaKvPpTsMeJTV26/Gnz4HejfaTVpxk9bAStYAYiyw40avrGuNOh8e5bbixq1TjmcdTdSuDLeAr8czgJz+8/goS5cd39xTWnHTcCeqmmTWtGKzIWS9pqzlxv/8IAlONW/+7XrkvYMd7Tb/hjwaLBR8z/L7zZrPLPsNZvDca4J6iYPmmRjyBHqyXFOWfQYjeN5uhohYOd8vdSMb9qKsLxo8Lytw7jJpr2Ml37uiv28f165emLUjoDtE7v57afrhxfLiNaO//TNpzkXazxCTVjetnX3T/aQVNm5Nyx3m3Cnz/CPbj6h34HvLA5LATWg97Swzb1S97G3XMaP+fffMQ0kH4Fh9ws/pCt9MOrfElprK4tnu28HvXXfK8Iw47eo17Z6z2iwyWWZ+6Ze89Lq+meX9lXUfz+z23UMb6+uDPctLWl0o9D3RbumvUJ0laxnWLi+h9cK9f5le3Q6eu4z290Xzt4k7J7qD6bA5ss8W5t/ua89JFx3Xvg0k67Po/Zq/W8ueFj9PXtgXAQQQQAABBBBAoC8ECJ73xW0YBzJRxeB5rAHJo3uP3SffCMFYA2+WD952DVlp6zDXP1oeDeK122OjQb1v2sd9JwHN5TaSNtlXmmDCxgc+7/qHvg6vVeyRnM2Nm55a84T9khFFzVtZU7fHAvFZA8pl/Nxj655n/cj3LAbzL92Yk1hjeaijQJbpB2Pr6GZdg7Dos2abHX8jjViiVbrd7ATNezsosNNvpJnnak3n/uuTqavrt7yNmWUGzp2PtOB5nmt3erEgxGN3JqPF2m2xZQU82s+B6jxTfsdGxWZZOiAteJ7VxPfKo7hDwaqaQxlpXf4n6YpTOi8hYtftUfEnHzB2hGDamRZePglsNU/5367ROC3NIn8fjOC5yyuXdevv1DolqkeYeSrpu68skvvix3Q7eO7Rtt/6aesMKrUch8o5/61f6ka9KuuLBM/LCpzb3+t4uzxyXah+y/v79rGxUbRZf+Ox90Se9aSzrN2eVjf1tcTq2e6YdPlJ0rVnZPstuuPWlj+UPKLe5UL95tGjDhh7lqfQNhTK3rTgueuZngbbAWvXBdO2GWZL6lKehat5yzKTSSw/7hBx28VJZ7AsdYq2da6MSy71S156Xd9Mu+d5/h4aiezp/E87OE8q3dm3XWeJ2PsxNJLeuauNrvZ3atHNszPteUxrR/gy0q7lqdvB81CHbJfRnsHJZW+Rzb9/z2R19qHJDBmdbKFv3sHuMNpJ/jkWAQQQQAABBBBAoHQBguelk5JgUCAtiDHYbLF1yurzEVrjrJPRxaEPxrQP3lig1vnMOoVk/TWlTZue1kDZSUBzj6OTkU71mz+Yve7hXZfnewLaBbNuuVD662Gt6ZU1dXtZ6eS74ta9Q733vVfaR35syvlYMDLWUJ82a0JsHV1P2+oODmmzNhR91jxVqAN+DqzUb0V+L7HG+NDvNk9jZrtGXAdAzvyl9Mit+Z6QdsHzIh1+2i1NcOSu8bzFOk24c8nx7tjyZL7riuUj7fnzWdq9d/KaxJYg8HnyjkpeZj3pf/63tSNRlmvKohcayeXjiqQf6mhTxvSjWa6jtk83g+du6Pb9+NrXwyOeHKC58s/SFSfnyXE5+3YreO5ZcNbbMQmCN5eTtZy3C8T2Q93I+exVWZ83eN4ucP6Pc6WLjs0W/KvdGy9hs8X+rdOdx+o+aU9jaCaatLqg04zVhWKzs7TLh9+JexyTdAwIbVny851fSF4TuH5znf3q06TL/pim0Ph3v8fcCczWzdu/7kreZaGA7VAoe9OC51k7itW7tZvhwrO/nPiDsGe7JWCyjFpvvndFvh1qafRTXnpd38z3a2q/d2iK8yzf6GXmIZZWbEmQdmVcrN6Z9r2f9XpC9aEyO293M3ge+z7Ieu1p++UZUBBLK1SGZ1lqLC1v/B0BBBBAAAEEEECgsgIDI7baYnRlc0/GKyPw+eTTaORmP9Gn08zcF3me/uazNe2dF7XNyyvr7Kb3FlyxYZ8J/v2Ohp/7C33prRdzX8dbS2+kN1bYouG4L739soaf+3NN8MHbwfQ+Gr6AXtrwexrldSrrtvE+/UgzX3aMJnv63tz5eH/+5fTKWjtr9ARfajl2/I8/0PC//VITvRZeZy52H9M8P5h7Sb2y3h76omkq3MmfuFOzXPL7ZPrknNuHsy+sl76+r75oGhUZNR0Y0MiN99eHcyzScKYJ331tzD2d8L3XM+XgrWW+oTeW/59kLen/bAOjPtOM15ykKR9JmQo50xmy7fTuIqvptdW+o9Fe275um+iNFzT8r/8n38vQFrr/yfN0tCZ7+r6WQ0ZPMJFe2PwgfTxj3RrRklLPM2IZvbLOrvLxefJX27fos/byBvvo/RHLNJzT92fY9adqqgevzYZbt1covZBX1t/3FxNOrFfX3kXvj/DI/7HPkE85/kfvaaYrTwjeh7SMh84/5pjRX2iGG8/UNPdcmpZEy99HbuLfS+PUwJO89C/NdvbPomnF7tukzz2o4ecdkjsPPuCFLX6mj2aZr+HYKR+9STNdEViioW6v6HungMmn086qkZv9WJ9PNnXTaEesZwAAIABJREFUNYzWtHdcpOlvOSfztcXSynJNWU4S+o0PjPpcw647RVM9dF2WJP67z5vLbqI3l9u08ff0+aea6aoTNcVjOTt45Drz2J1D918arfE+/VgDDm4X3PxbbC4/65Ma77NPNN1tf9M0d19S8AydHRb7TU/88hOa7NkHcyU+atIp9cl0w/XZ1DMlz3BoSur/pGjTae+4QNPddl7wHP1QN3LGelXWfzLsyxq56YEaNfHY9VgHIr+Jd766zph6X3Pdx8ZT33eFZrjxjNz1n9Bz0e4dnvaghMqLtLqg03xj+c311jIbNb3HRmvq+68eU9bk3WL1RKeTlp9PZphdL268f0v5PPGrT2v4X3+u8T77OG92xnyvvLjJ/vpsyhkajnVeZj3vEDnt5m0olL1tvxE+ek+z/P0ITfLiY7k93158Xb2x0tYa7fXs6zZ/V816/iGa6PXnW9KMfQO5vu574Pp+3i327ZD2LdBPeel1fTOveWz/0PdFrCwt65yZ0hkY0BvLbaa3l9qw5Xl13WNMXe3KE4Jld6ze6ff27GcflLu8b85vqD6UVj5muub/7BTLf1rdP8s58rQFucwe7+MPNeG7r475zv98iun1xZcmDtyPxjNP+sKjmuXCwwqV+U7ps6ln1MhNf6zPppz+vwn722xM20igjMpy3eyDAAIIIIAAAgggUG2BAa24fP6oVbWvmdz3QsA9mXc/WvL0ff2wXXKCdO3p7XOy/a+kRVZq3MfTrB+zu+SpBvNuq39L2mCXxqNef0E6dk8pNo3bBrtKq2/deiavV+u1i7NMVdh89Jhp6H4ref3w5s2jezwl84uPh68udh/TPD3N+mJNI4I8Avnk/aWn7s8rOXb/ULq1aTUfDQR2VtlC+vpujWsXf/6ZdO5h0p2XpefDI092O6p1BH3afUxPOf8eHtm925GSRxHWb76HJ35PeiHSuLnxvq3rzaXlP/QcOjh/0v6SRyGFttize+/V0l8yTMdY5FmLmXiU+3F7FfvdLr7Gf0b51XUC8Gi2i46Wbjx37JVn+X171JPXU110ldbglUd6nvUrKfTcZnk6Quf3cW++nFy7R0fn3bb2yLu1G4/yOqdHtRl57pHifi6nmanxOE+Ze8nxeXOQ7L/X8cmauPWbp9A+4+ft04s9Qx6lc9ze0qvhTkLBRGNpvf+WdMK+4aUiYrmLpZXlmrIIZn1ms6Q12/zSQss17jlqlHT/tdLrI7Ok0Pk+ofvfearxFNyZ66UnpHMPT58ho5v5iP2mu3lOX7ufQ5dFsfpFP9SNelnWzzpC8owM9dOmexadsw9J1tWubSt5GYCdW0f3u8OH3x1/P65YHS70bn37laRMeyN/x06Fyou0umCsLlSkPKx5xdL039Py4+UWVt+m8b2ap24X+02F0g29/2vHD4WyN3QNtevr5B3l+o+/A/1Oqd9c5lx8nHT9Wa13IfSse//rz5QuLlif8DeQvx0WXbnpvfaZdN4R0m1/Dz8N/ZSXXtc3y3oHhcrxtN96WeeOpeNyfdPvSYu5nt60bIOP8RrbJ34/XqcOvR98XFrdOet1hepDZZrF6qdl5D9mU7t2LwPx0E3JTCH+Lm3ePK27ZwNZdcv42uguH+66TDqrWGddeTYiz5Q389xjzx56v2e9X+yHAAIIIIAAAgggUHkBgueVv4UVuYAqBs/Lps3S2FF/Tn+0exrL5nV2Hbh38PHhm4rn0FMQe/3x5vXF0j7AiwQ0Y8d46ksHeYt0AKhd+cIrStsc1No4fcVJ0pWBkU+zzC3tcoTkdePqtweuTzojpG1eL377Q6RJp2jc89aLkgD8YG5+Pjx93xwLNZ7VjQ+xBkA3Tu9xrDRb4yhe/evOZCr12Lbgcq1rH7uBwg0c15wWPsprss7XtK56u0bn5lSKPGuh59r5vPYv0qV/KHZ3sgaD037f3Qyc+8pigbZOGruLBM+LKbc/quzg+XOPSJ56Pk/ZE3sei6Tlqy16TVl8Y8GPTjpdZTlvt/YZzOC5nwkHTy44Svr8025dUbZ0Bzt47mu//zrpnF93vm5otitM9korO0Np9bKszxI871bgPI9r1n2LBM8dAHUnzOZ1171szMkHZD1z636hDo7eq13dNFZXfuUZ6Zg9kmOLbrE6Y6wT4FAoe2PXkNZhMotx7P6GnpvYfU3rIJolH7FrjNWX+ikvWcrMbtc3sxhn2Sf0bTFmSZ29pHdey5JCefv4Hi//DWnt7aXJm2cY+s9p3DnolAOTQHhs63bwPPRtlfbtnkepm8Fzd6Lf6sDwcjHuAHb6z6WnH0jPre+V6w1rbSs1zWg35mBPq//nA6XH70lPK7SH2178vV+/pQ0SKHYmjkIAAQQQQAABBBCogADB8wrcpCGRRYLnUigQ1W7EbyxoV0aDYLtRy2WPPPf6YTscItVNcTpmmvZ2gdesD33MKNawGRt1n3V0bmjkSbuR7lmvo+h+oVHkTuuOS5NRcM1bqME7y72IdoCIBN1j++dp9CwSPPc6sMus33jVnTb4+pnxjBnNDTQfvNU4Y0S7ANDH/46POHeA7rzfSbd3ODV06PztOlJkeeb6IXjeySjtTo5t9omllXUmheb0uhk8n30BaefftXbyccerS09snDEhy3PQ630GM3heu1bP1HD+EdIjgzM1fZB4MIPnfjauOkW67qx8nUrKeDby1o18zl6W9WnB81jg3Pl2R71TPXXvF2XIlZPGGt+W1tuxcdR2WjDG17jRno2z+HT6vvHVxMqudvmJ1QM76ThWk411OIx1mhoKZW8ssPzyU9Ixe0ofvlf8uYt1RgilHbuvncwAVst53rTz7p9HqEjava5v5rm+dvuGOkGV8Zzlzd8cC0qbfV+aZd74kiYOnJ9+cHpAttvB89D7Mq28zuPRzeB56L3hvKWN5o/l3zNjbfaDcDD+sTukP/yg2Ls2ZFzG+yTPfWBfBBBAAAEEEEAAgb4RIHjeN7diiGck9jHmqbv/+ptiU01mIXOv5Oap+XzcYPcgXnr9ZKS3G+Lqt3bB81DQ2cd2OrLHacRGLad9gBcJaIY+lssKOMeuo930cqH8ZJneMzSVmy07mRI8yzPcbp9YI2esYTd07VmDy6GpemNTxcae3TyNYkWetVCQzY0ybvB1w1c3t1hj5h//V/LUr6Gp2mv56aSRp5ZG6PxZ723MpdfBc8+MseX+0uJrtjZoZmnIGozgeZZ8hHy7GTyPBXycDwftvNTCRcfGl+fo5u+kSNq9CJ47n55e251a/vbbYg2wRa61/pjBCJ67Y4+nSb38j9Lbr3aa4/zHF6kb+Sy9LOvbBc8nnyY8VXtNxkv0eMYdvwv7YRuxhPStg1pn40mrC4Y67rk+f+J+0vP/LH5lnhXIU+YOm6MxjXb5CY1ezTPLTVpuPbuR30FZ6u5DoeyN1SuLdhSrd4v5hJZSidUjbzov6djU6RYaXZq3TtuLvPi6e13f7NS+Xb21jOnBs+ZvmhmlzX8ojVgyPEV7LR1/R5z2M+nFJ9JT7nbwPPTcppXX6bkeu0c3g+fuqLXqFo25eeuVZDR/kaWlnNLXd5VW3ar1G6GTpeFCHeXTZmjLY8y+CCCAAAIIIIAAApUSIHheqdtV4cy2G4nabqRzp5ccCv44zW4Hzz1l3izzSAuvIC20vDRs9vCHebvgeawBKzYleV6rIr3XiwQ0Q42sZX7ohxrR2wVpY6Pu06ZuD00R3+mU4HnvWfP+sWuJrekcCoBnDWiHAu+xdeBiowvyBBrzPmvdbPDJcp9CjZme0cCNbvMvEx/N4rTdecONwbG1Nouev9PfWS+C576Psy0gfXU1acRS8ekzszxL42rw3M/LmN/gHtJ444efHpdd776eBE49nbsbrD1ytB+3UBnvvN53nfRmgTWea9doG8/GMfuCraP0a/s4gH7VqdKVJw++TCx47iD3my8Vz4/tHOB87M7kvg/mKOgy6ka9LutjwXN3bHQ9obmTZPOd6uXyCe6QNNOc0vxLJx1Lh48IlxFp745QAKddfTbP05o3OJSnbpInH7V9Q+/BWB1rKJS9sW+Psr6bQp6hjhdLrCVt8SNpgi+NvWtldooIzV4Re+77KS/W6HV9s8jvKHRM6FkYjCCll5tYc1vJI9/bldd+Nz5wQ9KBLuvyD90Onld5zfOynpv6dHwv/c7we61+6+T7PPT7GsxOHd1wIk0EEEAAAQQQQACBwgIEzwvTcWAugaEYPPdIZK8d7eneHCiffrjkXuxuHG5eSzyG1a6xMfTxFgtW5roZ/9k5lH5ag2negKZPFWoccUDi4w89DLJIzhuPCXmnNeKG1oxLO8ZTwy23UeO580xD3vmVtqYQW4cx9Jx0GkiMrXEaGnkTGqmVt9Ez77MW60iQJchaxr3pdJSo13l0R6Kioy9C52/XwJ/lmrsVPJ9uZmnORaWZ5pKGzytNP1sSvJx40vajf+rznOW+dvrM15+vzLScbjdHnjt9l4vf/Y3k0XtZNpfJXmP0qQeSqaWfvHdw171ul8eQVZnvwrS1Tj94Wzppf+nZh7NIlrdPrEzJ8uyXl4v8KXW7btTrsj4WHMkq5Wf33MOku67IekS+/WodFOZaTLLVjHNI086clAmh9WFDqaetMb738dIcCzUeWVZwIW/HztDvxEEv1zHL6Bhis2a3dj5VL3tDwfMyy9us3zZZ98v36xi7d5708+xbJD950+91fbPINYaOGezpsdPe9fV5LLp0y9TDpN2PStoE6reyykeC561Pkmf3Wn2b1k7KT90vHbNH/qc19PsarFnM8ueWIxBAAAEEEEAAAQS6LEDwvMvAJP8fgaEQPHdAfMm1kgDqjHMmDZGdbr0Mnq+6pfT13fKtc5k3oGmfXky5mxYIzztSKdaz/V93JVOwltFAW/RZCk0v57SuPUO65PixqYamNs2zRmlsus3m9Sdj++XtaJD3WYsFNAYr0JSlMdMjIRyA8xqXnp62fvPf7rpMOiuwVn2WZ6PdGpieKrjIVlbwfMrppJX/R1psNWnq6bN3LmqX5yz3tcyAd5lpxcrFLNeU5z76HfXtg6UFvtZ+5oNQmi7THEz3yPSbz5dcpvZq63bwvHZdcy4ifeeXrb9N/72s6XnzGFYleD7YdaNel/VZg+eeAvrf7yWju5u3V5+Vjt9HKlo216fngNCCy0orby45b5NMnv/33py/dsHhbo/8zzMi2PmOzTCV57eWd9+0jqZVLnv7OXhextIAtXsdWm871kkgVBb3Ki/Of6/rm3l/L7H9BzN47s7t2/xM+vLC7cvHD96RbjxXuu7MYrPxxMrHtO/SrKah+pDzfPze0kslLAfS7fI963Xm2S/WubuoeagMLJpWnutgXwQQQAABBBBAAIG+FCB43pe3ZQhmqsrBczcMr7O9tMLG0sSTFb85DlQ2j0jPGzzvdA3j+tyHPg7TGgTzBjR9vl4Ez2PrFtauP+/ItZBV3pHUxZ+c9kfGpthsnvowFGTPOzI5NgW/OxC88FiSz1nmlnY9snW67eYge5pH3mctFtAoa6rRtPymNWY6OP7P26TTDpJW3Exad4fW6XI/+VD6y8HSI7ekna317/0YPK+tJznvEvHpw9Ou1EFc2zVPP54l0FxmwLvMtGLlYpZrSvNq/nttpNVa24WDwlnS8z0Y+bh03u+k5x7NckS5+wxW8Ny5Xvs70lrfkcYbr/Ea8pZfZQj0e/C8V3WjXpf1WYLnroP8+SfJU/DdX4c7S91yQfKbKrqV8dv2uUd9npSvAwNjc9LL4HneWZF6ETzPUhcv4/70ouwN1SldN/Gaz4/eWvRpHXtc1uB83ucgb86y5sPp9lNeYvmpv/5u1zfzWsf2Dy3RUHY9yL/DFTeR1ttRmmjSeM4//ThZOunqU7NP0R5KzR1j9zhaGjZH41/LCL52M+1abqsYPI+5pLVpxJ4Ggudl/cJJBwEEEEAAAQQQGBICBM+HxG2swEVUNXg+67zSt3/W+hGchdyNXh51NPJf0r1XJ1O6r7tj9o/pUGONP+7P/GUyrW6n21AOnmf5YM4zdft2P5cWW7VR3OtZH7dX8Wm2O71/teM9inm3I6VpZmpM0dOAH7tXMno0Nr370w8mU9plHTmfpRNBaG1I5yxvg9hQCp7XN2R+8lEya8VOv5XmWrT1KXAnhGP3zD9ldr8Fz93ZaINd2jdWxn4D7mj0zhvSU/dKt10sbbi75FHB9VuW56nMgHeZafk6uj1te7Ptf0cHfyO+znFameT7cu81ScDPz/FgbYMZPI+Vp2kdsrph0c/B817Wjfo9eF4LnHtdeW+u962xTWuHjI8+kP58oPT4PfmfHs/mse3Pk3KxPuidJSW/j3xuj353XdL/f9PvNU5NTvC8vWSeacyrVvaG6nnd/vYIefZTwLqf8uIns11nzcGob2YpZ7Lss/2vpEVWyl+3y5K293Fde/MfSl9ZLb4kkOs1910nXXyc5A7FZWzdGh0eq4e+/JR0zJ7Sh+91nvsqBs9jdeosbQEhMYLnnT9HpIAAAggggAACCAwhAYLnQ+hm9vWlVDF4PvPc0k6HSV6/rN1WC/S88YI08gnplael5x9LprmtD0rmDW7lXQMv7wNQpDEob0Az9kH7/lvSXZdLbjDrxubAzp2XtR89kHXqdq8VuttRktdprt/c6FwbWdaNa8iTZmj0Rv1IodhI++ap3dPOGQssPXSjdPIBydGhEe55poev5SHvsxYLqAzWdMuxxkw3ZD54g3TWrxoDjiOWkLb7ZTLFbv3mGQ2u+Yt0+R/T7kbj3/OWL1lSLzptu39bG+6WPj27f6fu5OH/XnoyGdX8yjOtUxkXDTSXGfAuM61YuZilQ0CW+5a2jxuUF1pB+urqSfDNa1RnDcD5efZ66Cf9aPAC6IMZPLddqGNVmVP0pt2f2t/7NXje67pRr8v6diPPXZa5XvDiE2Pvsn9vux8teWrZ5s0d2P7wvXy/JS8js8sR4engG94loyTXtVwX9XS+rz0v+Xz+X7+Ta1vejpTdDq6UMW27g723Xyx99H7WX1u+/UaNku6/Vnp9ZL7jqlD25hmRne/qk72zftuE9itzBHyn07b3Ki8xQ//7YNU3i9z30DHdnLbd5eS2/yfNs3i4fuPv88fvls47ovxlabY5SFp8zcYrzjJbRZpr7N1T1nrqPn+3y/e0ayz699CzlKeTU/15Q2VDGTMHFL02jkMAAQQQQAABBBDoqQDB857yj0Mnr1rw3Os2e6pNTzcc2j7+d7IW7E3nJgHzLCN38wa3QiN4iwQhY4+Zp6ddZ4fGv6b10s4b0HTqoUaEfvgIzTp1e+gj2g2znl774Zv640ccCli7Ec0jKa4/Swo9S0Ub/tJG7IcC+XnXO2/XgBObhj02XfxgBSRDv+9YQ2btqdlkP2n5b7Y27Dng8acfSrWRi1mesrzlS5Y0iwTPZ18gPE2xz2cPj8q8/RLpzkuzr/dL8DzL3Sq+j4PnC35NWnRlafYFpSmnjY/S8lmKdvAomsPBDp6HgndFG2GLXrOP68fgeT/UjXpd1scCGKHAee3+L7R8Uhdqnjb4i1HS5SdJ15yW/UnZcn9pqfXCAaHPP5WeuEe67izJAZX6IHnsDHmD534G9jhWmm2+xhTLWtog9N5pVzctUpfNrt3dPfux7A09D93+9gh1Tlp1S+nruzU+52WWw1mD+H4C+ikvsXfDYNY3y/pVdCt47k4q3/2NNM9Xwzl1HfvcwyV3/O3GFvomc9l89qHSPVcVP+OCyyWz4TW/R8r8zhlKwfO0No3YnQiVDWWO7i/+BHAkAggggAACCCCAQA8ECJ73AH2cPGXVgudLrydt9gNpggkbb5cbOu+6Qrrg9/lGCsUaO9oFkT1N+FYHSm6orN/yjhaOPXB5GyidTpHgeSgQ0YspcEMOaYFgHxPax6NjPd25P8z7YYs1qNRGhIfWKi96D9b4drJ2YP1I1VqDpke17X6UNP3wRpUijep5n7XY/k/dn9yrbm+hxpb6qfND53eed/295I4czdtjd0h/+EG2jjlFypcsHkWC56ElDnwuTyd54dHJ9P1ZOhvV54/geZa7Vd4+Dui4U8eSa0szzBYO0g3mshWDHTzPE1QpT701pX4MnvdD3ajXZX0oeJ4lMBILer/7hnTi9yQ3zqdtc39F2v4QadIpGvd04OxfdyYznOSdejhv8NxnDv0m0953addW+3usA97x+0ovPt6aSiiwWcYoz6z5LXO/fih7Q8+Dr/GKk6QrT+n8akMdav3MHrd3spRAbYvlI9aBMm/O8sxw0E95idX30n5/ZdY381rH9g99m3Q6itrLVG15QFJ/aZ5Rx+XkY7dLZ/yiu99voU7XNuj0+z00Y1p9R+ky7ktVg+ehJQDKDJ53+lyWcW9IAwEEEEAAAQQQQKAnAgTPe8I+Dp60asHz0EdYp6Pt8o4MjY2ucgPpCft19hDFRg6lfWjmDWg6l6GGzV5MgRsSCzVE1I8q9z3w9KhTTNt49GBNBZ71LsemU3djvBvld/h16yixos+RR3LscIg0cdN04zZxwDc0KuKOS6WzD8l6Ncl+eZ81N5jtfbw0x0KN53ntuWQtQI80Kbo5L5M3PQPuMFC/NEPe33ctL0utk3TUmXCixtx9/pl0/hHSbX/Pluui52+Xet7geew5/OAd6ZQDpacfyHYtzXsRPC/m1ulR/k35uVpr29bns8yRiGn5JHjeKFTmKLM0++a/90PdqNdlfSh4nmVErJeA2fWI1s5lNn7wH8l072kdi0IjGn28RzM6IJR2fOh+Fwmeh94NZQSsXdfa42hp2ByNOW1XNw11NM3SmSHvsz+Y+/ey7I0FiovWGevdYt8eoVGdnsVm59+1dhS59+pk5qdONvu6k8ZcizamEutU2k95cY6L1vfKqm92Yl9/bOg6Og1SuoPvujtI443fmEvXWW78m3Tx8cXKyTzXHHteOv0NhcrdorOIxa6nisHzWJ0grUNJzCDUsaZ+ebI8zwL7IoAAAggggAACCFRegOB55W9hRS6gSsHzWONdp6ON8zZ2eASKGxG9vmj9VnTEcH0aXntz599KXhOufutG8Dw0KnowAy/tfiKxYN+tF0nnHiatskUybeR4441NxYH/k/eXPKK5n7bYOr0XHilttGfjvfZIhcv+mG+q2Nq1xp5Ljy53AKB5VHrRe503eO78dWudwVDAqLmxN+/vu+bpRh+P1vaU2c2bG3482u6tl9OftKLnb5dy3uB5bLaM2u8p/SrCexA8LypXznFf31VadavWUVxFOsUUyVE/BM97EYzrt5Hn/VI36nVZXzR47nx7RKJHWzbPauTgu+scntmo3RYale2OYSfsm6xrXmQrEjwPdYp0B1MvFXPD2UVykRwT65zXrm4aW4Kn01Gexa+ivCN7UfbGgudlzDYSmzkhFJiaelh4JqMypk+OPTPPPSIduWtrcLWf8uKnq2h9r6z6ZllPeOhZ62RZL8+U428hd1Sq3zxr3FWnSleeXFbO26cT+07q5NpiHU/KaBOov5puBM/Hn1Da6TBp+IhGtzdfkk76UfYlnGLqsW/52O857SkIfUsOVn03LW/8HQEEEEAAAQQQQGDQBQaW323X0YN+Vk44zgl8OulUenjdffXRVMMarn2CT/6tha84SpO9+UJXTJ5YaVu9Ns8yLWnPcfdFGv7glcFz/nu62fTwOnvp84kma/j7DE/dpRH/KD5l4QtfWU/PL75BQ5qTvPuaFr78CH3pw/D036H8D4z+Ql++6wLN8vC1hc1eWnh1PbvUNzXaDSl1W9r9iN3Hdp6xY6Z77gHNf+2Jha/BB74277J6armt9MX4E/w3nfE+/1QjbjxV0z17X6a0H1t9Z705x2IN+0769sta+Ioj9dhqO+q9GRs7L0zx+rNa+PLfy+fppy30fA188bmmfeFhvTX7og33evxPP9IC156oqV4OTIGa4aJCz6WfHT/P7w+bsyGFCT/+QAtdcaQme+vFDCmP3aXIs/bygqvqmWU2aXquR2v4A1dqjnsyjuBuyqXLgYfW208fTtPYGDflK09qkct+99+9Ry66tp5bcqNcv+/azh9OM4seWXtP+Zobt9Ea9sTtmvemv6TadXL+WOKh+zzlq09pkUt/GzwklIfxRn2meW4+QzM8dWfqNQR3GBjQg+t/v+W5GvbkHZr3xlPbphl7hrIc25xwmWk57YfW/15L2VIkX8359LP0z9V31udNa2LO8PTdmuu2cwrdg/dn+LIeXWuPljTLyG+WDIWsxjxXN/1Fvq6yt9Bz7HO0e8+VnQenF8vHYLk3X1M/1Y16WdaHHDI/jwMDenTN3fX28AVbHplJ3nllTL0jVh+MlUFTvPaMFr30cMmd4gpsr8+9tJ5cYWt94QDHf7a0uuC7M48YU86M+tIkDWec+sV/aqGrjimcl+eW2FAjF1tb0kBDum3zMzAw5h3dXFeb/I3nx7yjO6mrvTfTPPrn6rs0lX2jx9TBZ33omoY8DpWy9/W5ltSTK27T8Dz4Qscb9bnmvvXMMXWSolv4/oY9fQ7Xi96ZdYGG043vOv4NJ2va5x8smg3FvoFmfvQGzXX7X4Pp9lNeOqnvlVHfLAzfdGCobuHyz+Wgy8O8m79rX1xkjabyY7SGPXmn5r3ptMLlUt58eP9Q/TnzeyJwwnBZJI0pc688ukgWg8fE3jPt6v5ZTh7yKOO37HPHyqx2v+d2eW6tc8bLqCzXzj4IIIAAAggggAAC1RYY0EorFGttqfZ1k/vBFphy+mQEgXuF128eTeIRMy8+0Z0cbfXjZN2z5u3SE6VrTw+fc9Z5k6m6m0dl/+Mc6aJjiuXTQeqdD5dGLNV4/Jhe6HtJ770RTnepdcNrr7/wmHTcXvnXXfdZfF1eZ3mWeVrPmXY/YvexnafPsu3PpcVWaTzfR7UR3AWnco6ZjumFv4/0ZsZg7bJflzbZV6prOJanbr/mtGTK+Unq1hatjazb/evUAAAgAElEQVTys9Bv24Jfk7b5mdQUNJPzXD9y3vl++Wnp2D2TdaiLbCEzn2f0qEZHpz3yX8ma4zbNsxV51jzNvqf5bJ5m37NG+HqLrFG/8ArStw6SPOqjfrv5POn834/9F48EWn/nfL/v+r3X2EZaJzDVpKdkPP3/pEduaa/X6flDqYfKT0+pefRu4byE8vDxv6U//1h6vGCQM3ZPPXX1mb9obxJ7hrIc25xymWk57T2Pk+ZcpPEsRfLVnM8xS038Xpp86sa/eATOUbsVm6506hmk3Y5qnW66jPxmKRNCVh6pe86h0r2NAawsyaXuE3qOfVDaey414Zw7xPIxWO7N2e2nulEvy/qQQ57n0VP67nBo63vKwe9bLkiW6whtsTLo0VulP/0w58NVt/tm35e+1tjxa8y7sl3d3CMrd/fMSHM1nreTep3rpk5zpsYOeGNOkJaf9XZKRuPWr3HspU/GjOa/vFwbv9M8+9CTTR00h0rZ69HAm/+odakOKz5+l3Ti94u9R/z95/rZtDM13g/f2z98X/J3TfO28uatsz95nwdukE79SbH76rrcrkdKczR1YEn7DfdTXjqt73Va3ywm33pUqG4R+32lnTNWPqZ9Z6elW/Tvsd9R0Wc3VMb5u+uio6Wb/lY0l63HxRzb1f2znH3FTZNZ0Jq/R4t61M7ptoBt/6919i5/c55+sPTwzVlyN3Yffz+6vap+6RCnddYvk3KHDQEEEEAAAQQQQGCcEyB4Ps7d8h5d8FAInnfSYP2V1SSvodUcgEv7qHcjk4MWoSnorvYUdAVGwq/9HWnNbVvXg/OjkdZAWSSg6XRjnQDc+HjSD4t1AoiZek05r/OddZtuVmm330vTNDXovf2q5Kka6xtjPT3qifsVnx41a56K7Be7N6G0OnmWnd6McySNj1NOl57T5iBz+hHJHkWetViHCk/ZeMVJ0jXpI7gbshdrlAk1snbamDnRJNJOh0tzNq3B6Qxl6SzT6flD96WM4Hlag3Ta8+By0+VH/e/Qx2R5hssMeJeZlvPfreB5LJ/vvSkdv7f06nNp4q1/H7N+528bOxJ5r6K/7bw5IHjeKJbl2c9rnGX/WPC8k/wUrRv1sqzvNHhu63W/K62+TWsg4aMPks5GT9zTeke6EdSIBfLT6oLO3Qa7SKtt3ZpPL99y6k/zB1hX2kzacPdiddO5F5O2P6S1jHrtuSQw+1b+UayK2cQ6Hw6Vsrdd8HzM8gKHS3enLC8QKk9i7/J2AflYJ5l2v5O0siz2nKV1suynvHRa3+u0vplmnOfvze/32lJPt1+cJ5Xwd6Y7JLmj/GV/yJdWGXvHOgMV+Y6MtQW8+7p03N6S2xLK2rrxnnHeuvH7cbqxOkTa7znmFeoE1Un9uaz7QjoIIIAAAggggAACPRMgeN4z+nHsxFUKnseCqUVH0Hp0oXtF26B5Swuee//QqCD/uz/A3cjq3uBZN+dlu1+0jniqHZ/WYFokoOm0Y6PdHdR0w8YVJ+draHVDggON9T3DfZ6iI42+8ytpkRXTFfMG5tNTLHcPB7jmW7p9mkUbpupTdeBij6PDgd76/To5V9FnLdZRo8jvZYm1kpkfmju9hBplOm3MtNu8SyS/z0kmb7yHHl1y7V+ky/8Uv7dlnL859bzB89CMBE7zujOkS07I/6yvtZ205rdbZzNwSlkCdmUGvMtMy/nvVvDcaYfKAT9DV50iXfXn/PdhA695vmVjB4ZujHiK5axfgude89Kj3Qdr67eR5/1WN+pVWV9G8NzBK3eMnG3+1qfpmQeTgO8nHzX+bcyat8dIw+dr/Pe8s+3UjnY9aodft44e99/T6oLeJxYMcT3sgt9Lt+VYKqXTuqnrJDv+Rpq/aZkmB8/uvVo6+1DJ9ZGsm++PbbwGe/2WFowbCmVvu+C5LYp0SIjVpbLU2UMzVxXNR+w5S7uvtWegX/JSRn2vk/pm1t9Rlv023kdaYZPGPYvUGT1bwjLrN6ZTdBR7lnxn2Sc0WtzH3XOVdOYvs3/3bryvtPw3WzuR3nZR0pmlzK1bwfNYhzfn3e0r7vSed3awWFtAJ/Vdz5K35YGN331F23/KvC+khQACCCCAAAIIINAzAYLnPaMfx05cpeC5P/D2Ok6aY6HGm1RkxMUiKyXBt+YpdGspZwmee1pMN8iFgu8fvCOd/Svp0dvSHyg3lGz943A6taPTGkyLBjSd/tc2lL65jzTB2HU1x5zWAXRPOff347I1JPhj2Q1YoUbnLCN0Q1KxoF/9vlka+dLvQnf38FSM6+7Y2sBSf9ayetDHRp2Vda6iz5oDDDseLnkkWvP2xshkRFyWZSJinV7cyHr9WdIlxzemXkZjplOMjc5y8P+kH0nP/zP8DJV1/vrU8wbPYyOU7e4pgLOO/vMSCl/fVVph4/AoROeR4Hm8LImVA3neF7XUl15PcsNtcweSIqOnipZ+/RI8f+gm6ZQDil5F/uP6LXjeb3WjXpX1ZQTP/TTERsy1mynlWz+VFl+z8VnK0rmq+enzlNVb/6R1KYasdcHafrH3lae59fTzd16W/tzPMDwJVA+bPb5vWt3UR8aCgX5nezS868rNHRJCZ3TgfJuDpQWWba1L+R3m2YdiIz2HQtmbFjy32WvPJ7NGvT4y/f56umYvadP8DvGRTz0g/fH77Zf1id3X2vF/PjBb0M2/W3dknn54uG6YpY7SL3kpq75XtL6Zftez7xH6/srbUTnWsch1Hi/bkHfZqCy5H/W59MB17X8DsaUKXMZnnT0u1vEk7ZsgyzWE9ulW8Nznale2uCzI+lt2Wu1+zy89KR2/T7ZyodnAnXa9hFb9NtgdJ4veO45DAAEEEEAAAQQQ6IoAwfOusJJoi0CVgufOfKy3uNeIvuyP0q0Xtr/J08wobbKfNN9S4VGTtaOz9opvN9W6R9Pcf7108XGSA6PNmxsCPU27e/bXN165QVGjJTeI17a0BsqiAU2n73O7gXTexVvz6Ly8/FQyOvWxO8K2Dqgt/w1pjW+HOyO4ceTsQ6T7r8v/A4yNqKtP6a2Xk3XmswYA8+ei8yM8SspTl048WTwtj2o7Zs9sHRXa5Si2xnr9MZ301u/kWWvXwOnf3I3nSlefFh6J5t+DnzM3nnhd1+Yt1nheVmOmO4fsckS4gde/jT/+b/jelXX++uvNGzyPrSXqNN2Yddav0jsuLLhcssapAynNU7XnfbbKHC1eZlq+jm6OPI+NCPV53QnM64Rf/sfw+6Jm7CUZfB++smrxkf+dl2hJCoMdPI818BadBrSoQ78Fz30d/VY36kVZX1bw3O+arQ6UHBxp3t57IxmJ5ynC67fYaHv/rm84J1meZPQX8SfOswD5HvqcoWBm7ciss8bEgkNOJ61uWnvXrvWdxjrdJx9KE03aeA1pddPa3rFgoP/ud7d9POozZOT8LLxCsi5v87rcPj7L8i9DoewNlX/uoNG8VrEDk9ecJt1yYbgu5WfDo4pHLNn4nVG7V3mmXo+NvHVa77yWfJfF7qu/Hdb5jrTiZuFn3vf178cm9cIsWz/kpaz6XtH6ZhanrPuEloHy7AbH7pXMsJZly/INlyWdPPtkXZIotr68j3cA/doz4uXR6lsn3+8TTtSYs1gn3jz5j+3bzeB5bCmsWl7SyhTv57qplwtxp4vQO8zvj9P/T3rklmIazTPRZX0XFjsbRyGAAAIIIIAAAghUQIDgeQVu0pDIYtWC5+1Ge7vR7bUXkg+zR24e26PdH3ELrSAttJzkRqPxxm+8de6l7n9rDgiNfFw665etjaT1R8emkKzfxw1Ab7yYpONG/immSUbPz/TlcPDDQVQ3Knm0aG1La6DsJKDpc8SmWKud3w0CH7ydTOE28omksXLCLyXTg7vBOtbY6+M8usDB86Jb2tTt3Zger2he8zZ61O9fZDrE0Pli6/nV79vJmsidPmvtOpw4j+5s4Q4bzz0quRHXv03PZjDHAq3rptauqd3sE2U1ZvpcsVka2k2HW+b5a9ebN3ju49qtW/v5p9IzD0sP3yQ9/cDYJ8WdjTwK04GwyadpLCP923Y5MP4EjU+h/+2uK6QLj4yPJiwz4F1mWr6SbgbPnX67Bn7/vfl9UdOdaU5p9vmlqYeFAx7eL230Zdnl2mAHz2OdkLI2lpd1/f0YPO+3upGtB7usLyt47ry3Cz6H1g6PLYHjtFxWeg1cl68P3yL9+53kSXTZ6bLVMyHNOk9rfdBlgeul9R0pfZyngz/n19Ljd7d/omMjI2tHOfjwyrPSc49I77/d/l3rWUo8w4OXiajf/O/uvPjO6+3zkqWu/NH7SScuz+Ly2afZ3v0+6xP3JqOt00axVr3sDQXP/3l78uyEZsBqrktleYfkGXlr+yL31cvfeIaFmedu/+1wz5XSWYdk71DaD3kps75XpL5Z1jvO6YSWgcrasbyWjywdh8vMs9PKWh9o97y4zH77VenuK6RHb5XcTlBrS3Cd2HXjUCfSJ+9LyqIsM2nkve5uBs+dl7R2gJqtZ7dwx5iXnpLGHz9pA3Cn2nZ107zlSrONO0zvfnTjUiZlzdaW9z6wPwIIIIAAAggggEDfCBA875tbMcQzUrXguW9HWoNsnlv26rPSxccnUzLHpnB3eu2mcW+3PmWevHjf2vTVbuTz9NS1rdvBc5+n3Rrwea/D+xdd07L5XO2mbnfj4OkHSw/fXCSHg3tMu04AWRt7suY4FFytHetAqRvePRqoyNZp8NwNcpv/UFpqnXgQME++0pYXKLMxM7Z+a+23G5petMzz11yKBM+zNCxndXdHJT8/Drx42td2I9FD07iXGfAuMy1ff7eD574POx2edDwqc/PsK15j84Hry0y1fVqDHTyfeoZkPerQ9L5F1vstKtWPwfN+rBsNdllfZvDcnrEOR7HOWmnB6jzPm0e4n/97ab0dpWFzxI9Mqxt6qts1v91+pqW0fHmUqUcMukOny/v6LcsSR7X9y6wr19LMM6Vw1cveUPDc71dPpe1lqNrNWJB2j8fU2b9IOr65fthuloTmtLIE3bKcv7aPvx0chDz5R/mDkL3OS5n1vSL1zTzOWfZtXgbKMx1cdHSypFeWLctSA1nSybNPnu+pMp+XbtdBuh08t3G7Kdfz3IP6fd1Jy6P4rzwlX7lSn0aoE8bjd0knfr94mkWvh+MQQAABBBBAAAEE+kaA4Hnf3IohnpEqBs/LaJB1w9ADN0jn/S7ppb7rkclIiNiW1kDo6cq8Zt+XF2kfSGr3OHk0kdd99qib5qBEWgNppwHNWr784bzNQe0ba7P8JPyx7Ea4844ITxuZJY3aPu2m/etk+vE8eShjX4/Y2mDX8PPhe3/cPtKbL5ZxpmTavE32DTeYd9pbv4xnzb9hN8qttGlnjfp+zm78W7KsQKyxt8zGTN8dBxB2OFSaYtrGexWbZaHs8/usRYLnPq6M4IWnXrz8T9JN50lzLZIsRzDJFPHnluB5q00Z96E+VQe3zjlUevS2csqPrKkMdvDc+dr5t9J8S4dz6NldPKW2A4/d3Po1eN6PdaPBLOvLDp63W9Lm1eeStVubn7VOg9V+jzz7cNIp0CMft/25tNgq8ac5rW7oI1fYOAl6N0+5nuU3Ut8pp4x3WRl1Zefb73uPuvaSIzbIulW57I0Fz8/8hbT4mtJm3y92j22XpS7VzrjM++qOeef8pvi3Qy/zUsZvpN45b30z6+8g636hoKVnoDjlgGwptPvuyZZC/r3yBM+d+gzDpW0OloaPyH+u2hEOnP/l4PTlj4qfIZldYvejkllR6rdnHpKO3q2TlBuP9e/H3xieFaVdx9gsZ/T744Iji3fWrp3DU+yvu+PY/Pg96SWOrvlLllywDwIIIIAAAggggMAQFSB4PkRvbN9dVhWD50Z0g6w/yt1QmXe0hae2Pf+IZCq22pY2YigteO500tbvi918NwJ6+k03AtbWRu9V8LyT6/Cx/qD1GuT+WK737fTBDzUg+1zXni5d9odOUx+c49tNX+iRQw76lLWF1iqspe0pWo/arXhv/TKC57W8zLWYtMWPJHeQyNtIE/odh/zKbsz0Odb9rrT6Nq1rjYbW9OvG+YsGz513Ty+85QHSAsvmG/lfK6f++pskqFMrh7fcX1pi7fj9I3ge/lV7FKRnGHFAxO+OIpsDHvddK110TL4AUpFzhY7pRfB85c2TNd+b1/l1/rIEEsu49n4Nnvdr3cj5GoyyvuzgeS3f2/2idWYi1z9uuSCpSzZvrk96fe52sxmFnkOvK3vVKcla1bXOYJ4RyOdv7qxVOz7rM+/OoZt+X5plnuzv2uaAUOi9k3cN5Nozuvw3pOY11bP+Nt1ZyGsS1ztlPdb7VbXsbRc893X5HnsEuu9xni1rXSotTX+XrbO9tOKm0sSTpe3d+vey8lF7xnqRl27U9/LUN/Ortz/C39fNncv9jeelGny/0rbYuzLtuE7+njd47nO5XrzRHtJXV89XHxvMOthgBc9rvx93wvasJZ6OPe/mGcGeuEeq/17Im0b9/s2dJv0OOHG/ZOp4NgQQQAABBBBAAIFxVoDg+Th767nwXALuIe1p3BdZuX1DpT9wPaLbjZ33XRcOHDoYv+a24UafPA2E/ghfbWtpybVb1wmuv7hanq4+TXrsjlyXPSg7+zpW2SIJ7rRby8yZcWOFR4F7ajaPBsoz5WOWi/GImq9t1Lin18c8eX/J03ayVVfADa4O5K6+dTKqu10g0b+ZF5+UvM793VcVH5lUXa3ycj73YtKa20lzLSpN8KV4uv6d+Td9/VnhUTUORGz9U2nBryVr1DZvd1yajIpmCwv4HeZ3jxttHSBrXt+4+Sg3Snp94fuvk27869gOV/giUC/Qj3Wjcamsd7m4ypbSMutLU80QD1j79+xR7LdfLN16Ufidttiq0sb7hAPoDrifsE/2IML8yyT1XAdaQ+W1OwW8/6Z08wVJme93bm3rpNNW6Nfpd/3Km0lLrZuMpgzlp3ac8/Hq89JN55b37h+KZa9/Y+684XeKO1HGTGvPnd8hZdel/OyvsIm07AbSNDOl31fX6W4+PxmdWva3Qz/lpapvqPV2khwEr3VwLRKcrsq1uxxywHih5dvPqOS13/91V9J5253rh+pWe2e706LfGe0GK/jd8cHbydJBnpmqLJfQ7HNM2T5UnziuCwEEEEAAAQQQyCVA8DwXFzsjoGRKs9nnl2atm3rNvZOfeVB67YVsgTY3tMyzuDR8voT0ow+kJ+5O1vYt0qgz6ZRJWvUNlU7zqfuSNOsbJvv5JtrF6256nd5JJh+bU6/R7injPBKhW5un2fQ6t9PO3HgGPp67Jd67dN1Q48Yrj9KvH2nn37HXwHRjTJHfYe+uqP/PHDN/8fEkIJP1t+3yd+EVxt43lw1P3Nv9KbT7Xzh7Dh1MGjZbUs42jzS15wv/4jeQXZM9awL9WDcal8r6WD1wTN30uWzrOrts8Ch0/+eA6OefSk/eK418olg90ukNnzep79Y6T6WV2aGZJu69OlkPvdMtVvYN1rt/KJa9rrfPPLc091fG3mN/f+R57rp1X3vxPovd417kpVPXwTx+lrmlnX/XWCcJzSg0mHkajHP5m9Pl7fTDB/ebdzCureg5bOLnob6dxe+ipx9IOoF5mvayt+ZlyD7/TDr3MOmuy8s+E+khgAACCCCAAAIIVEyA4HnFbhjZRQCBLgl4CkhPgVo/Te8XX0gXHyf945wunZRkEUAAAQQQQAABBMZ05vF6u+5EWb9dd4Z0yQkAIYDAUBZoXjorz9TtQ9mFa+u+QPOU7a88Ix27Z2+WKur+1XIGBBBAAAEEEEAAgRwCBM9zYLErAggMUQGPTtv5cGnEUo0X+PYr0nH7SG++OEQvnMtCAAEEEEAAAQRyCNRG9E/YtBTH+293NguIl1RxEGOSKcZmxjMnnXdEMuU8GwIIDF0Bzyr0rYPGTtvN6N+he6/76cqaZz3w1PDXnp5Ml8+GAAIIIIAAAgggMM4LEDwf5x8BABBAQF6XeftDWteee+AG6dSfAIQAAggggAACCCBQEwhNr/7cI9JRuxVf9qR53WOf6703peP3TqbrZUMAgaEr4LWudzxcY77JahtLZw3d+90vV9b83nnvDenE70kvP90vOSQfCCCAAAIIIIAAAj0UIHjeQ3xOjQACfSKwwS7Sals3ZuazT6RzDpXuvaZPMkk2EEAAAQQQQACBPhDY6sfSkms3ZsRrh5+4n/TSU/kzOOX0yZTtM8zWeKzXzj5mz+IB+fw54QgEEOiVwOJrSJv/SJpwoiQHH70vnby/9NQDvcoR5x3KApNNJe1+tDTTnMlVetT5LRdI5x8xlK+aa0MAAQQQQAABBBDIITAww0Ybjs6xP7sigAACQ0pg1HSz6N2tDtaoqYc1XNcErz+vqU49QOO54YYNAQQQQAABBBBAYIzAx4utrg/W31Wjx5+wQWSih/6hKS86IglCZN0GBvT+hnvr40VXkTQw9qjRX2jya/6sSW6/KGtK7IcAAhUWGD3hRHp3q4P02ewL/fcqJr73Ck1x6fEVviqy3q8Cze+x8d5/S1Od+TNN8BoznfTrPSNfCCCAAAIIIIDAYAsMaOWVcrRuDHb2OB8CCCDQRYFJp5S+9RNpvqVbT3LdmdKlJ3bx5CSNAAIIIIAAAghUUMD1J48Ur43Yq13C6C+kB/4hnfc76cP30i/M6Wyyn7TYypLXUq/fXnpSOn7fbOmkn4k9EECgCgILLSdt/RNpokmT3I6Z0eL70ssFZrSowvWSx94IjFkm4DfSXP9ZJsAdvm44W7rkhN7kh7MigAACCCCAAAII9KUAwfO+vC1kCgEEShdYcRNpuW9I774uvf+2NM2M0sxzSRNP1noqGmpK5ydBBBBAAAEEEBhCAst+Xfrm3tIEjaPPx1zhv9+T7r5Cuv1i6bXnWy962OySj19yHWmyKVv//unH0t9+K91z1RAC41IQQCBVwJ1otj1YWmSlZFeCmqlk7FBA4KurS5v/cOwSAa+/IB23j+Q1z9kQQAABBBBAAAEEEPiPAMFzHgUEEBg3BLym+fo7pV+rG2luvVA6//fp+7IHAggggAACCCAwLgo4yLXFj6Ql1pIG6qZbb7b47BPJ/9U2r2dcW9M45ObR63deLv31N+OiKteMAAKzLyBt/ytpimkTCwc0//AD6eWnsUGgc4HmUeeffyZdcGTS2YsNAQQQQAABBBBAAIE6AYLnPA4IIDBuCGQNno98XDrxe0wTOm48FVwlAggggAACCBQVmGgSabMfSF9ZtXXa9SJpfjFKuuNS6Tyvm/5FkRQ4BgEEhoLAWttJa35bGm/8ZPQ5HZuHwl3tj2toHnX+2J3Sn37IO6c/7g65QAABBBBAAAEE+kqA4Hlf3Q4ygwACXRPIEjx/4V/SaT+V3nqla9kgYQQQQAABBBBAYMgIeAT6chtJDnZNPnXxy3Ldy6P/Hr21eBociQACQ0PAHXN2OFSa+yvJ9XzwtnTKgdKzjwyN6+MqeiPg52rXI6XZ5kvOz6wGvbkPnBUBBBBAAAEEEKiIAMHzitwosokAAh0KrLKFtMEu4alFvbbmTX+TrvyzNOqzDk/E4QgggAACCCCAwDgm4KCE61pLrydNNUP7qdxrNB5p/uIT0s3nS/dczci/ceyR4XIRaCvQPH07I4R5YDoVWGtbac3tpPHGS5YT+dtvpbuv7DRVjkcAAQQQQAABBBAYogIEz4fojeWyEEAgIPDlhaSvriHNPFfyx3+/Iz10k/TILdInH0GGAAIIIIAAAggg0KnApFNKCyybjO6bac5k6uXa5rrXC49LT96XBM7ptNipNscjMHQFppxemmKa5Prc2ea1Fygzhu7d7u6VjT+hNGz2JHDuzcHz10fSaau76qSOAAIIIIAAAghUWoDgeaVvH5lHAAEEEEAAAQQQQAABBBBAAAEEEEAAAQQQQAABBBBAAAEEEChDgOB5GYqkgQACCCCAAAIIIIAAAggggAACCCCAAAIIIIAAAggggAACCCBQaQGC55W+fWQeAQQQQAABBBBAAAEEEEAAAQQQQAABBBBAAAEEEEAAAQQQQKAMAYLnZSiSBgIIIIAAAggggAACCCCAAAIIIIAAAggggAACCCCAAAIIIIBApQUInlf69pF5BBBAAAEEEEAAAQQQQAABBBBAAAEEEEAAAQQQQAABBBBAAIEyBAiel6FIGggggAACCCCAAAIIIIAAAggggAACCCCAAAIIIIAAAggggAAClRYgeF7p20fmEUAAAQQQQAABBBBAAAEEEEAAAQQQQAABBBBAAAEEEEAAAQTKEBhYee+9RpeREGkggAACCCCAAAIIIIAAAggggAACCCCAAAIIIIAAAggggAACCCBQVYEBrbIywfOq3j3yjQACCCCAAAIIIIAAAggggAACCCCAAAIIIIAAAggggAACCCBQigDB81IYSQQBBBBAAAEEEEAAAQQQQAABBBBAAAEEEEAAAQQQQAABBBBAoMoCBM+rfPfIOwIIIIAAAggggAACCCCAAAIIIIAAAggggAACCCCAAAIIIIBAKQIEz0thJBEEEEAAAQQQQAABBBBAAAEEEEAAAQQQQAABBBBAAAEEEEAAgSoLEDyv8t0j7wgggAACCCCAAAIIIIAAAggggAACCCCAAAIIIIAAAggggAACpQgQPC+FkUQQQAABBBBAAAEEEEAAAQQQQAABBBBAAAEEEEAAAQQQQAABBKosQPC8ynePvCOAAAIIIIAAAggggAACCCCAAAIIIIAAAggggAACCCCAAAIIlCJA8LwURhJBAAEEEEAAAQQQQAABBBBAAAEEEEAAAQQQQAABBBBAAAEEEKiyAMHzKt898o4AAggggAACCCCAAAIIIIAAAggggAACCCCAAAIIIIAAAgggUIoAwfNSGEkEAQQQQAABBBBAAAEEEEAAAQQQQAABBBBAAAEEEEAAAQQQQKDKAhw5KYQAACAASURBVATPq3z3yDsCCCCAAAIIIIAAAggggAACCCCAAAIIIIAAAggggAACCCCAQCkCBM9LYSQRBBBAAAEEEEAAAQQQQAABBBBAAAEEEEAAAQQQQAABBBBAAIEqCxA8r/LdI+8IIIAAAggggAACCCCAAAIIIIAAAggggAACCCCAAAIIIIAAAqUIEDwvhZFEEEAAAQQQQAABBBBAAAEEEEAAAQQQQAABBBBAAAEEEEAAAQSqLEDwvMp3j7wjgAACCCCAAAIIIIAAAggggAACCCCAAAIIIIAAAggggAACCJQiMKDVVhldSkokggACCCCAAAIIIIAAAggggAACCCCAAAIIIIAAAggggAACCCCAQEUFCJ5X9MaRbQQQQAABBBBAAAEEEEAAAQQQQAABBBBAAAEEEEAAAQQQQACB8gQInpdnSUoIIIAAAggggAACCCCAAAIIIIAAAggggAACCCCAAAIIIIAAAhUVIHhe0RtHthFAAAEEEEAAAQQQQAABBBBAAAEEEEAAAQQQQAABBBBAAAEEyhMgeF6eJSkhgAACCCCAAAIIIIAAAggggAACCCCAAAIIIIAAAggggAACCFRUgOB5RW8c2UYAAQQQQAABBBBAAAEEEEAAAQQQQAABBBBAAAEEEEAAAQQQKE+A4Hl5lqSEAAIIIIAAAggggAACCCCAAAIIIIAAAggggAACCCCAAAIIIFBRAYLnFb1xZBsBBBBAAAEEEEAAAQQQQAABBBBAAAEEEEAAAQQQQAABBBBAoDwBguflWZISAggggAACCCCAAAIIIIAAAggggAACCCCAAAIIIIAAAggggEBFBQieV/TGkW0EEEAAAQQQQAABBBBAAAEEEEAAAQQQQAABBBBAAAEEEEAAgfIECJ6XZ0lKCCCAAAIIIIAAAggggAACCCCAAAIIIIAAAggggAACCCCAAAIVFSB4XtEbR7YRQAABBBBAAAEEEEAAAQQQQAABBBBAAAEEEEAAAQQQQAABBMoTIHheniUpIYAAAggggAACCCCAAAIIIIAAAggggAACCCCAAAIIIIAAAghUVIDgeUVvHNlGAAEEEEAAAQQQQAABBBBAAAEEEEAAAQQQQAABBBBAAAEEEChPgOB5eZakhAACCCCAAAIIIIAAAggggAACCCCAAAIIIIAAAggggAACCCBQUYGBlffdZ3RF8062EUAAAQQQQAABBBBAAAEEEEAAAQQQQAABBBBAAAEEEEAAAQQQKEVgQKuvSvC8FEoSQQABBBBAAAEEEEAAAQQQQAABBBBAAAEEEEAAAQQQQAABBBCoqgDB86reOfKNAAIIIIAAAggggAACCCCAAAIIIIAAAggggAACCCCAAAIIIFCaAMHz0ihJCAEEEEAAAQQQQAABBBBAAAEEEEAAAQQQQAABBBBAAAEEEECgqgIEz6t658g3AggggAACCCCAAAIIIIAAAggggAACCCCAAAIIIIAAAggggEBpAgTPS6MkIQQQQAABBBBAAAEEEEAAAQQQQAABBBBAAAEEEEAAAQQQQACBqgoQPK/qnSPfCCCAAAIIIIAAAggggAACCCCAAAIIIIAAAggggAACCCCAAAKlCRA8L42ShBBAAAEEEEAAAQQQQAABBBBAAAEEEEAAAQQQQAABBBBAAAEEqipA8Lyqd458I4AAAggggAACCCCAAAIIIIAAAggggAACCCCAAAIIIIAAAgiUJkDwvDRKEkIAAQQQQAABBBBAAAEEEEAAAQQQQAABBBBAAAEEEEAAAQQQqKoAwfOq3jnyjQACCCCAAAIIIIAAAggggAACCCCAAAIIIIAAAggggAACCCBQmgDB89IoSQgBBBBAAAEEEEAAAQQQQAABBBBAAAEEEEAAAQQQQAABBBBAoKoCBM+reufINwIIIIAAAggggAACCCCAAAIIIIAAAggggAACCCCAAAIIIIBAaQIEz0ujJCEEEEAAAQQQQAABBBBAAAEEEEAAAQQQQAABBBBAAAEEEEAAgaoKEDyv6p0j3wgggAACCCCAAAIIIIAAAggggAACCCCAAAIIIIAAAggggAACpQkMzLDJN0eXlhoJIYAAAggggAACCCCAAAIIIIAAAggggAACCCCAAAIIIIAAAgggUEGBAa2xGsHzCt44sowAAggggAACCCCAAAIIIIAAAggggAACCCCAAAIIIIAAAgggUJ4AwfPyLEkJAQQQQAABBBBAAAEEEEAAAQQQQAABBBBAAAEEEEAAAQQQQKCiAgTPK3rjyDYCCCCAAAIIIIAAAggggAACCCCAAAIIIIAAAggggAACCCCAQHkCBM/LsyQlBBBAAAEEEEAAAQQQQAABBBBAAAEEEEAAAQQQQAABBBBAAIGKChA8r+iNI9sIIIAAAggggAACCCCAAAIIIIAAAggggAACCCCAAAIIIIAAAuUJEDwvz5KUEEAAAQQQQAABBBBAAAEEEEAAAQQQQAABBBBAAAEEEEAAAQQqKkDwvKI3jmwjgAACCCCAAAIIIIAAAggggAACCCCAAAIIIIAAAggggAACCJQnQPC8PEtSQgABBBBAAAEEEEAAAQQQQAABBBBAAAEEEEAAAQQQQAABBBCoqADB84reOLKNAAIIIIAAAggggAACCCCAAAIIIIAAAggggAACCCCAAAIIIFCeAMHz8ixJCQEEEEAAAQQQQAABBBBAAAEEEEAAAQQQQAABBBBAAAEEEECgogIEzyt648g2AggggAACCCCAAAIIIIAAAggggAACCCCAAAIIIIAAAggggEB5AgTPy7MkJQQQQAABBBBAAAEEEEAAAQQQQAABBBBAAAEEEEAAAQQQQACBigoQPK/ojSPbCCCAAAIIIIAAAggggAACCCCAAAIIIIAAAggggAACCCCAAALlCRA8L8+SlBBAAAEEEEAAAQQQQAABBBBAAAEEEEAAAQQQQAABBBBAAAEEKipA8LyiN45sI4AAAggggAACCCCAAAIIIIAAAggggAACCCCAAAIIIIAAAgiUJzCw/D57jy4vOVJCAAEEEEAAAQQQQAABBBBAAAEEEEAAAQQQQAABBBBAAAEEEECgegIDWnMNgufVu2/kGAEEEEAAAQQQQAABBBBAAAEEEEAAAQQQQAABBBBAAAEEEECgRAGC5yVikhQCCCCAAAIIIIAAAggggAACCCCAAAIIIIAAAggggAACCCCAQDUFCJ5X876RawQQQAABBBBAAAEEEEAAAQQQQAABBBBAAAEEEEAAAQQQQACBEgUInpeISVIIIIAAAggggAACCCCAAAIIIIAAAggggAACCCCAAAIIIIAAAtUUIHhezftGrhFAAAEEEEAAAQQQQAABBBBAAAEEEEAAAQQQQAABBBBAAAEEShQgeF4iJkkhgAACCCCAAAIIIIAAAggggAACCCCAAAIIIIAAAggggAACCFRTgOB5Ne8buUYAAQQQQAABBBBAAAEEEEAAAQQQQAABBBBAAAEEEEAAAQQQKFGA4HmJmCSFAAIIIIAAAggggAACCCCAAAIIIIAAAggggAACCCCAAAIIIFBNAYLn1bxv5BoBBBBAAAEEEEAAAQQQQAABBBBAAAEEEEAAAQQQQAABBBBAoEQBguclYpIUAggggAACCCCAAAIIIIAAAggggAACCCCAAAIIIIAAAggggEA1BQieV/O+kWsEEEAAAQQQQAABBBBAAAEEEEAAAQQQQAABBBBAAAEEEEAAgRIFCJ6XiElSCCCAAAIIIIAAAggggAACCCCAAAIIIIAAAggggAACCCCAAALVFCB4Xs37Rq4RQAABBBBAAAEEEEAAAQQQQAABBBBAAAEEEEAAAQQQQAABBEoUIHheIiZJIYAAAggggAACCCCAAAIIIIAAAggggAACCCCAAAIIIIAAAghUU2BgxHe2G13NrJNrBBBAAAEEEEAAAQQQQAABBBBAAAEEEEAAAQQQQAABBBBAAAEEyhEY0FprEjwvx5JUEEAAAQQQQAABBBBAAAEEEEAAAQQQQAABBBBAAAEEEEAAAQQqKkDwvKI3jmwjgAACCCCAAAIIIIAAAggggAACCCCAAAIIIIAAAggggAACCJQnQPC8PEtSQgABBBBAAAEEEEAAAQQQQAABBBBAAAEEEEAAAQQQQAABBBCoqADB84reOLKNAAIIIIAAAggggAACCCCAAAIIIIAAAggggAACCCCAAAIIIFCeAMHz8ixJCQEEEEAAAQQQQAABBBBAAAEEEEAAAQQQQAABBBBAAAEEEECgogIEzyt648g2AggggAACCCCAAAIIIIAAAggggAACCCCAAAIIIIAAAggggEB5AgTPy7MkJQQQQAABBBBAAAEEEEAAAQQQQAABBBBAAAEEEEAAAQQQQACBigoQPK/ojSPbCCCAAAIIIIAAAggggAACCCCAAAIIIIAAAggggAACCCCAAALlCRA8L8+SlBBAAAEEEEAAAQQQQAABBBBAAAEEEEAAAQQQQAABBBBAAAEEKipA8LyiN45sI4AAAggggAACCCCAAAIIIIAAAggggAACCCCAAAIIIIAAAgiUJ0DwvDxLUkIAAQQQQAABBBBAAAEEEEAAAQQQQAABBBBAAAEEEEAAAQQQqKgAwfOK3jiyjQACCCCAAAIIIIAAAggggAACCCCAAAIIIIAAAggggAACCCBQngDB8/IsSQkBBBBAAAEEEEAAAQQQQAABBBBAAAEEEEAAAQQQQAABBBBAoKICBM8reuPINgIIIIAAAggggAACCCCAAAIIIIAAAggggAACCCCAAAIIIIBAeQIEz8uzJCUEEEAAAQQQQAABBBBAAAEEEEAAAQQQQAABBBBAAAEEEEAAgYoKDCyx++6jK5p3so0AAggggAACCCCAAAIIIIAAAggggAACCCCAAAIIIIAAAggggEApAgNaey2C56VQkggCCCCAAAIIIIAAAggggAACCCCAAAIIIIAAAggggAACCCCAQFUFCJ5X9c6RbwQQQAABBBBAAAEEEEAAAQQQQAABBBBAAAEEEEAAAQQQQACB0gQInpdGSUIIIIAAAggggAACCCCAAAIIIIAAAggggAACCCCAAAIIIIAAAlUVIHhe1TtHvhFAAAEEEEAAAQQQQAABBBBAAAEEEEAAAQQQQAABBBBAAAEEShMgeF4aJQkhgAACCCCAAAIIIIAAAggggAACCCCAAAIIIIAAAggggAACCFRVgOB5Ve8c+UYAAQQQQAABBBBAAAEEEEAAAQQQQAABBBBAAAEEEEAAAQQQKE2A4HlplCSEAAIIIIAAAggggAACCCCAAAIIIIAAAggggAACCCCAAAIIIFBVAYLnVb1z5BsBBBBAAAEEEEAAAQQQQAABBBBAAAEEEEAAAQQQQAABBBBAoDQBguelUZIQAggggAACCCCAAAIIIIAAAggggAACCCCAAAIIIIAAAggggEBVBQieV/XOkW8EEEAAAQQQQAABBBBAAAEEEEAAAQQQQAABBBBAAAEEEEAAgdIECJ6XRklCCCCAAAIIIIAAAggggAACCCCAAAIIIIAAAggggAACCCCAAAJVFSB4XtU7R74RQAABBBBAAAEEEEAAAQQQQAABBBBAAAEEEEAAAQQQQAABBEoTIHheGiUJIYAAAggggAACCCCAAAIIIIAAAggggAACCCCAAAIIIIAAAghUVYDgeVXvHPlGAAEEEEAAAQQQQAABBBBAAAEEEEAAAQQQQAABBBBAAAEEEChNYGCJPXYfXVpqJIQAAggggAACCCCAAAIIIIAAAggggAACCCCAAAIIIIAAAggggEAFBQa07toEzyt448gyAggggAACCCCAAAIIIIAAAggggAACCCCAAAIIIIAAAggggEB5AgTPy7MkJQQQQAABBBBAAAEEEEAAAQQQQAABBBBAAAEEEEAAAQQQQACBigoQPK/ojSPbCCCAAAIIIIAAAggggAACCCCAAAIIIIAAAggggAACCCCAAALlCRA8L8+SlBBAAAEEEEAAAQQQQAABBBBAAAEEEEAAAQQQQAABBBBAAAEEKipA8LyiN45sI4AAAggggAACCCCAAAIIIIAAAggggAACCCCAAAIIIIAAAgiUJ0DwvDxLUkIAAQQQQAABBBBAAAEEEEAAAQQQQAABBBBAAAEEEEAAAQQQqKgAwfOK3jiyjQACCCCAAAIIIIAAAggggAACCCCAAAIIIIAAAggggAACCCBQngDB8/IsSQkBBBBAAAEEEEAAAQQQQAABBBBAAAEEEEAAAQQQQAABBBBAoKICBM8reuPINgIIIIAAAggggAACCCCAAAIIIIAAAggggAACCCCAAAIIIIBAeQIEz8uzJCUEEEAAAQQQQAABBBBAAAEEEEAAAQQQQAABBBBAAAEEEEAAgYoKEDyv6I0j2wgggAACCCCAAAIIIIAAAggggAACCCCAAAIIIIAAAggggAAC5QkQPC/PkpQQQAABBBBAAAEEEEAAAQQQQAABBBBAAAEEEEAAAQQQQAABBCoqQPC8ojeObCOAAAIIIIAAAggggAACCCCAAAIIIIAAAggggAACCCCAAAIIlCdA8Lw8S1JCAAEEEEAAAQQQQAABBBBAAAEEEEAAAQQQQAABBBBAAAEEEKioAMHzit44so0AAggggAACCCCAAAIIIIAAAggggAACCCCAAAIIIIAAAgggUJ7AwIgddxhdXnKkhAACCCCAAAIIIIAAAggggAACCCCAAAIIIIAAAggggAACCCCAQPUEBrTeOgTPq3ffyDECCCCAAAIIIIAAAggggAACCCCAAAIIIIAAAggggAACCCCAQIkCBM9LxCQpBBBAAAEEEEAAAQQQQAABBBBAAAEEEEAAAQQQQAABBBBAAIFqChA8r+Z9I9cIIIAAAggggAACCCCAAAIIIIAAAggggAACCCCAAAIIIIAAAiUKEDwvEZOkEEAAAQQQQAABBBBAAAEEEEAAAQQQQAABBBBAAAEEEEAAAQSqKUDwvJr3jVwjgAACCCCAAAIIIIAAAggggAACCCCAAAIIIIAAAggggAACCJQoQPC8REySQgABBBBAAAEEEEAAAQQQQAABBBBAAAEEEEAAAQQQQAABBBCopgDB82reN3KNAAIIIIAAAggggAACCCCAAAIIIIAAAggggAACCCCAAAIIIFCiAMHzEjFJCgEEEEAAAQQQQAABBBBAAAEEEEAAAQQQQAABBBBAAAEEEECgmgIEz6t538g1AggggAACCCCAAAIIIIAAAggggAACCCCAAAIIIIAAAggggECJAgTPS8QkKQQQQAABBBBAAAEEEEAAAQQQQAABBBBAAAEEEEAAAQQQQACBagoQPK/mfSPXCCCAAAIIIIAAAggggAACCCCAAAIIIIAAAggggAACCCCAAAIlChA8LxGTpBBAAAEEEEAAAQQQQAABBBBAAAEEEEAAAQQQQAABBBBAAAEEqilA8Lya941cI4AAAggggAACCCCAAAIIIIAAAggggAACCCCAAAIIIIAAAgiUKEDwvERMkkIAAQQQQAABBBBAAAEEEEAAAQQQQAABBP6fPTtJwuwqjwD6brCG2kJtoIY1qKmxMWAaySCE6Iw6gwS2EE2YTmATgICZ7SXYO2BzPMJzDzMrIuM/G8iX73x3lgQIECBAgAABAgQ2Bc7zf/3+vVldawIECBAgQIAAAQIECBAgQIAAAQIECBAgQIAAAQIECBAgkBE419990niesZRCgAABAgQIECBAgAABAgQIECBAgAABAgQIECBAgAABAqMCxvPRw6lNgAABAgQIECBAgAABAgQIECBAgAABAgQIECBAgAABAjkB43nOUhIBAgQIECBAgAABAgQIECBAgAABAgQIECBAgAABAgQIjAoYz0cPpzYBAgQIECBAgAABAgQIECBAgAABAgQIECBAgAABAgQI5ASM5zlLSQQIECBAgAABAgQIECBAgAABAgQIECBAgAABAgQIECAwKmA8Hz2c2gQIECBAgAABAgQIECBAgAABAgQIECBAgAABAgQIECCQEzCe5ywlESBAgAABAgQIECBAgAABAgQIECBAgAABAgQIECBAgMCogPF89HBqEyBAgAABAgQIECBAgAABAgQIECBAgAABAgQIECBAgEBOwHies5REgAABAgQIECBAgAABAgQIECBAgAABAgQIECBAgAABAqMCxvPRw6lNgAABAgQIECBAgAABAgQIECBAgAABAgQIECBAgAABAjkB43nOUhIBAgQIECBAgAABAgQIECBAgAABAgQIECBAgAABAgQIjAoYz0cPpzYBAgQIECBAgAABAgQIECBAgAABAgQIECBAgAABAgQI5ASM5zlLSQQIECBAgAABAgQIECBAgAABAgQIECBAgAABAgQIECAwKmA8Hz2c2gQIECBAgAABAgQIECBAgAABAgQIECBAgAABAgQIECCQEzCe5ywlESBAgAABAgQIECBAgAABAgQIECBAgAABAgQIECBAgMCowHny2pfu0e5qEyBAgAABAgQIECBAgAABAgQIECBAgAABAgQIECBAgACBiMC5PvW3xvMIpRACBAgQIECAAAECBAgQIECAAAECBAgQIECAAAECBAgQWBUwnq9eTm8CBAgQIECAAAECBAgQIECAAAECBAgQIECAAAECBAgQiAkYz2OUgggQIECAAAECBAgQIECAAAECBAgQIECAAAECBAgQIEBgVcB4vno5vQkQIECAAAECBAgQIECAAAECBAgQIECAAAECBAgQIEAgJmA8j1EKIkCAAAECBAgQIECAAAECBAgQIECAAAECBAgQIECAAIFVAeP56uX0JkCAAAECBAgQIECAAAECBAgQIECAAAECBAgQIECAAIGYgPE8RimIAAECBAgQIECAAAECBAgQIECAAAECBAgQIECAAAECBFYFjOerl9ObAAECBAgQIECAAAECBAgQIECAAAECBAgQIECAAAECBGICxvMYpSACBAgQIECAAAECBAgQIECAAAECBAgQIECAAAECBAgQWBUwnq9eTm8CBAgQIECAAAECBAgQIECAAAECBAgQIECAAAECBAgQiAkYz2OUgggQIECAAAECBAgQIECAAAECBAgQIECAAAECBAgQIEBgVcB4vno5vQkQIECAAAECBAgQIECAAAECBAgQIECAAAECBAgQIEAgJmA8j1EKIkCAAAECBAgQIECAAAECBAgQIECAAAECBAgQIECAAIFVAeP56uX0JkCAAAECBAgQIECAAAECBAgQIECAAAECBAgQIECAAIGYwHnxox/esTRBBAgQIECAAAECBAgQIECAAAECBAgQIECAAAECBAgQIEBgUOBcn/6U8XzwcCoTIECAAAECBAgQIECAAAECBAgQIECAAAECBAgQIECAQE7AeJ6zlESAAAECBAgQIECAAAECBAgQIECAAAECBAgQIECAAAECowLG89HDqU2AAAECBAgQIECAAAECBAgQIECAAAECBAgQIECAAAECOQHjec5SEgECBAgQIECAAAECBAgQIECAAAECBAgQIECAAAECBAiMChjPRw+nNgECBAgQIECAAAECBAgQIECAAAECBAgQIECAAAECBAjkBIznOUtJBAgQIECAAAECBAgQIECAAAECBAgQIECAAAECBAgQIDAqYDwfPZzaBAgQIECAAAECBAgQIECAAAECBAgQIECAAAECBAgQIJATMJ7nLCURIECAAAECBAgQIECAAAECBAgQIECAAAECBAgQIECAwKiA8Xz0cGoTIECAAAECBAgQIECAAAECBAgQIECAAAECBAgQIECAQE7AeJ6zlESAAAECBAgQIECAAAECBAgQIECAAAECBAgQIECAAAECowLG89HDqU2AAAECBAgQIECAAAECBAgQIECAAAECBAgQIECAAAECOQHjec5SEgECBAgQIECAAAECBAgQIECAAAECBAgQIECAAAECBAiMChjPRw+nNgECBAgQIECAAAECBAgQIECAAAECBAgQIECAAAECBAjkBIznOUtJBAgQIECAAAECBAgQIECAAAECBAgQIECAAAECBAgQIDAqYDwfPZzaBAgQIECAAAECBAgQIECAAAECBAgQIECAAAECBAgQIJATONdn/v7OxUkiQIAAAQIECBAgQIAAAQIECBAgQIAAAQIECBAgQIAAAQJ7AsbzvZtpTIAAAQIECBAgQIAAAQIECBAgQIAAAQIECBAgQIAAAQJhAeN5GFQcAQIECBAgQIAAAQIECBAgQIAAAQIECBAgQIAAAQIECOwJGM/3bqYxAQIECBAgQIAAAQIECBAgQIAAAQIECBAgQIAAAQIECIQFjOdhUHEECBAgQIAAAQIECBAgQIAAAQIECBAgQIAAAQIECBAgsCdgPN+7mcYECBAgQIAAAQIECBAgQIAAAQIECBAgQIAAAQIECBAgEBYwnodBxREgQIAAAQIECBAgQIAAAQIECBAgQIAAAQIECBAgQIDAnoDxfO9mGhMgQIAAAQIECBAgQIAAAQIECBAgQIAAAQIECBAgQIBAWMB4HgYVR4AAAQIECBAgQIAAAQIECBAgQIAAAQIECBAgQIAAAQJ7AsbzvZtpTIAAAQIECBAgQIAAAQIECBAgQIAAAQIECBAgQIAAAQJhAeN5GFQcAQIECBAgQIAAAQIECBAgQIAAAQIECBAgQIAAAQIECOwJGM/3bqYxAQIECBAgQIAAAQIECBAgQIAAAQIECBAgQIAAAQIECIQFjOdhUHEECBAgQIAAAQIECBAgQIAAAQIECBAgQIAAAQIECBAgsCdgPN+7mcYECBAgQIAAAQIECBAgQIAAAQIECBAgQIAAAQIECBAgEBYwnodBxREgQIAAAQIECBAgQIAAAQIECBAgQIAAAQIECBAgQIDAnsB58ZMf3Xu1NSZAgAABAgQIECBAgAABAgQIECBAgAABAgQIECBAgAABAjmBc33208bznKckcjjpzgAAIABJREFUAgQIECBAgAABAgQIECBAgAABAgQIECBAgAABAgQIEBgUMJ4PHk1lAgQIECBAgAABAgQIECBAgAABAgQIECBAgAABAgQIEMgKGM+zntIIECBAgAABAgQIECBAgAABAgQIECBAgAABAgQIECBAYFDAeD54NJUJECBAgAABAgQIECBAgAABAgQIECBAgAABAgQIECBAICtgPM96SiNAgAABAgQIECBAgAABAgQIECBAgAABAgQIECBAgACBQQHj+eDRVCZAgAABAgQIECBAgAABAgQIECBAgAABAgQIECBAgACBrIDxPOspjQABAgQIECBAgAABAgQIECBAgAABAgQIECBAgAABAgQGBYzng0dTmQABAgQIECBAgAABAgQIECBAgAABAgQIECBAgAABAgSyAsbzrKc0AgQIECBAgAABAgQIECBAgAABAgQIECBAgAABAgQIEBgUMJ4PHk1lAgQIECBAgAABAgQIECBAgAABAgQIECBAgAABAgQIEMgKGM+zntIIECBAgAABAgQIECBAgAABAgQIECBAgAABAgQIECBAYFDAeD54NJUJECBAgAABAgQIECBAgAABAgQIECBAgAABAgQIECBAICtgPM96SiNAgAABAgQIECBAgAABAgQIECBAgAABAgQIECBAgACBQQHj+eDRVCZAgAABAgQIECBAgAABAgQIECBAgAABAgQIECBAgACBrMB58sbrdzZSGgECBAgQIECAAAECBAgQIECAAAECBAgQIECAAAECBAgQ2BI41z98xni+dTNtCRAgQIAAAQIECBAgQIAAAQIECBAgQIAAAQIECBAgQCAsYDwPg4ojQIAAAQIECBAgQIAAAQIECBAgQIAAAQIECBAgQIAAgT0B4/nezTQmQIAAAQIECBAgQIAAAQIECBAgQIAAAQIECBAgQIAAgbCA8TwMKo4AAQIECBAgQIAAAQIECBAgQIAAAQIECBAgQIAAAQIE9gSM53s305gAAQIECBAgQIAAAQIECBAgQIAAAQIECBAgQIAAAQIEwgLG8zCoOAIECBAgQIAAAQIECBAgQIAAAQIECBAgQIAAAQIECBDYEzCe791MYwIECBAgQIAAAQIECBAgQIAAAQIECBAgQIAAAQIECBAICxjPw6DiCBAgQIAAAQIECBAgQIAAAQIECBAgQIAAAQIECBAgQGBPwHi+dzONCRAgQIAAAQIECBAgQIAAAQIECBAgQIAAAQIECBAgQCAsYDwPg4ojQIAAAQIECBAgQIAAAQIECBAgQIAAAQIECBAgQIAAgT0B4/nezTQmQIAAAQIECBAgQIAAAQIECBAgQIAAAQIECBAgQIAAgbCA8TwMKo4AAQIECBAgQIAAAQIECBAgQIAAAQIECBAgQIAAAQIE9gSM53s305gAAQIECBAgQIAAAQIECBAgQIAAAQIECBAgQIAAAQIEwgLG8zCoOAIECBAgQIAAAQIECBAgQIAAAQIECBAgQIAAAQIECBDYEzCe791MYwIECBAgQIAAAQIECBAgQIAAAQIECBAgQIAAAQIECBAIC5znP/7hHc4UR4AAAQIECBAgQIAAAQIECBAgQIAAAQIECBAgQIAAAQIEpgTO9bnPGs+nTqYsAQIECBAgQIAAAQIECBAgQIAAAQIECBAgQIAAAQIECKQFjOdpUXkECBAgQIAAAQIECBAgQIAAAQIECBAgQIAAAQIECBAgMCdgPJ87mcIECBAgQIAAAQIECBAgQIAAAQIECBAgQIAAAQIECBAgkBYwnqdF5REgQIAAAQIECBAgQIAAAQIECBAgQIAAAQIECBAgQIDAnIDxfO5kChMgQIAAAQIECBAgQIAAAQIECBAgQIAAAQIECBAgQIBAWsB4nhaVR4AAAQIECBAgQIAAAQIECBAgQIAAAQIECBAgQIAAAQJzAsbzuZMpTIAAAQIECBAgQIAAAQIECBAgQIAAAQIECBAgQIAAAQJpAeN5WlQeAQIECBAgQIAAAQIECBAgQIAAAQIECBAgQIAAAQIECMwJGM/nTqYwAQIECBAgQIAAAQIECBAgQIAAAQIECBAgQIAAAQIECKQFjOdpUXkECBAgQIAAAQIECBAgQIAAAQIECBAgQIAAAQIECBAgMCdgPJ87mcIECBAgQIAAAQIECBAgQIAAAQIECBAgQIAAAQIECBAgkBYwnqdF5REgQIAAAQIECBAgQIAAAQIECBAgQIAAAQIECBAgQIDAnIDxfO5kChMgQIAAAQIECBAgQIAAAQIECBAgQIAAAQIECBAgQIBAWsB4nhaVR4AAAQIECBAgQIAAAQIECBAgQIAAAQIECBAgQIAAAQJzAufpP79zz7VWmAABAgQIECBAgAABAgQIECBAgAABAgQIECBAgAABAgQIBAXO9fnPGc+DoKIIECBAgAABAgQIECBAgAABAgQIECBAgAABAgQIECBAYE/AeL53M40JECBAgAABAgQIECBAgAABAgQIECBAgAABAgQIECBAICxgPA+DiiNAgAABAgQIECBAgAABAgQIECBAgAABAgQIECBAgACBPQHj+d7NNCZAgAABAgQIECBAgAABAgQIECBAgAABAgQIECBAgACBsIDxPAwqjgABAgQIECBAgAABAgQIECBAgAABAgQIECBAgAABAgT2BIznezfTmAABAgQIECBAgAABAgQIECBAgAABAgQIECBAgAABAgTCAsbzMKg4AgQIECBAgAABAgQIECBAgAABAgQIECBAgAABAgQIENgTMJ7v3UxjAgQIECBAgAABAgQIECBAgAABAgQIECBAgAABAgQIEAgLGM/DoOIIECBAgAABAgQIECBAgAABAgQIECBAgAABAgQIECBAYE/AeL53M40JECBAgAABAgQIECBAgAABAgQIECBAgAABAgQIECBAICxgPA+DiiNAgAABAgQIECBAgAABAgQIECBAgAABAgQIECBAgACBPQHj+d7NNCZAgAABAgQIECBAgAABAgQIECBAgAABAgQIECBAgACBsIDxPAwqjgABAgQIECBAgAABAgQIECBAgAABAgQIECBAgAABAgT2BIznezfTmAABAgQIECBAgAABAgQIECBAgAABAgQIECBAgAABAgTCAsbzMKg4AgQIECBAgAABAgQIECBAgAABAgQIECBAgAABAgQIENgTOM8+/ODeq60xAQIECBAgQIAAAQIECBAgQIAAAQIECBAgQIAAAQIECBDICZzri583nuc8JREgQIAAAQIECBAgQIAAAQIECBAgQIAAAQIECBAgQIDAoIDxfPBoKhMgQIAAAQIECBAgQIAAAQIECBAgQIAAAQIECBAgQIBAVsB4nvWURoAAAQIECBAgQIAAAQIECBAgQIAAAQIECBAgQIAAAQKDAsbzwaOpTIAAAQIECBAgQIAAAQIECBAgQIAAAQIECBAgQIAAAQJZAeN51lMaAQIECBAgQIAAAQIECBAgQIAAAQIECBAgQIAAAQIECAwKGM8Hj6YyAQIECBAgQIAAAQIECBAgQIAAAQIECBAgQIAAAQIECGQFjOdZT2kECBAgQIAAAQIECBAgQIAAAQIECBAgQIAAAQIECBAgMChgPB88msoECBAgQIAAAQIECBAgQIAAAQIECBAgQIAAAQIECBAgkBUwnmc9pREgQIAAAQIECBAgQIAAAQIECBAgQIAAAQIECBAgQIDAoIDxfPBoKhMgQIAAAQIECBAgQIAAAQIECBAgQIAAAQIECBAgQIBAVsB4nvWURoAAAQIECBAgQIAAAQIECBAgQIAAAQIECBAgQIAAAQKDAsbzwaOpTIAAAQIECBAgQIAAAQIECBAgQIAAAQIECBAgQIAAAQJZAeN51lMaAQIECBAgQIAAAQIECBAgQIAAAQIECBAgQIAAAQIECAwKGM8Hj6YyAQIECBAgQIAAAQIECBAgQIAAAQIECBAgQIAAAQIECGQFzrMPP7izkdIIECBAgAABAgQIECBAgAABAgQIECBAgAABAgQIECBAgMCWwLle+YLxfOtm2hIgQIAAAQIECBAgQIAAAQIECBAgQIAAAQIECBAgQIBAWMB4HgYVR4AAAQIECBAgQIAAAQIECBAgQIAAAQIECBAgQIAAAQJ7AsbzvZtpTIAAAQIECBAgQIAAAQIECBAgQIAAAQIECBAgQIAAAQJhAeN5GFQcAQIECBAgQIAAAQIECBAgQIAAAQIECBAgQIAAAQIECOwJGM/3bqYxAQIECBAgQIAAAQIECBAgQIAAAQIECBAgQIAAAQIECIQFjOdhUHEECBAgQIAAAQIECBAgQIAAAQIECBAgQIAAAQIECBAgsCdgPN+7mcYECBAgQIAAAQIECBAgQIAAAQIECBAgQIAAAQIECBAgEBYwnodBxREgQIAAAQIECBAgQIAAAQIECBAgQIAAAQIECBAgQIDAnoDxfO9mGhMgQIAAAQIECBAgQIAAAQIECBAgQIAAAQIECBAgQIBAWMB4HgYVR4AAAQIECBAgQIAAAQIECBAgQIAAAQIECBAgQIAAAQJ7AsbzvZtpTIAAAQIECBAgQIAAAQIECBAgQIAAAQIECBAgQIAAAQJhAeN5GFQcAQIECBAgQIAAAQIECBAgQIAAAQIECBAgQIAAAQIECOwJGM/3bqYxAQIECBAgQIAAAQIECBAgQIAAAQIECBAgQIAAAQIECIQFjOdhUHEECBAgQIAAAQIECBAgQIAAAQIECBAgQIAAAQIECBAgsCdgPN+7mcYECBAgQIAAAQIECBAgQIAAAQIECBAgQIAAAQIECBAgEBY4T99/7w5niiNAgAABAgQIECBAgAABAgQIECBAgAABAgQIECBAgAABAlMC53r1i8bzqZMpS4AAAQIECBAgQIAAAQIECBAgQIAAAQIECBAgQIAAAQJpAeN5WlQeAQIECBAgQIAAAQIECBAgQIAAAQIECBAgQIAAAQIECMwJGM/nTqYwAQIECBAgQIAAAQIECBAgQIAAAQIECBAgQIAAAQIECKQFjOdpUXkECBAgQIAAAQIECBAgQIAAAQIECBAgQIAAAQIECBAgMCdgPJ87mcIECBAgQIAAAQIECBAgQIAAAQIECBAgQIAAAQIECBAgkBYwnqdF5REgQIAAAQIECBAgQIAAAQIECBAgQIAAAQIECBAgQIDAnIDxfO5kChMgQIAAAQIECBAgQIAAAQIECBAgQIAAAQIECBAgQIBAWsB4nhaVR4AAAQIECBAgQIAAAQIECBAgQIAAAQIECBAgQIAAAQJzAsbzuZMpTIAAAQIECBAgQIAAAQIECBAgQIAAAQIECBAgQIAAAQJpAeN5WlQeAQIECBAgQIAAAQIECBAgQIAAAQIECBAgQIAAAQIECMwJGM/nTqYwAQIECBAgQIAAAQIECBAgQIAAAQIECBAgQIAAAQIECKQFjOdpUXkECBAgQIAAAQIECBAgQIAAAQIECBAgQIAAAQIECBAgMCdgPJ87mcIECBAgQIAAAQIECBAgQIAAAQIECBAgQIAAAQIECBAgkBYwnqdF5REgQIAAAQIECBAgQIAAAQIECBAgQIAAAQIECBAgQIDAnMB5/tN/u+daK0yAAAECBAgQIECAAAECBAgQIECAAAECBAgQIECAAAECBIIC5/rHV4znQVBRBAgQIECAAAECBAgQIECAAAECBAgQIECAAAECBAgQILAnYDzfu5nGBAgQIECAAAECBAgQIECAAAECBAgQIECAAAECBAgQIBAWMJ6HQcURIECAAAECBAgQIECAAAECBAgQIECAAAECBAgQIECAwJ6A8XzvZhoTIECAAAECBAgQIECAAAECBAgQIECAAAECBAgQIECAQFjAeB4GFUeAAAECBAgQIECAAAECBAgQIECAAAECBAgQIECAAAECewLG872baUyAAAECBAgQIECAAAECBAgQIECAAAECBAgQIECAAAECYQHjeRhUHAECBAgQIECAAAECBAgQIECAAAECBAgQIECAAAECBAjsCRjP926mMQECBAgQIECAAAECBAgQIECAAAECBAgQIECAAAECBAiEBYznYVBxBAgQIECAAAECBAgQIECAAAECBAgQIECAAAECBAgQILAnYDzfu5nGBAgQIECAAAECBAgQIECAAAECBAgQIECAAAECBAgQIBAWMJ6HQcURIECAAAECBAgQIECAAAECBAgQIECAAAECBAgQIECAwJ6A8XzvZhoTIECAAAECBAgQIECAAAECBAgQIECAAAECBAgQIECAQFjAeB4GFUeAAAECBAgQIECAAAECBAgQIECAAAECBAgQIECAAAECewLG872baUyAAAECBAgQIECAAAECBAgQIECAAAECBAgQIECAAAECYQHjeRhUHAECBAgQIECAAAECBAgQIECAAAECBAgQIECAAAECBAjsCZwnb/7TvVdbYwIECBAgQIAAAQIECBAgQIAAAQIECBAgQIAAAQIECBAgkBM415dfNZ7nPCURIECAAAECBAgQIECAAAECBAgQIECAAAECBAgQIECAwKCA8XzwaCoTIECAAAECBAgQIECAAAECBAgQIECAAAECBAgQIECAQFbAeJ71lEaAAAECBAgQIECAAAECBAgQIECAAAECBAgQIECAAAECgwLG88GjqUyAAAECBAgQIECAAAECBAgQIECAAAECBAgQIECAAAECWQHjedZTGgECBAgQIECAAAECBAgQIECAAAECBAgQIECAAAECBAgMChjPB4+mMgECBAgQIECAAAECBAgQIECAAAECBAgQIECAAAECBAhkBYznWU9pBAgQIECAAAECBAgQIECAAAECBAgQIECAAAECBAgQIDAoYDwfPJrKBAgQIECAAAECBAgQIECAAAECBAgQIECAAAECBAgQIJAVMJ5nPaURIECAAAECBAgQIECAAAECBAgQIECAAAECBAgQIECAwKCA8XzwaCoTIECAAAECBAgQIECAAAECBAgQIECAAAECBAgQIECAQFbAeJ71lEaAAAECBAgQIECAAAECBAgQIECAAAECBAgQIECAAAECgwLG88GjqUyAAAECBAgQIECAAAECBAgQIECAAAECBAgQIECAAAECWQHjedZTGgECBAgQIECAAAECBAgQIECAAAECBAgQIECAAAECBAgMChjPB4+mMgECBAgQIECAAAECBAgQIECAAAECBAgQIECAAAECBAhkBc6Lj35xZyOlESBAgAABAgQIECBAgAABAgQIECBAgAABAgQIECBAgACBLYFzvfYl4/nWzbQlQIAAAQIECBAgQIAAAQIECBAgQIAAAQIECBAgQIAAgbCA8TwMKo4AAQIECBAgQIAAAQIECBAgQIAAAQIECBAgQIAAAQIE9gSM53s305gAAQIECBAgQIAAAQIECBAgQIAAAQIECBAgQIAAAQIEwgLG8zCoOAIECBAgQIAAAQIECBAgQIAAAQIECBAgQIAAAQIECBDYEzCe791MYwIECBAgQIAAAQIECBAgQIAAAQIECBAgQIAAAQIECBAICxjPw6DiCBAgQIAAAQIECBAgQIAAAQIECBAgQIAAAQIECBAgQGBPwHi+dzONCRAgQIAAAQIECBAgQIAAAQIECBAgQIAAAQIECBAgQCAsYDwPg4ojQIAAAQIECBAgQIAAAQIECBAgQIAAAQIECBAgQIAAgT0B4/nezTQmQIAAAQIECBAgQIAAAQIECBAgQIAAAQIECBAgQIAAgbCA8TwMKo4AAQIECBAgQIAAAQIECBAgQIAAAQIECBAgQIAAAQIE9gSM53s305gAAQIECBAgQIAAAQIECBAgQIAAAQIECBAgQIAAAQIEwgLG8zCoOAIECBAgQIAAAQIECBAgQIAAAQIECBAgQIAAAQIECBDYEzCe791MYwIECBAgQIAAAQIECBAgQIAAAQIECBAgQIAAAQIECBAICxjPw6DiCBAgQIAAAQIECBAgQIAAAQIECBAgQIAAAQIECBAgQGBPwHi+dzONCRAgQIAAAQIECBAgQIAAAQIECBAgQIAAAQIECBAgQCAscK6vfPkOZ4ojQIAAAQIECBAgQIAAAQIECBAgQIAAAQIECBAgQIAAAQJTAsbzqXMpS4AAAQIECBAgQIAAAQIECBAgQIAAAQIECBAgQIAAAQINAeN5Q1UmAQIECBAgQIAAAQIECBAgQIAAAQIECBAgQIAAAQIECEwJGM+nzqUsAQIECBAgQIAAAQIECBAgQIAAAQIECBAgQIAAAQIECDQEjOcNVZkECBAgQIAAAQIECBAgQIAAAQIECBAgQIAAAQIECBAgMCVgPJ86l7IECBAgQIAAAQIECBAgQIAAAQIECBAgQIAAAQIECBAg0BAwnjdUZRIgQIAAAQIECBAgQIAAAQIECBAgQIAAAQIECBAgQIDAlIDxfOpcyhIgQIAAAQIECBAgQIAAAQIECBAgQIAAAQIECBAgQIBAQ8B43lCVSYAAAQIECBAgQIAAAQIECBAgQIAAAQIECBAgQIAAAQJTAsbzqXMpS4AAAQIECBAgQIAAAQIECBAgQIAAAQIECBAgQIAAAQINAeN5Q1UmAQIECBAgQIAAAQIECBAgQIAAAQIECBAgQIAAAQIECEwJGM+nzqUsAQIECBAgQIAAAQIECBAgQIAAAQIECBAgQIAAAQIECDQEjOcNVZkECBAgQIAAAQIECBAgQIAAAQIECBAgQIAAAQIECBAgMCVgPJ86l7IECBAgQIAAAQIECBAgQIAAAQIECBAgQIAAAQIECBAg0BAwnjdUZRIgQIAAAQIECBAgQIAAAQIECBAgQIAAAQIECBAgQIDAlMB58euP7qnGyhIgQIAAAQIECBAgQIAAAQIECBAgQIAAAQIECBAgQIAAgbDAuV5/zXgeRhVHgAABAgQIECBAgAABAgQIECBAgAABAgQIECBAgAABAlsCxvOte2lLgAABAgQIECBAgAABAgQIECBAgAABAgQIECBAgAABAgUB43kBVSQBAgQIECBAgAABAgQIECBAgAABAgQIECBAgAABAgQIbAkYz7fupS0BAgQIECBAgAABAgQIECBAgAABAgQIECBAgAABAgQIFASM5wVUkQQIECBAgAABAgQIECBAgAABAgQIECBAgAABAgQIECCwJWA837qXtgQIECBAgAABAgQIECBAgAABAgQIECBAgAABAgQIECBQEDCeF1BFEiBAgAABAgQIECBAgAABAgQIECBAgAABAgQIECBAgMCWgPF8617aEiBAgAABAgQIECBAgAABAgQIECBAgAABAgQIECBAgEBBwHheQBVJgAABAgQIECBAgAABAgQIECBAgAABAgQIECBAgAABAlsCxvOte2lLgAABAgQIECBAgAABAgQIECBAgAABAgQIECBAgAABAgUB43kBVSQBAgQIECBAgAABAgQIECBAgAABAgQIECBAgAABAgQIbAkYz7fupS0BAgQIECBAgAABAgQIECBAgAABAgQIECBAgAABAgQIFASM5wVUkQQIECBAgAABAgQIECBAgAABAgQIECBAgAABAgQIECCwJWA837qXtgQIECBAgAABAgQIECBAgAABAgQIECBAgAABAgQIECBQEDhP3n37LuSKJECAAAECBAgQIECAAAECBAgQIECAAAECBAgQIECAAAECMwLn+upXjOcz51KUAAECBAgQIECAAAECBAgQIECAAAECBAgQIECAAAECBBoCxvOGqkwCBAgQIECAAAECBAgQIECAAAECBAgQIECAAAECBAgQmBIwnk+dS1kCBAgQIECAAAECBAgQIECAAAECBAgQIECAAAECBAgQaAgYzxuqMgkQIECAAAECBAgQIECAAAECBAgQIECAAAECBAgQIEBgSsB4PnUuZQkQIECAAAECBAgQIECAAAECBAgQIECAAAECBAgQIECgIWA8b6jKJECAAAECBAgQIECAAAECBAgQIECAAAECBAgQIECAAIEpAeP51LmUJUCAAAECBAgQIECAAAECBAgQIECAAAECBAgQIECAAIGGgPG8oSqTAAECBAgQIECAAAECBAgQIECAAAECBAgQIECAAAECBKYEjOdT51KWAAECBAgQIECAAAECBAgQIECAAAECBAgQIECAAAECBBoCxvOGqkwCBAgQIECAAAECBAgQIECAAAECBAgQIECAAAECBAgQmBIwnk+dS1kCBAgQIECAAAECBAgQIECAAAECBAgQIECAAAECBAgQaAgYzxuqMgkQIECAAAECBAgQIECAAAECBAgQIECAAAECBAgQIEBgSsB4PnUuZQkQIECAAAECBAgQIECAAAECBAgQIECAAAECBAgQIECgIWA8b6jKJECAAAECBAgQIECAAAECBAgQIECAAAECBAgQIECAAIEpAeP51LmUJUCAAAECBAgQIECAAAECBAgQIECAAAECBAgQIECAAIGGwHn+q1/ejWCZBAgQIECAAAECBAgQIECAAAECBAgQIECAAAECBAgQIEBgReBcb7xuPF+5lp4ECBAgQIAAAQIECBAgQIAAAQIECBAgQIAAAQIECBAgUBEwnldYhRIgQIAAAQIECBAgQIAAAQIECBAgQIAAAQIECBAgQIDAkoDxfOlauhIgQIAAAQIECBAgQIAAAQIECBAgQIAAAQIECBAgQIBARcB4XmEVSoAAAQIECBAgQIAAAQIECBAgQIAAAQIECBAgQIAAAQJLAsbzpWvpSoAAAQIECBAgQIAAAQIECBAgQIAAAQIECBAgQIAAAQIVAeN5hVUoAQIECBAgQIAAAQIECBAgQIAAAQIECBAgQIAAAQIECCwJGM+XrqUrAQIECBAgQIAAAQIECBAgQIAAAQIECBAgQIAAAQIECFQEjOcVVqEECBAgQIAAAQIECBAgQIAAAQIECBAgQIAAAQIECBAgsCRgPF+6lq4ECBAgQIAAAQIECBAgQICccew4AAAgAElEQVQAAQIECBAgQIAAAQIECBAgUBEwnldYhRIgQIAAAQIECBAgQIAAAQIECBAgQIAAAQIECBAgQIDAkoDxfOlauhIgQIAAAQIECBAgQIAAAQIECBAgQIAAAQIECBAgQIBARcB4XmEVSoAAAQIECBAgQIAAAQIECBAgQIAAAQIECBAgQIAAAQJLAsbzpWvpSoAAAQIECBAgQIAAAQIECBAgQIAAAQIECBAgQIAAAQIVAeN5hVUoAQIECBAgQIAAAQIECBAgQIAAAQIECBAgQIAAAQIECCwJnKcf/uBeKqwrAQIECBAgQIAAAQIECBAgQIAAAQIECBAgQIAAAQIECBBIC5zr628Yz9Oq8ggQIECAAAECBAgQIECAAAECBAgQIECAAAECBAgQIEBgSsB4PnUuZQkQIECAAAECBAgQIECAAAECBAgQIECAAAECBAgQIECgIWA8b6jKJECAAAECBAgQIECAAAECBAgQIECAAAECBAgQIECAAIEpAeP51LmUJUCAAAECBAgQIECAAAECBAgQIECAAAECBAgQIECAAIGGgPG8oSqTAAECBAgQIECAAAECBAgQIECAAAECBAgQIECAAAECBKYEjOdT51KWAAECBAgQIECAAAECBAgQIECAAAECBAgQIECAAAECBBoCxvOGqkwCBAgQIECAAAECBAgQIECAAAECBAgQIECAAAECBAgQmBIwnk+dS1kCBAgQIECAAAECBAgQIECAAAECBAgQIECAAAECBAgQaAgYzxuqMgkQIECAAAECBAgQIECAAAECBAgQIECAAAECBAgQIEBgSsB4PnUuZQkQIECAAAECBAgQIECAAAECBAgQIECAAAECBAgQIECgIWA8b6jKJECAAAECBAgQIECAAAECBAgQIECAAAECBAgQIECAAIEpAeP51LmUJUCAAAECBAgQIECAAAECBAgQIECAAAECBAgQIECAAIGGgPG8oSqTAAECBAgQIECAAAECBAgQIECAAAECBAgQIECAAAECBKYEjOdT51KWAAECBAgQIECAAAECBAgQIECAAAECBAgQIECAAAECBBoCxvOGqkwCBAgQIECAAAECBAgQIECAAAECBAgQIECAAAECBAgQmBI4z37xs3uqsbIECBAgQIAAAQIECBAgQIAAAQIECBAgQIAAAQIECBAgQCAscK5vfM14HkYVR4AAAQIECBAgQIAAAQIECBAgQIAAAQIECBAgQIAAAQJbAsbzrXtpS4AAAQIECBAgQIAAAQIECBAgQIAAAQIECBAgQIAAAQIFAeN5AVUkAQIECBAgQIAAAQIECBAgQIAAAQIECBAgQIAAAQIECGwJGM+37qUtAQIECBAgQIAAAQIECBAgQIAAAQIECBAgQIAAAQIECBQEjOcFVJEECBAgQIAAAQIECBAgQIAAAQIECBAgQIAAAQIECBAgsCVgPN+6l7YECBAgQIAAAQIECBAgQIAAAQIECBAgQIAAAQIECBAgUBAwnhdQRRIgQIAAAQIECBAgQIAAAQIECBAgQIAAAQIECBAgQIDAloDxfOte2hIgQIAAAQIECBAgQIAAAQIECBAgQIAAAQIECBAgQIBAQcB4XkAVSYAAAQIECBAgQIAAAQIECBAgQIAAAQIECBAgQIAAAQJbAsbzrXtpS4AAAQIECBAgQIAAAQIECBAgQIAAAQIECBAgQIAAAQIFAeN5AVUkAQIECBAgQIAAAQIECBAgQIAAAQIECBAgQIAAAQIECGwJGM+37qUtAQIECBAgQIAAAQIECBAgQIAAAQIECBAgQIAAAQIECBQEjOcFVJEECBAgQIAAAQIECBAgQIAAAQIECBAgQIAAAQIECBAgsCVgPN+6l7YECBAgQIAAAQIECBAgQIAAAQIECBAgQIAAAQIECBAgUBA4z37587uQK5IAAQIECBAgQIAAAQIECBAgQIAAAQIECBAgQIAAAQIECMwInOubXzeez5xLUQIECBAgQIAAAQIECBAgQIAAAQIECBAgQIAAAQIECBBoCBjPG6oyCRAgQIAAAQIECBAgQIAAAQIECBAgQIAAAQIECBAgQGBKwHg+dS5lCRAgQIAAAQIECBAgQIAAAQIECBAgQIAAAQIECBAgQKAhYDxvqMokQIAAAQIECBAgQIAAAQIECBAgQIAAAQIECBAgQIAAgSkB4/nUuZQlQIAAAQIECBAgQIAAAQIECBAgQIAAAQIECBAgQIAAgYaA8byhKpMAAQIECBAgQIAAAQIECBAgQIAAAQIECBAgQIAAAQIEpgSM51PnUpYAAQIECBAgQIAAAQIECBAgQIAAAQIECBAgQIAAAQIEGgLG84aqTAIECBAgQIAAAQIECBAgQIAAAQIECBAgQIAAAQIECBCYEjCeT51LWQIECBAgQIAAAQIECBAgQIAAAQIECBAgQIAAAQIECBBoCBjPG6oyCRAgQIAAAQIECBAgQIAAAQIECBAgQIAAAQIECBAgQGBKwHg+dS5lCRAgQIAAAQIECBAgQIAAAQIECBAgQIAAAQIECBAgQKAhYDxvqMokQIAAAQIECBAgQIAAAQIECBAgQIAAAQIECBAgQIAAgSkB4/nUuZQlQIAAAQIECBAgQIAAAQIECBAgQIAAAQIECBAgQIAAgYaA8byhKpMAAQIECBAgQIAAAQIECBAgQIAAAQIECBAgQIAAAQIEpgSM51PnUpYAAQIECBAgQIAAAQIECBAgQIAAAQIECBAgQIAAAQIEGgLn6U9+fDeCZRIgQIAAAQIECBAgQIAAAQIECBAgQIAAAQIECBAgQIAAgRWBc33rG8bzlWvpSYAAAQIECBAgQIAAAQIECBAgQIAAAQIECBAgQIAAAQIVAeN5hVUoAQIECBAgQIAAAQIECBAgQIAAAQIECBAgQIAAAQIECCwJGM+XrqUrAQIECBAgQIAAAQIECBAgQIAAAQIECBAgQIAAAQIECFQEjOcVVqEECBAgQIAAAQIECBAgQIAAAQIECBAgQIAAAQIECBAgsCRgPF+6lq4ECBAgQIAAAQIECBAgQIAAAQIECBAgQIAAAQIECBAgUBEwnldYhRIgQIAAAQIECBAgQIAAAQIECBAgQIAAAQIECBAgQIDAkoDxfOlauhIgQIAAAQIECBAgQIAAAQIECBAgQIAAAQIECBAgQIBARcB4XmEVSoAAAQIECBAgQIAAAQIECBAgQIAAAQIECBAgQIAAAQJLAsbzpWvpSoAAAQIECBAgQIAAAQIECBAgQIAAAQIECBAgQIAAAQIVAeN5hVUoAQIECBAgQIAAAQIECBAgQIAAAQIECBAgQIAAAQIECCwJGM+XrqUrAQIECBAgQIAAAQIECBAgQIAAAQIECBAgQIAAAQIECFQEjOcVVqEECBAgQIAAAQIECBAgQIAAAQIECBAgQIAAAQIECBAgsCRgPF+6lq4ECBAgQIAAAQIECBAgQIAAAQIECBAgQIAAAQIECBAgUBEwnldYhRIgQIAAAQIECBAgQIAAAQIECBAgQIAAAQIECBAgQIDAksB5/pv/uJcK60qAAAECBAgQIECAAAECBAgQIECAAAECBAgQIECAAAECBNIC5/r2N43naVV5BAgQIECAAAECBAgQIECAAAECBAgQIECAAAECBAgQIDAlYDyfOpeyBAgQIECAAAECBAgQIECAAAECBAgQIECAAAECBAgQINAQMJ43VGUSIECAAAECBAgQIECAAAECBAgQIECAAAECBAgQIECAwJSA8XzqXMoSIECAAAECBAgQIECAAAECBAgQIECAAAECBAgQIECAQEPAeN5QlUmAAAECBAgQIECAAAECBAgQIECAAAECBAgQIECAAAECUwLG86lzKUuAAAECBAgQIECAAAECBAgQIECAAAECBAgQIECAAAECDQHjeUNVJgECBAgQIECAAAECBAgQIECAAAECBAgQIECAAAECBAhMCRjPp86lLAECBAgQIECAAAECBAgQIECAAAECBAgQIECAAAECBAg0BIznDVWZBAgQIECAAAECBAgQIECAAAECBAgQIECAAAECBAgQIDAlYDyfOpeyBAgQIECAAAECBAgQIECAAAECBAgQIECAAAECBAgQINAQMJ43VGUSIECAAAECBAgQIECAAAECBAgQIECAAAECBAgQIECAwJSA8XzqXMoSIECAAAECBAgQIECAAAECBAgQIECAAAECBAgQIECAQEPAeN5QlUmAAAECBAgQIECAAAECBAgQIECAAAECBAgQIECAAAECUwLG86lzKUuAAAECBAgQIECAAAECBAgQIECAAAECBAgQIECAAAECDQHjeUNVJgECBAgQIECAAAECBAgQIECAAAECBAgQIECAAAECBAhMCZwn//K9e6qxsgQIECBAgAABAgQIECBAgAABAgQIECBAgAABAgQIECBAICxwrje/ZTwPo4ojQIAAAQIECBAgQIAAAQIECBAgQIAAAQIECBAgQIAAgS0B4/nWvbQlQIAAAQIECBAgQIAAAQIECBAgQIAAAQIECBAgQIAAgYKA8byAKpIAAQIECBAgQIAAAQIECBAgQIAAAQIECBAgQIAAAQIEtgSM51v30pYAAQIECBAgQIAAAQIECBAgQIAAAQIECBAgQIAAAQIECgLG8wKqSAIECBAgQIAAAQIECBAgQIAAAQIECBAgQIAAAQIECBDYEjCeb91LWwIECBAgQIAAAQIECBAgQIAAAQIECBAgQIAAAQIECBAoCBjPC6giCRAgQIAAAQIECBAgQIAAAQIECBAgQIAAAQIECBAgQGBLwHi+dS9tCRAgQIAAAQIECBAgQIAAAQIECBAgQIAAAQIECBAgQKAgYDwvoIokQIAAAQIECBAgQIAAAQIECBAgQIAAAQIECBAgQIAAgS0B4/nWvbQlQIAAAQIECBAgQIAAAQIECBAgQIAAAQIECBAgQIAAgYKA8byAKpIAAQIECBAgQIAAAQIECBAgQIAAAQIECBAgQIAAAQIEtgSM51v30pYAAQIECBAgQIAAAQIECBAgQIAAAQIECBAgQIAAAQIECgLG8wKqSAIECBAgQIAAAQIECBAgQIAAAQIECBAgQIAAAQIECBDYEjCeb91LWwIECBAgQIAAAQIECBAgQIAAAQIECBAgQIAAAQIECBAoCJwXH//uLuSKJECAAAECBAgQIECAAAECBAgQIECAAAECBAgQIECAAAECMwLneuvbxvOZcylKgAABAgQIECBAgAABAgQIECBAgAABAgQIECBAgAABAg0B43lDVSYBAgQIECBAgAABAgQIECBAgAABAgQIECBAgAABAgQITAkYz6fOpSwBAgQIECBAgAABAgQIECBAgAABAgQIECBAgAABAgQINASM5w1VmQQIECBAgAABAgQIECBAgAABAgQIECBAgAABAgQIECAwJWA8nzqXsgQIECBAgAABAgQIECBAgAABAgQIECBAgAABAgQIECDQEDCeN1RlEiBAgAABAgQIECBAgAABAgQIECBAgAABAgQIECBAgMCUgPF86lzKEiBAgAABAgQIECBAgAABAgQIECBAgAABAgQIECBAgEBDwHjeUJVJgAABAgQIECBAgAABAgQIECBAgAABAgQIECBAgAABAlMCxvOpcylLgAABAgQIECBAgAABAgQIECBAgAABAgQIECBAgAABAg0B43lDVSYBAgQIECBAgAABAgQIECBAgAABAgQIECBAgAABAgQITAkYz6fOpSwBAgQIECBAgAABAgQIECBAgAABAgQIECBAgAABAgQINASM5w1VmQQIECBAgAABAgQIECBAgAABAgQIECBAgAABAgQIECAwJWA8nzqXsgQIECBAgAABAgQIECBAgAABAgQIECBAgAABAgQIECDQEDCeN1RlEiBAgAABAgQIECBAgAABAgQIECBAgAABAgQIECBAgMCUgPF86lzKEiBAgAABAgQIECBAgAABAgQIECBAgAABAgQIECBAgEBD4Fxvv3k3gmUSIECAAAECBAgQIECAAAECBAgQIECAAAECBAgQIECAAIEVAeP5yqX0JECAAAECBAgQIECAAAECBAgQIECAAAECBAgQIECAAIGagPG8RiuYAAECBAgQIECAAAECBAgQIECAAAECBAgQIECAAAECBFYEjOcrl9KTAAECBAgQIECAAAECBAgQIECAAAECBAgQIECAAAECBGoCxvMarWACBAgQIECAAAECBAgQIECAAAECBAgQIECAAAECBAgQWBEwnq9cSk8CBAgQIECAAAECBAgQIECAAAECBAgQIECAAAECBAgQqAkYz2u0ggkQIECAAAECBAgQIECAAAECBAgQIECAAAECBAgQIEBgRcB4vnIpPQkQIECAAAECBAgQIECAAAECBAgQIECAAAECBAgQIECgJmA8r9EKJkCAAAECBAgQIECAAAECBAgQIECAAAECBAgQIECAAIEVAeP5yqX0JECAAAECBAgQIECAAAECBAgQIECAAAECBAgQIECAAIGagPG8RiuYAAECBAgQIECAAAECBAgQIECAAAECBAgQIECAAAECBFYEjOcrl9KTAAECBAgQIECAAAECBAgQIECAAAECBAgQIECAAAECBGoCxvMarWACBAgQIECAAAECBAgQIECAAAECBAgQIECAAAECBAgQWBEwnq9cSk8CBAgQIECAAAECBAgQIECAAAECBAgQIECAAAECBAgQqAkYz2u0ggkQIECAAAECBAgQIECAAAECBAgQIECAAAECBAgQIEBgReC8+OPH90pZPQkQIECAAAECBAgQIECAAAECBAgQIECAAAECBAgQIECAQEPgXO+8ZTxvyMokQIAAAQIECBAgQIAAAQIECBAgQIAAAQIECBAgQIAAgRkB4/nMqRQlQIAAAQIECBAgQIAAAQIECBAgQIAAAQIECBAgQIAAgZaA8bwlK5cAAQIECBAgQIAAAQIECBAgQIAAAQIECBAgQIAAAQIEZgSM5zOnUpQAAQIECBAgQIAAAQIECBAgQIAAAQIECBAgQIAAAQIEWgLG85asXAIECBAgQIAAAQIECBAgQIAAAQIECBAgQIAAAQIECBCYETCez5xKUQIECBAgQIAAAQIECBAgQIAAAQIECBAgQIAAAQIECBBoCRjPW7JyCRAgQIAAAQIECBAgQIAAAQIECBAgQIAAAQIECBAgQGBGwHg+cypFCRAgQIAAAQIECBAgQIAAAQIECBAgQIAAAQIECBAgQKAlYDxvycolQIAAAQIECBAgQIAAAQIECBAgQIAAAQIECBAgQIAAgRkB4/nMqRQlQIAAAQIECBAgQIAAAQIECBAgQIAAAQIECBAgQIAAgZaA8bwlK5cAAQIECBAgQIAAAQIECBAgQIAAAQIECBAgQIAAAQIEZgSM5zOnUpQAAQIECBAgQIAAAQIECBAgQIAAAQIECBAgQIAAAQIEWgLG85asXAIECBAgQIAAAQIECBAgQIAAAQIECBAgQIAAAQIECBCYETCez5xKUQIECBAgQIAAAQIECBAgQIAAAQIECBAgQIAAAQIECBBoCZwnP/jgboXLJUCAAAECBAgQIECAAAECBAgQIECAAAECBAgQIECAAAECCwLnevdt4/nCpXQkQIAAAQIECBAgQIAAAQIECBAgQIAAAQIECBAgQIAAgZqA8bxGK5gAAQIECBAgQIAAAQIECBAgQIAAAQIECBAgQIAAAQIEVgSM5yuX0pMAAQIECBAgQIAAAQIECBAgQIAAAQIECBAgQIAAAQIEagLG8xqtYAIECBAgQIAAAQIECBAgQIAAAQIECBAgQIAAAQIECBBYETCer1xKTwIECBAgQIAAAQIECBAgQIAAAQIECBAgQIAAAQIECBCoCRjPa7SCCRAgQIAAAQIECBAgQIAAAQIECBAgQIAAAQIECBAgQGBFwHi+cik9CRAgQIAAAQIECBAgQIAAAQIECBAgQIAAAQIECBAgQKAmYDyv0QomQIAAAQIECBAgQIAAAQIECBAgQIAAAQIECBAgQIAAgRUB4/nKpfQkQIAAAQIECBAgQIAAAQIECBAgQIAAAQIECBAgQIAAgZqA8bxGK5gAAQIECBAgQIAAAQIECBAgQIAAAQIECBAgQIAAAQIEVgSM5yuX0pMAAQIECBAgQIAAAQIECBAgQIAAAQIECBAgQIAAAQIEagLG8xqtYAIECBAgQIAAAQIECBAgQIAAAQIECBAgQIAAAQIECBBYETCer1xKTwIECBAgQIAAAQIECBAgQIAAAQIECBAgQIAAAQIECBCoCRjPa7SCCRAgQIAAAQIECBAgQIAAAQIECBAgQIAAAQIECBAgQGBFwHi+cik9CRAgQIAAAQIECBAgQIAAAQIECBAgQIAAAQIECBAgQKAmcJ7/4eO7li6YAAECBAgQIECAAAECBAgQIECAAAECBAgQIECAAAECBAgMCJzrO+8YzwcOpSIBAgQIECBAgAABAgQIECBAgAABAgQIECBAgAABAgQI9ASM5z1byQQIECBAgAABAgQIECBAgAABAgQIECBAgAABAgQIECAwImA8HzmUmgQIECBAgAABAgQIECBAgAABAgQIECBAgAABAgQIECDQEzCe92wlEyBAgAABAgQIECBAgAABAgQIECBAgAABAgQIECBAgMCIgPF85FBqEiBAgAABAgQIECBAgAABAgQIECBAgAABAgQIECBAgEBPwHjes5VMgAABAgQIECBAgAABAgQIECBAgAABAgQIECBAgAABAiMCxvORQ6lJgAABAgQIECBAgAABAgQIECBAgAABAgQIECBAgAABAj0B43nPVjIBAgQIECBAgAABAgQIECBAgAABAgQIECBAgAABAgQIjAgYz0cOpSYBAgQIECBAgAABAgQIECBAgAABAgQIECBAgAABAgQI9ASM5z1byQQIECBAgAABAgQIECBAgAABAgQIECBAgAABAgQIECAwImA8HzmUmgQIECBAgAABAgQIECBAgAABAgQIECBAgAABAgQIECDQEzCe92wlEyBAgAABAgQIECBAgAABAgQIECBAgAABAgQIECBAgMCIgPF85FBqEiBAgAABAgQIECBAgAABAgQIECBAgAABAgQIECBAgEBPwHjes5VMgAABAgQIECBAgAABAgQIECBAgAABAgQIECBAgAABAiMC5+lHP79HuqpJgAABAgQIECBAgAABAgQIECBAgAABAgQIECBAgAABAgQqAuf67rvG8wqtUAIECBAgQIAAAQIECBAgQIAAAQIECBAgQIAAAQIECBBYETCer1xKTwIECBAgQIAAAQIECBAgQIAAAQIECBAgQIAAAQIECBCoCRjPa7SCCRAgQIAAAQIECBAgQIAAAQIECBAgQIAAAQIECBAgQGBFwHi+cik9CRAgQIAAAQIECBAgQIAAAQIECBAgQIAAAQIECBAgQKAmYDyv0QomQIAAAQIECBAgQIAAAQIECBAgQIAAAQIECBAgQIAAgRUB4/nKpfQkQIAAAQIECBAgQIAAAQIECBAgQIAAAQIECBAgQIAAgZqA8bxGK5gAAQIECBAgQIAAAQIECBAgQIAAAQIECBAgQIAAAQIEVgSM5yuX0pMAAQIECBAgQIAAAQIECBAgQIAAAQIECBAgQIAAAQIEagLG8xqtYAIECBAgQIAAAQIECBAgQIAAAQIECBAgQIAAAQIECBBYETCer1xKTwIECBAgQIAAAQIECBAgQIAAAQIECBAgQIAAAQIECBCoCRjPa7SCCRAgQIAAAQIECBAgQIAAAQIECBAgQIAAAQIECBAgQGBFwHi+cik9CRAgQIAAAQIECBAgQIAAAQIECBAgQIAAAQIECBAgQKAmYDyv0QomQIAAAQIECBAgQIAAAQIECBAgQIAAAQIECBAgQIAAgRUB4/nKpfQkQIAAAQIECBAgQIAAAQIECBAgQIAAAQIECBAgQIAAgZqA8bxGK5gAAQIECBAgQIAAAQIECBAgQIAAAQIECBAgQIAAAQIEVgTOs9/99l4pqycBAgQIECBAgAABAgQIECBAgAABAgQIECBAgAABAgQIEGgInOu97xjPG7IyCRAgQIAAAQIECBAgQIAAAQIECBAgQIAAAQIECBAgQGBGwHg+cypFCRAgQIAAAQIECBAgQIAAAQIECBAgQIAAAQIECBAgQKAlYDxvycolQIAAAQIECBAgQIAAAQIECBAgQIAAAQIECBAgQIAAgRkB4/nMqRQlQIAAAQIECBAgQIAAAQIECBAgQIAAAQIECBAgQIAAgZaA8bwlK5cAAQIECBAgQIAAAQIECBAgQIAAAQIECBAgQIAAAQIEZgSM5zOnUpQAAQIECBAgQIAAAQIECBAgQIAAAQIECBAgQIAAAQIEWgLG85asXAIECBAgQIAAAQIECBAgQIAAAQIECBAgQIAAAQIECBCYETCez5xKUQIECBAgQIAAAQIECBAgQIAAAQIECBAgQIAAAQIECBBoCRjPW7JyCRAgQIAAAQIECBAgQIAAAQIECBAgQIAAAQIECBAgQGBGwHg+cypFCRAgQIAAAQIECBAgQIAAAQIECBAgQIAAAQIECBAgQKAlYDxvycolQIAAAQIECBAgQIAAAQIECBAgQIAAAQIECBAgQIAAgRkB4/nMqRQlQIAAAQIECBAgQIAAAQIECBAgQIAAAQIECBAgQIAAgZaA8bwlK5cAAQIECBAgQIAAAQIECBAgQIAAAQIECBAgQIAAAQIEZgSM5zOnUpQAAQIECBAgQIAAAQIECBAgQIAAAQIECBAgQIAAAQIEWgLn2e9/e7fC5T6mwLmu689vv/OYP++vCRAgQIAAAQIECBAgQIAAAQIECBAgQIAAAQIEXorA3/zXf15/uU2dLwX7QT5yrve/60U9yLFf1m+ec66//OFPL+tzvkOAAAECBAgQIECAAAECBAgQIECAAAECBH0jtHYAAA2HSURBVAgQIPCAAp/4/vvG8we8e/OXjedN3QfN/r/x/L9fefVB/95vEyBAgAABAgQIECBAgAABAgQIECBAgAABAgQIvAyBt/73f4znLwP6gb5hPH+gY/tVAgQIECBAgAABAgQIECBAgAABAgQIECBAgAABAgQIEPj/BYznXgYBAgQIECBAgAABAgQIECBAgAABAgQIECBAgAABAgQIPLyA8fzhnwAAAgQIECBAgAABAgQIECBAgAABAgQIECBAgAABAgQIEDCeewMECBAgQIAAAQIECBAgQIAAAQIECBAgQIAAAQIECBAg8PACxvOHfwIACBAgQIAAAQIECBAgQIAAAQIECBAgQIAAAQIECBAgQMB47g0QIECAAAECBAgQIECAAAECBAgQIECAAAECBAgQIECAwMMLGM8f/gkAIECAAAECBAgQIECAAAECBAgQIECAAAECBAgQIECAAAHjuTdAgAABAgQIECBAgAABAgQIECBAgAABAgQIECBAgAABAg8vYDx/+CcAgAABAgQIECBAgAABAgQIECBAgAABAgQIECBAgAABAgSM594AAQIECBAgQIAAAQIECBAgQIAAAQIECBAgQIAAAQIECDy8gPH84Z8AAAIECBAgQIAAAQIECBAgQIAAAQIECBAgQIAAAQIECBAwnnsDBAgQIECAAAECBAgQIECAAAECBAgQIECAAAECBAgQIPDwAsbzh38CAAgQIECAAAECBAgQIECAAAECBAgQIECAAAECBAgQIEDgPP33X90YCBAgQIAAAQIECBAgQIAAAQIECBAgQIAAAQIECBAgQIDAIwuc63vvGc8f+QX4dwIECBAgQIAAAQIECBAgQIAAAQIECBAgQIAAAQIECBC4jOceAQECBAgQIECAAAECBAgQIECAAAECBAgQIECAAAECBAg8vIDx/OGfAAACBAgQIECAAAECBAgQIECAAAECBAgQIECAAAECBAgQMJ57AwQIECBAgAABAgQIECBAgAABAgQIECBAgAABAgQIECDw8ALG84d/AgAIECBAgAABAgQIECBAgAABAgQIECBAgAABAgQIECBAwHjuDRAgQIAAAQIECBAgQIAAAQIECBAgQIAAAQIECBAgQIDAwwsYzx/+CQAgQIAAAQIE/tqeHZwgFERBENwXhAmYhkkpfryJN/EoGPAaSFcIU8ytCRAgQIAAAQIECBAgQIAAAQIECBAgQIAAAfHcBwgQIECAAAECBAgQIECAAAECBAgQIECAAAECBAgQIEAgLyCe5y8AgAABAgQIECBAgAABAgQIECBAgAABAgQIECBAgAABAgTEcx8gQIAAAQIECBAgQIAAAQIECBAgQIAAAQIECBAgQIAAgbyAeJ6/AAACBAgQIECAAAECBAgQIECAAAECBAgQIECAAAECBAgQEM99gAABAgQIECBAgAABAgQIECBAgAABAgQIECBAgAABAgTyAuJ5/gIACBAgQIAAAQIECBAgQIAAAQIECBAgQIAAAQIECBAgQEA89wECBAgQIECAAAECBAgQIECAAAECBAgQIECAAAECBAgQyAvM5ffdeQUABAgQIECAAAECBAgQIECAAAECBAgQIECAAAECBAgQIJAWmHW/iufpCxhPgAABAgQIECBAgAABAgQIECBAgAABAgQIECBAgAABAuK5DxAgQIAAAQIECBAgQIAAAQIECBAgQIAAAQIECBAgQIBAXkA8z18AAAECBAgQIECAAAECBAgQIECAAAECBAgQIECAAAECBAiI5z5AgAABAgQIECBAgAABAgQIECBAgAABAgQIECBAgAABAnkB8Tx/AQAECBAgQIAAAQIECBAgQIAAAQIECBAgQIAAAQIECBAgIJ77AAECBAgQIECAAAECBAgQIECAAAECBAgQIECAAAECBAjkBcTz/AUAECBAgAABAgQIECBAgAABAgQIECBAgAABAgQIECBAgIB47gMECBAgQIAAAQIECBAgQIAAAQIECBAgQIAAAQIECBAgkBcQz/MXAECAAAECBAgQIECAAAECBAgQIECAAAECBAgQIECAAAEC4rkPECBAgAABAgQIECBAgAABAgQIECBAgAABAgQIECBAgEBeQDzPXwAAAQIECBAgQIAAAQIECBAgQIAAAQIECBAgQIAAAQIECIjnPkCAAAECBAgQIECAAAECBAgQIECAAAECBAgQIECAAAECeQHxPH8BAAQIECBAgAABAgQIECBAgAABAgQIECBAgAABAgQIECAgnvsAAQIECBAgQIAAAQIECBAgQIAAAQIECBAgQIAAAQIECOQFxPP8BQAQIECAAAECBAgQIECAAAECBAgQIECAAAECBAgQIECAwJxez42BAAECBAgQIECAAAECBAgQIECAAAECBAgQIECAAAECBAiUBWYdN/G8/ADbCRAgQIAAAQIECBAgQIAAAQIECBAgQIAAAQIECBAgQGCJ505AgAABAgQIECBAgAABAgQIECBAgAABAgQIECBAgAABAnkB8Tx/AQAECBAgQIAAAQIECBAgQIAAAQIECBAgQIAAAQIECBAgIJ77AAECBAgQIECAAAECBAgQIECAAAECBAgQIECAAAECBAjkBcTz/AUAECBAgAABAgQIECBAgAABAgQIECBAgAABAgQIECBAgIB47gMECBAgQIAAAQIECBAgQIAAAQIECBAgQIAAAQIECBAgkBcQz/MXAECAAAECBAgQIECAAAECBAgQIECAAAECBAgQIECAAAEC4rkPECBAgAABAgQIECBAgAABAgQIECBAgAABAgQIECBAgEBeQDzPXwAAAQIECBAgQIAAAQIECBAgQIAAAQIECBAgQIAAAQIECIjnPkCAAAECBAgQIECAAAECBAgQIECAAAECBAgQIECAAAECeQHxPH8BAAQIECBAgAABAgQIECBAgAABAgQIECBAgAABAgQIECAgnvsAAQIECBAgQIAAAQIECBAgQIAAAQIECBAgQIAAAQIECOQFxPP8BQAQIECAAAECBAgQIECAAAECBAgQIECAAAECBAgQIECAgHjuAwQIECBAgAABAgQIECBAgAABAgQIECBAgAABAgQIECCQF5jz573zCgAIECBAgAABAgQIECBAgAABAgQIECBAgAABAgQIECBAIC0w63GI5+kLGE+AAAECBAgQIECAAAECBAgQIECAAAECBAgQIECAAAEC4rkPECBAgAABAgQIECBAgAABAgQIECBAgAABAgQIECBAgEBeQDzPXwAAAQIECBAgQIAAAQIECBAgQIAAAQIECBAgQIAAAQIECIjnPkCAAAECBAgQIECAAAECBAgQIECAAAECBAgQIECAAAECeQHxPH8BAAQIECBAgAABAgQIECBAgAABAgQIECBAgAABAgQIECAgnvsAAQIECBAgQIAAAQIECBAgQIAAAQIECBAgQIAAAQIECOQFxPP8BQAQIECAAAECBAgQIECAAAECBAgQIECAAAECBAgQIECAgHjuAwQIECBAgAABAgQIECBAgAABAgQIECBAgAABAgQIECCQFxDP8xcAQIAAAQIECBAgQIAAAQIECBAgQIAAAQIECBAgQIAAAQLiuQ8QIECAAAECBAgQIECAAAECBAgQIECAAAECBAgQIECAQF5APM9fAAABAgQIECBAgAABAgQIECBAgAABAgQIECBAgAABAgQIiOc+QIAAAQIECBAgQIAAAQIECBAgQIAAAQIECBAgQIAAAQJ5AfE8fwEABAgQIECAAAECBAgQIECAAAECBAgQIECAAAECBAgQICCe+wABAgQIECBAgAABAgQIECBAgAABAgQIECBAgAABAgQI5AXE8/wFABAgQIAAAQIECBAgQIAAAQIECBAgQIAAAQIECBAgQICAeO4DBAgQIECAAAECBAgQIECAAAECBAgQIECAAAECBAgQIJAXEM/zFwBAgAABAgQIECBAgAABAgQIECBAgAABAgQIECBAgAABAuK5DxAgQIAAAQIECBAgQIAAAQIECBAgQIAAAQIECBAgQIBAXkA8z18AAAECBAgQIECAAAECBAgQIECAAAECBAgQIECAAAECBAiI5z5AgAABAgQIECBAgAABAgQIECBAgAABAgQIECBAgAABAnkB8Tx/AQAECBAgQIAAAQIECBAgQIAAAQIECBAgQIAAAQIECBAgIJ77AAECBAgQIECAAAECBAgQIECAAAECBAgQIECAAAECBAjkBcTz/AUAECBAgAABAgQIECBAgAABAgQIECBAgAABAgQIECBAgIB47gMECBAgQIAAAQIECBAgQIAAAQIECBAgQIAAAQIECBAgkBcQz/MXAECAAAECBAgQIECAAAECBAgQIECAAAECBAgQIECAAAEC4rkPECBAgAABAgQIECBAgAABAgQIECBAgAABAgQIECBAgEBeQDzPXwAAAQIECBAgQIAAAQIECBAgQIAAAQIECBAgQIAAAQIECIjnPkCAAAECBAgQIECAAAECBAgQIECAAAECBAgQIECAAAECeQHxPH8BAAQIECBAgAABAgQIECBAgAABAgQIECBAgAABAgQIECAgnvsAAQIECBAgQIAAAQIECBAgQIAAAQIECBAgQIAAAQIECOQF/hEJSMQ0y9C9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AutoShape 6" descr="data:image/png;base64,iVBORw0KGgoAAAANSUhEUgAAB88AAAYJCAYAAADf21hPAAAgAElEQVR4XuzdB5RVxf3A8d8Cu+yyS++9qGCJJIolsYs9KFgiIhZAkCaCkQ6igPSmKAoqiIoiamwoMTYSu9Go/2hUVKT3XhZ2F9jd//ld88yyvPfuzH33tX3fd05OksMtM5+Zuffu/KakiUix8EMAAQQQQAABBBBAAAEEEEAAAQQQQAABBBBAAAEEEEAAAQQQQCCFBdIInqdw6ZN1BBBAAAEEEEAAAQQQQAABBBBAAAEEEEAAAQQQQAABBBBAAAFHgOA5FQEBBBBAAAEEEEAAAQQQQAABBBBAAAEEEEAAAQQQQAABBBBAIOUFCJ6nfBUAAAEEEEAAAQQQQAABBBBAAAEEEEAAAQQQQAABBBBAAAEEEECA4Dl1AAEEEEAAAQQQQAABBBBAAAEEEEAAAQQQQAABBBBAAAEEEEAg5QUInqd8FQAAAQQQQAABBBBAAAEEEEAAAQQQQAABBBBAAAEEEEAAAQQQQIDgOXUAAQQQQAABBBBAAAEEEEAAAQQQQAABBBBAAAEEEEAAAQQQQCDlBQiep3wVAAABBBBAAAEEEEAAAQQQQAABBBBAAAEEEEAAAQQQQAABBBBAgOA5dQABBBBAAAEEEEAAAQQQQAABBBBAAAEEEEAAAQQQQAABBBBAIOUFCJ6nfBUAAAEEEEAAAQQQQAABBBBAAAEEEEAAAQQQQAABBBBAAAEEEECA4Dl1AAEEEEAAAQQQQAABBBBAAAEEEEAAAQQQQAABBBBAAAEEEEAg5QUInqd8FQAAAQQQQAABBBBAAAEEEEAAAQQQQAABBBBAAAEEEEAAAQQQQIDgOXUAAQQQQAABBBBAAAEEEEAAAQQQQAABBBBAAAEEEEAAAQQQQCDlBQiep3wVAAABBBBAAAEEEEAAAQQQQAABBBBAAAEEEEAAAQQQQAABBBBAgOA5dQABBBBAAAEEEEAAAQQQQAABBBBAAAEEEEAAAQQQQAABBBBAIOUF0s4977zilFcAAAEEEEAAAQQQQAABBBBAAAEEEEAAAQQQQAABBBBAAAEEEEAgpQXSJC2N4HlKVwEyjwACCCCAAAIIIIAAAggggAACCCCAAAIIIIAAAggggAACCCBA8Jw6gAACCCCAAAIIIIAAAggggAACCCCAAAIIIIAAAggggAACCCCQ8gIEz1O+CgCAAAIIIIAAAggggAACCCCAAAIIIIAAAggggAACCCCAAAIIIEDwnDqAAAIIIIAAAggggAACCCCAAAIIIIAAAggggAACCCCAAAIIIJDyAgTPU74KAIAAAggggAACCCCAAAIIIIAAAggggAACCCCAAAIIIIAAAgggQPCcOoAAAggggAACCCCAAAIIIIAAAggggAACCCCAAAIIIIAAAgggkPICBM9TvgoAgAACCCCAAAIIIIAAAggggAACCCCAAAIIIIAAAggggAACCCBA8Jw6gAACCCCAAAIIIIAAAggggAACCCCAAAIIIIAAAggggAACCCCQ8gIEz1O+CgCAAAIIIIAAAggggAACCCCAAAIIIIAAAggggAACCCCAAAIIIEDwnDqAAAIIIIAAAggggAACCCCAAAIIIIAAAggggAACCCCAAAIIIJDyAgTPU74KAIAAAggggAACCCCAAAIIIIAAAggggAACCCCAAAIIIIAAAgggQPCcOoAAAggggAACCCCAAAIIIIAAAggggAACCCCAAAIIIIAAAgggkPICBM9TvgoAgAACCCCAAAIIIIAAAggggAACCCCAAAIIIIAAAggggAACCCBA8Jw6gAACCCCAAAIIIIAAAggggAACCCCAAAIIIIAAAggggAACCCCQ8gJptevUKU55BQAQQAABBBBAAAEEEEAAAQQQQAABBBBAAAEEEEAAAQQQQAABBFJaIE3KlSN4ntJVgMwjgAACCCCAAAIIIIAAAggggAACCCCAAAIIIIAAAggggAACCBA8pw4ggAACCCCAAAIIIIAAAggggAACCCCAAAIIIIAAAggggAACCKS8AMHzlK8CACCAAAIIIIAAAggggAACCCCAAAIIIIAAAggggAACCCCAAAIIEDynDiCAAAIIIIAAAggggAACCCCAAAIIIIAAAggggAACCCCAAAIIpLwAwfOUrwIAIIAAAggggAACCCCAAAIIIIAAAggggAACCCCAAAIIIIAAAggQPKcOIIAAAggggAACCCCAAAIIIIAAAggggAACCCCAAAIIIIAAAgikvADB85SvAgAggAACCCCAAAIIIIAAAggggAACCCCAAAIIIIAAAggggAACCBA8pw4ggAACCCCAAAIIIIAAAggggAACCCCAAAIIIIAAAggggAACCKS8AMHzlK8CACCAAAIIIIAAAggggAACCCCAAAIIIIAAAggggAACCCCAAAIIEDynDiCAAAIIIIAAAggggAACCCCAAAIIIIAAAggggAACCCCAAAIIpLwAwfOUrwIAIIAAAggggAACCCCAAAIIIIAAAggggAACCCCAAAIIIIAAAggQPKcOIIAAAggggAACCCCAAAIIIIAAAggggAACCCCAAAIIIIAAAgikvADB85SvAgAggAACCCCAAAIIIIAAAggggAACCCCAAAIIIIAAAggggAACCBA8pw4ggAACCCCAAAIIIIAAAggggAACCCCAAAIIIIAAAggggAACCKS8AMHzlK8CACCAAAIIIIAAAggggAACCCCAAAIIIIAAAggggAACCCCAAAIIpJ159tnFMCCAAAIIIIAAAggggAACCCCAAAIIIIAAAggggAACCCCAAAIIIJDKAmlSvjzB81SuAeQdAQQQQAABBBBAAAEEEEAAAQQQQAABBBBAAAEEEEAAAQQQQEAInlMJEEAAAQQQQAABBBBAAAEEEEAAAQQQQAABBBBAAAEEEEAAAQRSXoDgecpXAQAQQAABBBBAAAEEEEAAAQQQQAABBBBAAAEEEEAAAQQQQAABBAieUwcQQAABBBBAAAEEEEAAAQQQQAABBBBAAAEEEEAAAQQQQAABBFJegOB5ylcBABBAAAEEEEAAAQQQQAABBBBAAAEEEEAAAQQQQAABBBBAAAEECJ5TBxBAAAEEEEAAAQQQQAABBBBAAAEEEEAAAQQQQAABBBBAAAEEUl6A4HnKVwEAEEAAAQQQQAABBBBAAAEEEEAAAQQQQAABBBBAAAEEEEAAAQQInlMHEEAAAQQQQAABBBBAAAEEEEAAAQQQQAABBBBAAAEEEEAAAQRSXoDgecpXAQAQQAABBBBAAAEEEEAAAQQQQAABBBBAAAEEEEAAAQQQQAABBAieUwcQQAABBBBAAAEEEEAAAQQQQAABBBBAAAEEEEAAAQQQQAABBFJegOB5ylcBABBAAAEEEEAAAQQQQAABBBBAAAEEEEAAAQQQQAABBBBAAAEECJ5TBxBAAAEEEEAAAQQQQAABBBBAAAEEEEAAAQQQQAABBBBAAAEEUl6A4HnKVwEAEEAAAQQQQAABBBBAAAEEEEAAAQQQQAABBBBAAAEEEEAAAQQInlMHEEAAAQQQQAABBBBAAAEEEEAAAQQQQAABBBBAAAEEEEAAAQRSXiCt5XHHFae8AgAIIIAAAggggAACCCCAAAIIIIAAAggggAACCCCAAAIIIIAAAiktkCYVKhA8T+kqQOYRQAABBBBAAAEEEEAAAQQQQAABBBBAAAEEEEAAAQQQQAABBAieUwcQQAABBBBAAAEEEEAAAQQQQAABBBBAAAEEEEAAAQQQQAABBFJegOB5ylcBABBAAAEEEEAAAQQQQAABBBBAAAEEEEAAAQQQQAABBBBAAAEECJ5TBxBAAAEEEEAAAQQQQAABBBBAAAEEEEAAAQQQQAABBBBAAAEEUl6A4HnKVwEAEEAAAQQQQAABBBBAAAEEEEAAAQQQQAABBBBAAAEEEPBPoOUxx0jfPn0kKytL5j/xhHz6z38aX/zUU06RKzt0kMaNGsne3FxZ+ve/y4svvWR8PgciEIkAwfNI9DgXAQQQQAABBBBAAAEEEEAAAQQQQAABBBBAAAEEEEAAAQQOE+jXt69MmjBBioqK5Lb+/WXB00+7Cp137rkydfJkOel3v5Py5cv/enxxcbFs3rxZpk6fLjPuv9/1OhyAQCQCBM8j0eNcBBBAAAEEEEAAAQQQQAABBBBAAAEEEEAAAQQQQAABBBA4TOD1V1+Vdn/8o+zdu9coeH7ZpZfKo7NnS6NGjUJK5ufnO8HzkaNGoY1A1AQInkeNlgsjgAACCCCAAAIIIIAAAggggAACCCCAAAIIIIAAAgggkFoCkydOlP79+klmZqZR8FyXeH9+0SL5bevWDtSPP/0k06ZPl8fmzROdjT5q5Eg595xznNnoW7Zskd633SYvv/JKaqGS25gJEDyPGTU3QgABBBBAAAEEEEAAAQQQQAABBBBAAAEEEEAAAQQQQKBsCbQ9/3w5/bTTRPcqP6VNG2f2eFpampNJk5nnY0ePlqGDB0tGRoasXbtWunbv7uxzHvhVrlxZXnnxRdH76BLury9ZIu2vuqpsIZKbhBEgeJ4wRUFCEEAAAQQQQAABBBBAAAEEEEAAAQQQQAABBBBAAAEEEEgugXfefFMuaNs2aKJNgufv//3vcvZZZ8mhQ4fk4TlzZMCf/3zEtTpff73MmjlTqlevLuvXr5ebu3U7LMCeXGKkNpEFCJ4ncumQNgQQQAABBBBAAAEEEEAAAQQQQAABBBBAAAEEEEAAAQQSWGDxyy87y6uX/GVlZUmFChVcZ57rbPKn5s+Xhg0bOkuy9+jVS157/fUjcquzzz/58EM54fjjJS8vT0aPHStTpk1LYBWSlqwCBM+TteRINwIIIIAAAggggAACCCCAAAIIIIAAAggggAACCCCAAAIJKPDt11/L8ccd5xo8v6VrV5l5332Sk5Mjy374QU77wx+cc4L9Fj3zjFzXsaOzdLvuh96rT58EzDlJSnYBgufJXoKkHwEEEEAAAQQQQAABBBBAAAEEEEAAAQQQQAABBBBAAIEEEjANnpfc7/zdpUvlwksuCZmLWQ88IH169ZJy5crJW2+/LZf88Y8JlGOSUlYECJ6XlZIkHwgggAACCCCAAAIIIIAAAggggAACCCCAAAIIIIAAAggkgIBp8Hzuo49K927dnBQvfu016XD11SFTbxNoTwACkpCkAgTPk7TgSDYCCCCAAAIIIIAAAggggAACCCCAAAIIIIAAAggggAACiSjgJXg+b/586dGzp1Hw/Lvvv5cTWrdOxKyTpiQXSGtz2mnFSZ4Hko8AAggggAACCCCAAAIIIIAAAggggAACCCCAAAIIIIAAAgki8PyiRdKieXPZv3+/TJoyRf76xhtBUzZq5Ejp0L6982+vLl4s944fHzIHnTt1kr59+khmZqasWLlSOnbqlCC5JRllSSBN0tMJnpelEiUvCCCAAAIIIIAAAggggAACCCCAAAIIIIAAAggggAACCMRR4Nt//1uOP+442bt3r9zWv78seOaZoKmZ+8gjvy7b7sw879UrZKrH3nOPDB08WDIyMsSZef7b38Yxh9y6rAoQPC+rJUu+EEAAAQQQQAABBBBAAAEEEEAAAQQQQAABBBBAAAEEEIiDgJfg+ZMLFkjX7t2Ngucff/KJnHnuuXHIGbcs6wIEz8t6CZM/BBBAAAEEEEAAAQQQQAABBBBAAAEEEEAAAQQQQAABBGIoYBo8HzdmjAweONCZTf7u0qVy4aWXhkylzbExzCq3KmMCBM/LWIGSHQQQQAABBBBAAAEEEEAAAQQQQAABBBBAAAEEEEAAAQTiKWAaPB8yaJCMHjVKsrKy5MuvvpI2p58eMtkll3h3m6Uez7xz7+QWIHie3OVH6hFAAAEEEEAAAQQQQAABBBBAAAEEEEAAAQQQQAABBBBIKAHT4PkV7dqJBsXr1Kkj69avl8433SQffPhh0LwsfestOf+88+TAgQMyeepUuXvMmITKM4kpGwIEz8tGOZILBBBAAAEEEEAAAQQQQAABBBBAAAEEEEAAAQQQQAABBBJCwDR4ron94p//lJNPOkny8vJk9L33ypRp047IQ9vzz5en5s+Xhg0ayJYtW6RHr17y2pIlCZFXElG2BAiel63yJDcIIIAAAggggAACCCCAAAIIIIAAAggggAACCCCAAAIIxFXAJng+e9Ys6dmjh5QrV04++vhjueyKK2Tv3r2HpX/6lCly+223SXp6ujMz/Zy2beOaP25edgUInpfdsiVnCCCAAAIIIIAAAggggAACCCCAAAIIIIAAAggggAACCMRcwCZ4/vvTT5eFCxZI82bNJD8/X+bNny/9Bgz4Nc39+/WTMXffLdWqVZN9+/bJiFGj5IFZs2KeJ26YGgIEz1OjnMklAggggAACCCCAAAIIIIAAAggggAACCCCAAAIIIIAAAjERsAmea4LGjx0rd95xh2RmZkpxcbFs2LhRtm/fLllZWU5QvUKFClJYWCjPPPusdLnllpjkgZukpgDB89Qsd3KNAAIIIIAAAggggAACCCCAAAIIIIAAAggggAACCCCAQFQEbIPnmohxY8ZIv759pWrVqkek6dChQ/Lyq69K9549j1jSPSoZ4KIpK0DwPGWLnowjgAACCCCAAAIIIIAAAggggAACCCCAAAIIIIAAAgggkDgCxx93nNzWp4/oUu4621x/P69YIY889pi8+dZbiZNQUlJmBQiel9miJWMIIIAAAggggAACCCCAAAIIIIAAAggggAACCCCAAAIIIIAAAqYCBM9NpTgOAQQQQAABBBBAAAEEEEAAAQQQQAABBBBAAAEEEEAAAQQQQKDMChA8L7NFS8YQQAABBBBAAAEEEEAAAQQQQAABBBBAAAEEEEAAAQQQQAABBEwF0tqcfnqx6cEchwACCCCAAAIIIIAAAggggAACCCCAAAIIIIAAAggggAACCCCAQFkUSJOKFQmel8WSJU8IIIAAAggggAACCCCAAAIIIIAAAggggAACCCCAAAIIIIAAAsYCBM+NqTgQAQQQQAABBBBAAAEEEEAAAQQQQAABBBBAAAEEEEAAAQQQQKCsChA8L6slS74QQAABBBBAAAEEEEAAAQQQQAABBBBAAAEEEEAAAQQQQAABBIwFCJ4bU3EgAggggAACCCCAAAIIIIAAAggggAACCCCAAAIIIIAAAggggEBZFSB4XlZLlnwhgAACCCCAAAIIIIAAAggggAACCCCAAAIIIIAAAggggAACCBgLEDw3puJAU4G0tDQZN2aM6eEchwACCCCAAAIIIIAAAggggAACCCCAAAIIIIAAAggggIC1wKjRo6WoqMj6PE5AIJQAwXPqhu8CGjwvysvz/bpcEAEEEEAAAQQQQAABBBBAAAEEEEAAAQQQQAABBBBAAIGAQPlKlQieUx18FSB47isnF1MBDZ4f2rcPDAQQQAABBBBAAAEEEEAAAQQQQAABBBBAAAEEEEAAAQSiJpCek0PwPGq6qXlhguepWe7kGgEEEEAAAQQQQAABBBBAAAEEEEAAAQQQQAABBBBAAAEEEECghADBc6oDAggggAACCCCAAAIIIIAAAggggAACCCCAAAIIIIAAAggggEDKCxA8T/kqAAACCCCAAAIIIIAAAggggAACCCCAAAIIIIAAAggggAACCCCAAMFz6gACCCCAAAIIIIAAAggggAACCCCAAAIIIIAAAggggAACCCCAQMoLEDxP+SoAAAIIIIAAAggggAACCCCAAAIIIIAAAggggAACCCCAAAIIIIAAwXPqAAIIIIAAAggggAACCCCAAAIIIIAAAggggAACCCCAAAIIIIBAygsQPE/5KgAAAggggAACCCCAAAIIIIAAAggggAACCCCAAAIIIIAAAggggEBayxNPLIYBAQQQQAABBBBAAAEEEEAAAQQQQAABBBBAAAEEEEAAAQQQQACBVBZIk8xMguepXAPIOwIIIIAAAggggAACCCCAAAIIIIAAAggggAACCCCAAAIIIICAEDynEiCAAAIIIIAAAggggAACCCCAAAIIIIAAAggggAACCCCAAAIIpLwAwfOUrwIAIIAAAggggAACCCCAAAIIIIAAAggggAACCCCAAAIIIIAAAggQPKcOIIAAAggggAACCCCAAAIIIIAAAggggAACCCCAAAIIIIAAAgikvADB85SvAgAggAACCCCAAAIIIIAAAggggAACCCCAAAIIIIAAAggggAACCBA8pw4ggAACCCCAAAIIIIAAAggggAACCCCAAAIIIIAAAggggAACCKS8AMHzlK8CACCAAAIIIIAAAggggAACCCCAAAIIIIAAAggggAACCCCAAAIIEDynDiCAAAIIIIAAAggggAACCCCAAAIIIIAAAggggAACCCCAAAIIpLwAwfOUrwIAIIAAAggggAACCCCAAAIIIIAAAggggAACCCCAAAIIIIAAAggQPKcOIIAAAggggAACCCCAAAIIIIAAAggggAACCCCAAAIIIIAAAgikvADB85SvAgAggAACCCCAAAIIIIAAAggggAACCCCAAAIIIIAAAggggAACCBA8pw4ggAACCCCAAAIIIIAAAggggAACCCCAAAIIIIAAAggggAACCKS8AMHzlK8CACCAAAIIIIAAAggggAACCCCAAAIIIIAAAggggAACCCCAAAIIEDynDiCAAAIIIIAAAggggAACCCCAAAIIIIAAAggggAACCCCAAAIIpLxA2plt2xanvAIACCCAAAIIIGAkcNxRxdK6VbG0bF4sjesXS8UMkYx0kepVi6VcmkhRscjO3Wly4KBIwQGR9ZvTZONWkS++KSdffJtmdA8OQgABBBBAAAEEEEAAAQQQQAABBBBAAAEEEEAgHgJpkpVF8Dwe8twTAQQQQACBJBConF1ebry6htx4VU35Tass0f+f5jEGXnCgWFatK5B3P9wjDz21Vb77KS8JBEgiAtEXmHVvE7n5mprRv5GIFBQUy6atB522+PX3efLKW7vk83/vi/jendrXkBmjGktOdjnXay1bni+ntf/e9TgOQAABBKIpMKJffbmzR13JyHD/sDlwoFhmzN0sE2ZtjGaSuDYCKSNg0/5CoezaXSgDRq+Vl9/cGbFb2zMqy5wJTaVenfSIrvXUi9ul36g1EV2DkxFAAAEEEEAAAQTiL0DwPP5lQAoQQAABBBBIOIFG9TNk7J0N5MpLqkv1quV9T19hYbF8vSxP7pu7WRa8tN3363NBBJJJYO6UZtL9ulpxSXJxscjmbQdlydLdMuOxzZ4Htdx0dU15aFwTZ4CN208Hzpxw4bduh/HvCCCAQFQFxg5sKEP71JOMdIPg+cFimTx7k9w9fX1U08TFEUgVAZv2F8rkgI/tsl+XOjJpWCPJruQ+CDBcGc17bpv0GLIqVYqRfCKAAAIIIIAAAmVWgOB5mS1aMoYAAggggIA3gfvubixd/lQrKkHz0inSwN1X3+6XEVPWyZvv7fGWYM5CIMkF4hk8L0m3P69IFr+9SwZPWCfrNh6wUiV4bsXFwQggkAACNsE7P4N0CZB1koBA3AVs2l+4xD732g7p1G9FxPnRVYD63FhHykUWOxeC5xEXBRdAAAEEEEAAAQQSQoDgeUIUA4lAAAEEEEAg/gLHH5MlD49rIuecXtnz0uxec7F7b6HMemKL3DWNGV1eDTkveQUSJXgeEFyxpkDumbFBnn7ZfFUIgufJW/9IOQKpKmATvCN4nqq1hHxHS8Cm/YVLw5f/2S9t2n0XcTKXLmol5/+hcsTXIXgeMSEXQAABBBBAAAEEEkKA4HlCFAOJQAABBBBAIL4Cvz8pW+ZMbCqtj60U88B5IOeHDhXLotd2SN+Ra2TvvsL4gnB3BGIokGjBc836jl2HZMz9G+SB+VuMJAieGzFxEAJhBTq1ryEzRjWWnGz3qY/LlufLae2/RzQCAZvgHcHzCKA5FYEgAjbtLxzgxi0HpcudK+XtD7yvYNWyRaYsmX+MHN2sYsRlRfA8YkIugAACCCCAAAIIJIQAwfOEKAYSgQACCCCAQPwEdMb5sw+2kNbHZcUvEf+9s+6F/swrO5xOMH4IpIpAIgbP1X7XnkIZPnmdzHl6q2tREDx3JeIABFwFaEeuRL4eYBO8I3juKz0XQ0Bs2l84rn37i2TYpHUy60mzwX7BrnVtu+oyZ0JTqVGtQsQlQ/A8YkIugAACCCCAAAIIJIQAwfOEKAYSgQACCCCAQPwEnnuohVzbrkbcZpyXznl+QZHMeGyzjJzKEu7xqxXcOZYCiRo8V4OfVubLlbf+LN/9lBeWhKBfLGsM9yqrArSj2JasTfCO4Hlsy4a7lX0Bm/YXTqO4WOSxZ7dKr+GrPaONG9RQBveuJxnpaZ6vETiR4HnEhFwAAQQQQAABBBBICAGC5wlRDCQCAQQQQACB+Aj071ZHJgxpJNmV3JeIjWUKN2w+KD2GrJI3/rE7lrflXgjERSCRg+faKf3Ckh1y3W0rwtoQ9ItL1eGmZUyAdhTbArUJ3hE8j23ZcLeyL2DT/tw0/v7JXmnb6Qe3w0L++6JZLeS6K2p4Pr/kiQTPfWHkIggggAACCCCAQNwFCJ7HvQhIAAIIIIAAAvERqJxdXpYuaimntM72lIC8/CLRfQZ1aWednaody80bV5RqVcpL/Trpzn+XL+9tBocG7F5/d5e0777cU9o4CYFkEkjk4Lk6bt52ULoNDD+YhaBfMtU40pqoArSj2JaMTfCO4Hlsy4a7lX0Bm/bnprFqXYF07LtCPv/3PrdDg/77F0uOl5N/U8nTuaVPInjuCyMXQQABBBBAAAEE4i5A8DzuRUACEEAAAQQQiI9A35vryORhjSQn23zWue5J/vWyPJm9YKuzRGK4X6P6GXLzNTXlxqtqyrFHZVovC79l+yFn9vlr7+yKDxB3RSBGAjbBcx1Ysj+vSIr0fxj+KpRPk6xM83Ze+rJFRSKPLtwqfUaGXhKVoJ9hYXAYAv+UrfcAACAASURBVGEEaEexrR42wTuC57EtG+5W9gVs2p+bxp7cQhkweq088cI2t0OP+PeLzq4iT85o7gz89eNH8NwPRa6BAAIIIIAAAgjEX4DgefzLgBQggAACCCAQF4GFD7SQTu3N9zrfubtQJj28UabM2WSd3jtvrSvD+9aXWjUqGJ+rAbvZT2+RfqPWGJ/DgQgko4BN8HzvvkK57a41suCl7VZZPf6YLOnWsaZcd3kN0YEtaZaLQnz7Y5784cplovcP9iPoZ1UcHIwA7SgB6oBN8I7geQIUGEkoUwI27c8t44cOFcvM+Vtk0Li1boce8e/9utSRScP828KK4Ll1EXACAggggAACCCCQkAIEzxOyWEgUAggggAAC0RXQJds/eeVYOaFlltGNdGn24ZPXyZynw882D3exy86rKrMnNJWmDTOM7qkHffxFrpx59TLj4zkQgWQUiEXwPOCibf/+0Y2dFSEy0s0j6Dt2HZLeI1bLC0t2BiUmeJ6MNY80J5oA7Si2JWITvCN4Htuy4W5lX8Cm/ZloLH57l3ToYb/d06x7m0ifG+tIOe8L9ByWPILnJqXFMQgggAACCCCAQOILEDxP/DIihQgggAACCPguYLNEoc4A11muXQeujDgdvW+sLROHNnL2Qzf5rdt4QDr3XyEffJZrcjjHIJCUArEMngeAdInSG66sIeXLmwXQNXA0dc4muWva+qDGBP2SsuqR6AQToB3FtkBsgncEz2NbNtyt7AvYtD8TjWU/58tpV3wfcoWcUNd4Z2FLueDMKia3MDqG4LkREwchgAACCCCAAAIJL0DwPOGLiAQigAACCCDgv4BNB73bjFPb1D33UAu5tp3ZcvG79xZK35GrZeGrO2xvY3T8qb/NdvZj11+bEytJTnZ5+dfX+2Tf/iLRfC9ZutvoOvE+SJfk/t3xWVK3drro//7upzzZvPWg/N93ec7/juQXMNKlvo87OlO+X54vOqhh/aYDsvTjvZFcOqJzA+nKrlROTmmdLQUFRfLFN/tlf36RfPh5rpPGZPnFI3jeskWmLJ53tLRq8Uv9N/mF6xC2eaZonTzhwm9Nbml1TLu2VaVGtQqSXiHNac+Vc8o77Vjrhf7iXWdLZkZXALj4nCpSKaucs4y+tq21Gw6Idv7rnvZvvb/HOgBghWVwcOC5klmxnONZsWI55/m4Z2+hL88WgyS4HqJ2Z52a45S5PssbN8hI2DJ3zYyIJEI7CpbOks6l3wUHDxUn3TM3kEeb4F2yBs+ToR2X/BYLtGP1DnyPJcoz0a0N6zuo9XGVnOf58lUFct/czVF/jgfKt0rl8s63UO6+wl++hRLkPRLOzKb96XUKDhRLxYzQA/62bD8kPYasktfe2eVWVL/+u34LLZl/jBzdrGLIc3L3FUlGRprxaj3RDJ6XpWex1t3Tfpctp7b+5fvihSU75M339hiXXagDS35fBZ4nifK3S8SZ4wIIIIAAAgggEFMBgucx5eZmCCCAAAIIJIaATYeVdgC26/aT/Lgi35fEd722lswc3Viq5LjPPtcg9rBJ62TWk1t8ufdVl1SXm66pIae2zpZ6tdOlQoXws26Li0V27j4kP68ukFfe2iVPvbjdt6CsdrLe1b+BVMp0Xyfy069ypdfw1YcZnPf7yjKoVz05o02OM5M/1B7W2un39bL9zpL7Jvtka6dT35try/UdajiBVQ2chfppR+aqdQWiS2U+MH+LbzbB7qf57d6plpx9WmVpWDd82Wm56d7c3/2U73TGPbZwW9Q7sCOpoPEInmt6Z49vKj071zZeqvTdj/bIhZ1/DJrVWAf9tAO570215eJzqjqd3vo8MdnHXevGntxCJ7Dx9gd7nDYR6QATk7LX9N58TU25+tLqckzziqLtLFx6A+nUDt9Y1WHtyL7t5tpywVlVpFmjimGDFJpnDc78tCpf/rp0tzy8YGtU23/AWINst3SsJeecniNNGlQUHTzjVu66F+72XYfkm2V58sY/dif08yDW7ShU3Q3UhfP+UNmpCzrIw+2n9WHNhgPyyRe5MvvprfL5v/e5nRL3f7f5FkqW4HkytONbr68tf/pjdfnt8VlSs1oF12+xQEXJyy+S9ZsOin4TLXxlh9OeI/ndc0cD55ls8nvpbztlzP0bjjhU2+ztXevIicdmHfa9pIO1bv7zyiMGGdp8+/28Jl+u7vnzEfdUv67X1pTWx+qgz9Bts7CwWLbtPCTvfbpXZi/YKv/4NH4DHoMZ27Q/PX/FmgJp0SR0kFu/SSfM2ihjZx5ZTqHK+Np21WXOhKbOwLtQPx3YVq1qeee9bfLzM3ieSM9iff9OGNJQ6tRMd2XYsv2gjJiy/oj3gH4Labu7/IKqUrdW+mHvb69uWi63dq7lDMw+/phM1+8r/SZYv/mgfPDZXpm3aFvCtQtXXA5AAAEEEEAAgZgJpNVu0qQ4ZnfjRggggAACCCCQEAJDe1eT27tUMZpF8dOqg3LJzZskd3+RL2k/qkm6LJxZR5o3Dt1RFbiRdlY/+OQemTzHfBZJ6UQ2qFNebu1URa5tly21a5gF2EJlNC+/WD7/ukAeWrBH/v5JZDO6r/1jtkweVkNyKrkHJT74LF+u6bvZSZbm5547qssfz6vkGtwqmQ8Nxv248qDcfd/OkGnXOtHnhipSq4ZZB2HJ6+/YVSTznt8rUx/1XlbB3G/okCO9OleRY5qnS3l3qqBFtye3SN7+ME/uf3y3/LDioC/12M+L3Deqpmg+TX7aDodO2iEv/DXywFTn9jkyflANya5ktnR7yXpYOq029VnL4OyO5p3bJe91/h+yZEC3KnLKiRWNnl9upvqM+WbZAZny6O6I23Swe53ZJlP6dakiZ5ycKVmZZs7BrhPNOqymQ3pWlROPzfBsqs/Gj7/Ml1lP7pGPvvBnoFVJB61fvW+oIscfk+H5ORC4XrTT6lbnAv9+xy1Vnedteok4RLm0NKeeuA0I0GscKhTJLzjyvfzRvwrkpju9DTi76aoc6fqnyhE7FxaJLF91UJ5dnCsPPx35TEJTU9vjbL6F/PgesU2fzfGJ3o7120W9LzuvklSr4vFlXgJEv2nWbzok8/+y1/lO9PKzefc+82qu/Pne7b/eps2JFWV4n2pyRptMqRDkk2njlkLpd882+eDzw5+HkbwrtYzH/rm6tGx+eNDRJO9afz/9qkAmzt4lX3xTYHJK1I+xaX+aGE3/ySdkOLPAQ/2eez1Xbh/9v3Jyy4RJGvTb56TfZBh9r+v9StcVtzQE+/dEfBaffWqmzBpTS+rXcf8bIVj9d/sbw9ZNnyl39asuF5+TJVVyvD1T9F3108qDznNk/guJNbjES73hHAQQQAABBBDwVyBNKlUieO6vKVdDAAEEEEAg4QXG3tlAhvapZxQo2bjloHQZuMqZpenX76MXWzkzpt1+v870muEt0KZ5vLNHXalT0z1Q75aWkv+uAQudiT54wnrPsy2dGYb3NjaayfLuR3vlwht+lA4XVZNpIxuFXV7SLR86I1tnid817X+mOhPk0YlN5KKzqhjPAAt2H+3M1tnJ3Qav9uwSuO7vT8qW8YMbyrmn5xjvy+2Wd90GYP4L2+XPY9e6HRrTf587ual0v66W0T21/G4btdZoFQG3C150dhV5cnozqV/HfRaRXktn8p9wUfDl1m3qc7jrhEqzziyaPb6JXHNZtbCrIbjlOdS/60ykxe/slgFj1kZcd/Uemt6JQxvKLR1rSpbB6hKm6d65u1BmzN0s4x7caHpKyOO03U8d0dCZeZmR7j2wX/rZ+OIbu6TPyDW+rPagz4F7BzYQXXnCbaUQWxA/nuO29yx5vM172OY+gfeFzTmXnFPFmVF40gmVjAL3ptfWd8JX3+53ZiC++b5/3xCm93c7zqYMIv0ecUuL139Phnas32H6Peb3t5iaaR3TFTruvHetdR2zefc6s2KH/rICkH6LPTCmsTRpkBGy2HSG/M13Hjnz3Ou78oHRjaVHp1oRv082bT0oI6dukMef3+a1yvl2nk3705u+/OYu55sw3CzxL/+zX9pc/r1xGhfNaiHXXR569QFt97p1lH57WM08/29dMU7Ifw9M5Gdx2zMqy1MzmkvDeu7fjCXrv7o9PK6JdLqietj3eMk25uamz5NBt9aVWjX8+fsu8K4aOG4dM9Hd8Pl3BBBAAAEEUkiA4HkKFTZZRQABBBBAICBg02GVqB3G4UozEAy++OwqvgVeg91P99UePmW9PP2y/Z7sNh2oGgx54i/bZPKwRtKgrnunlVtN16DRjLlbZOTU9c4Sh3PGN3X2DTaZ7eh27UAA/epeKzwHz3RZZg08Rquj/f3P9krfu9Y4weBE+Nl04PsZPLfpCFWneAXPtY7On9bM2W7Bjzoaqsy17n69LE86918RUd3QgK8GOnT/2WikV5fifeuDPdJz+BrPgf7LzqsqM+9p7Cwh7/dPHXUp/H53r42oE/rGq2rIxCENnT3ho/XzK61e0mfzHra5vm3wfNygBtK/Wx3jwJBNWgLH6nLbcxdtk/6jE2vgkk0ZJOK3UDK048cmNXW2rPBrgE6o+rdj1yEnKDznma3GVdTm3RsI7Km5DjZ0ey75GTx/YnozuaFDDd8GEO3aUyjDJ6+3sjJGtTjQpv3pZTXgrwNvdR/rUD/9Lu88YKV88FmuUUq+eP04Ofk3lUIeq/XqvnlbZEjvusbPSJsgcMkbJ/qz2OabsWT910GaN1xZw/XvMRM3DcQ/+2BzufTc6Px9pwMUJ83eJFPmbDKqPxyEAAIIIIAAAmVbgOB52S5fcocAAggggEBQgX5d6sikoQ2d/WJNftoZpYGaSPeXNLlXpMdooG3hAy2k9bFZUQlclU6fzmae8JB9R4tN8PzTr/ZJo3rprp21NnbaQTR00jrp2K66XHBmFV+tNLj3zCs7nBULbH8axBnz5wbOPu7R/OlMNQ2gJ8IeoDYd+PEMnn/8Ra6cec0PQYvFpj7bzDzX9vzsg7+051j9/v19nnTsu0J+XGk/uEIDKzpDvmnD6AV81SGSQSo6a3LW2Ma+Pk+Clc2GzQedZ4yXwUW9b6gt4wc3CDvD0M/6EI93nG3gyDS/NsFzv4Ny4dKo7wVdsaXboNWeB1aZGpgeZ1MGiRY8T4Z2bBo0My0vt+P0u2bQ+HXGs6pt3r0a2NNVP0zfR34Fz7XN3Nmjju8rrsTjmVe6/Gzan56rZdC4QYbowNhQv337i2TY5PUy60n3rSvOPi1HFs5sHvZduHxVgUx5ZJNMv6tRVIPnyfAs9hI8178vTOuvW/BcB6zoM+X8P1T29W+W0nVJBxjPe2679Lt7jdsjh39HAAEEEEAAgTIuQPC8jBcw2UMAAQQQQCCYwLXtqsuc8U2sAhPa0Tb6/o1O51Wi/uIRaFMLDWhOf2yzjLnffCllm2BjUZFIObNxDlZFs3XHIalRtbzrbBCri/73YJ2to8uLL3rNfFa+Bsx0xnm0A+eB/Ogs4+tvj2yWsReb0ufYdOD7GTy/4sKqMndyM+MZ/uGCcjb12SZ4vnju0XL5BVWj2lFaujw0yPfki9ul+5Bflug1/emM88enNpPjjg49K870WibH6XPh2cU75MY7Vpoc7hxjOmvS+IIuB3oJ0KjjwgeaS/PG/s+KD5fcWD8PbANHpmViGjyPdWBT069t62/v7ZHrb1+ZEAF0mzJIpOB5MrTjYX3qyd0D6ke8zLhpvQ8cZzP4yebdq9++mRXLyfXtaxh9j/kRPN+87aBUzCgXlW8iHYD19od75JKbfrIl9u14m/anN9Uy0FnzA7rVCTkLX9+Ls5/eahT4NBlIrM9T/R4w3WYpkM7AEv8mWMnyLLYNnt89Y4Oz7Yrpilnhguc64/ylR1r4Ptg3VPmUXKHLpAw5BgEEEEAAAQTKpgDB87JZruQKAQQQQACBsAKn/jZbnn+ohTRrZDc7Ujvblv2cL0+/vF2eemmH5yWDo1E8se5YKZ2HLdsPSe8Rq509GU1+NsFGk+sl2jFaVzRw3rm/WWAv1sEA9Ypk9q6f3jYd+H4Gz006jkvmc/Hbu6TDrT8HzbpNfTYNnusqBBMGm6+Q4WeZaNBCZ8iarrYRr+ePdvBOnr1ZRt+/wTX78RpcZBuUjseAicDz4IUlO+W6fitcLf04wDZwZHpPk+D5+MENjWcDmt7X9LiDh4rlwSe2iO4tG++fTRkkSvA8GdqxpvGVR4+OyrYQbnVG69eMxzY7s4/dfjbvXp0Bfs5p4ffbLnk/P4LnbumP9N81ED1k4jp57Nn4DIq1aX+aVw2ufvh5rswc3Viq5IRencjkGajXmzW2ifS5sXbIwRCBQPw//29f1ILnyfQstg2ef788zyrYHS54Ho8BBomyvUGk7ZzzEUAAAQQQQMC7AMFz73aciQACCCCAQFILvP740dKubVXPeTh0qFhWrTsgX/5nv/z177vlpb/tiutMMl1S8faudSS9QprnPEV6os2MJ5tgY6Tpitf5Wj863rZCPv/3PtckvLngGLnoLH+Xj3e96X9nQs55ZpvRLCWT63k5xqYD38/guc7u7XRFDaNZ3W6zuWzqs0nwXIPRS59tKae0Dr0XqRdr03M0v48+u1X6jDRbtjOez5+VawucQSq6vUO437wpTaXLNTWjstJEuPvqIJXX390t7Xssd+XX+qgz/GpUq+B6bDQO8LJihtd02AaOTO/jFji66pJqMmdCU+MVJ0zva3Oc7fLaNte2OdamDBIleJ4M7ViDkr1vqBXzZ02g7L/6dr+c2/FH129Sm3fvxi0HpX6ddOPqlQzBc83Mc6/vlE4xGjBUGs+m/em5Glx9ZOE218G/utR6u27LXbde0e9OkyXgdXumaMw8T7ZnsU3wfE9uoVQonyaVssyXzQoVPL+lYy2ZNrKRVK8a3e2cgjVu0+8r4wcDByKAAAIIIIBAUgkQPE+q4iKxCCCAAAII+CcwvO8vS2rqMpR+/HQ5Vh2lv2JNgXz1bZ58+K9c+fsne2MyO91rB5QGdTTNy1fly0+rCpwlZatXrSC/Oz7L6SQtX94uEK/nmwZibYKNocqn4ECxHDhYJOXLpTlLo6bZJTdssavN/rwiKSoulqyK5UIukRnuIqZ7T9ou76oDNzRQuPDVHc5+yhpQ1mDr1ZdWkxuvqiFnnZpjVa9tVw3wo72UvIZNB75fwXObTlBNa15+kbNtw5Q5m4Jm36Y+mwTPu/6ppuvsstIJ0VnYOmBD97PP3Vf46z9rWz72qEzrNq0Dg9pc/r1rcdtaBi6Yu69IfliR7/xHnx36vGnVItNZ9t2mw9kk0G8blNb2/58f8uTpV3Y47UyXX9ffNZdVl+vbV5eLz6livP+rnqfPghFT18sD88PvQ2szoEOvqwFNLW+djaizAwO/WtUryBltsuX0k7KlUb0M42ej7YoZrpUjzAG6Z3WHi6tJhRLxgMo55eXSc6sYPb90T/l3P9pzxB3+82N+yHaqz8k3njxazjwlxzrppdtXRkY5ObFVlrRokmGU3tI3/NfX+6Xt9e4BTuuEWpxgE7xLhOB5MrRjrWOfvNxKTmiZZVwS+vzT4LSubKT/HfjlZJd3noe6SpLNt6oOguk9co3oShLhfjbvXuPM/PfAaAfP9Tsor6DIuZvXbzQ91zTQbJt/k+Nt2p9eLxBc/ejFVnJGm9DPMJPyb9k8U5bMP1qObhZ6exB973UesFKaNaroe/A8GZ/FXr91TOpCyfItebyXgZT6Tf/S33bK489v/3Xwrq641umK6qLbltl+E8RyRRpTK45DAAEEEEAAgdgIEDyPjTN3QQABBBBAIOEEvHRI2GZCAxE6+2D1+gPy9fd58o9P98qb7+/xPaD+3KwWToeITfBYO1d06diZj28JOjvpknOqyIQhDeWkEypZXVfzqrN43GaB2gQbS7prAEMDRQ8v2HrYEvHaMXRnjzpyxQXVJLuStwERWl46y0I7KEsuy691pe/NtaXn9bWcfYhNnd1mK2u+bOuhltvo+zY4e1qG+mnZzRjV2Ol0N0mr5juenWM2Hfh+BM+9LDEeKhAQKAOb+mwSPNfZld2urWVUfhrU0o7SwRPWh322aOBJ998M11lesk4FOs4/+Cw37KNv9vgm0vP60Eu/lj5Zy/CpF3fIpNmbgqa3Uf0MmXlPY2l/YVXjQStuqzzYLIWu6dMg913TQi8Fr/uSTx7eSM4+NceojNTgo3/lymVdloecDWobdNOgz6Dx6+TVt8NvldH9uloy+o76oq4mv3gGk/xuR6Xz62UrBH3nvPr2bhk7c4No2y39U9epIxrKlRdXswpw6nXHztwoEx8OPiDHpKwiPcYmeJcIwfNkaMc2A5/03fvv7/fLsEnrnW/DUD9dBl7f6ReeWdloUKMOLJzw0EanfoX72bx7betaNILn+mx+6/098uzinfLiG4cPDOjcoYb0uqG2nHFytvF7Q/Oks6r73rXGGSQV659N+9O0BYLnj0xoKrdeH/r7QNvq1Ec2hX2H6d8Mc8Y3CbvKSWAAnc1zuWQ6w3km47M4HsFzm8G1OgjnrQ/2SM/ha0J+C+p3xsShDeWWjjWdQccmv3gPsDVJI8cggAACCCCAQHQECJ5Hx5WrIoAAAgggkBQCvW+o7XQiVKsSu6XwtLN05+5Dokuc61K+uteidgh6/ele2fOnNZW6tcyX0/xmWZ70HL7aNcCtaXpsUlO5+ZqakpFuNq3bZBaoXte2M07P0dk0Y2ZuDDt702uZaqeT7ump+zyHKg8vQdcnX9wuXQeuClm8fW+qLZOHNZKcbPdOLJv9B7Wzfc74ps4sdJMAuu0e117ra7DzbDrwIw2e68CCScMaym+PsxsU8vEXuXLmNT+EzLZNfTYJnn/x+nFy8m/cl2zX9vbs4h1y4x0rjYrEZpUKk6CCBpEXzWohTRuaBWZt6rDNHp/hApE2z0i9zoy5W2TkVPf9gvV5oM9eDZqarNKhM+2HTlrnDPwJ9rviwqoyd3Izo+XEbTuz1UDbWYO67u8Jk3I3qmweDvK7HZVOwvvPt5KzTzOfda719Z77NriuGKD30aV19XuiTk3zJfdNl9f2QGl0ik3wLt7B82Rpx277SJcsmG9/zHO2dgk2KKN0AdrM1NXvTP227DViddh6YPPuDXahUKud6KoMlbPLOau1lN62xqaNB+6p+dHBR4MnrHP9br3njvoy8Na6xiuDxLNe27Q/tQgEz/t1qSOThjYMO1DUbTl6XXlrxG31pWJG6G/7wPerbZmF27s7UKbJ+CyONHiu9XjrjkPy44p8Z6BuyZ+uEKQrlo25//ABL6ZOem1dieXqXiuM/qYc0ruejLitnlSt7P73byxXpDF6cXEQAggggAACCMRMgOB5zKi5EQIIIIAAAokpMH5wQ2fGss2SmH7mRJcG18Bc6ZnUpvewnfX59bI8uf52s87aQBpsglh6jnYI/+GqH8J24Nh2xpkue6z3t91/2abTybbzzG3/3VcfO0raX1TNtbg1SLrg5fCB+NIXsQmYmcySd02kxwNsOvBtg+cacNAltjUQrXt7tj4uy3ggSCA7Bw8Vy4zHNsuwyaEDqjb12S14rsG9hTObG80UNl3poWTR6F7q5/+hsmtpmVjbbH+hQYrpj22WEVPcA9OaONtVGRa/vUs63PrzEfmyCWa5tdfSF9dBKs8/1MJ4ieZQadTr2tQht8EcwQrXdEn4eAaTbAzc2lFpA52ZqnXBdN9Ym4EegXvZDt7SlWkGjF4rT/xlu2t7jMYBNsG7eNYLzXuytGO3faQD5ehl5YFxgxrI4F71jN5hJgFMm3dvyfqnA2x0y5hQq4eEq6s2bVyvY/N9FrjvE9ObyU1X1ZRy7mMSnVNMrOLd/kqm86Kzq4h+l4fbg14Hyba+9LuQyVajLtfUDPnvJVcvsC0zN89kfRbbfv8HcLUO60CpcQ9uPGzFLLc6ZbI6QOAabqsjBbvX0/c3l+vb1zBqJ26r+7jlhX9HAAEEEEAAgeQUIHienOVGqhFAAAEEEPBVQDskdQlBDdbE6xfYx9pkZk0gjbbL/HoJBui9bINYbjMs9Zq2nXFLlu6Wy29ZblQ8NjPU9IK2szhNA9567XDBOF1qXgNvup+p28/rzHCbwRWme1y7pdX237124Nvex+vxJgFqm/rsFvTTjuWHxzUxmhFkG+xVg3eeaSkXnOlP8Nz0Wnpf3du8ffef5ceVRy59HapsbILzul/wae2XHTFox3QWv8lzK1g6bdIYrgPaJpBpMkCpdFpNZisGznELfnhtS27n+dmOSt/LZisEXYnkmVd2SJcwq4aEyosGeXvfUMtoNYJ4z+izqXPxDp4nSzv++m/Hy4nHuu937iXYZVNeJm3Yy7v3p5UFMmDMWnnjH7vdmnPQf7dp43oBnaHbuf9K1xnnJW9mG+Q0sfKUWZeTbMpTL1UynW7tYeOWg87z6+0Pgm8H4Ha+fhf3GLpKXntnt/X3uptnsj6LbeuVlpk+N596cbvcOiz8KhDBqorpgCGv7xGblYPy8ouclSSmzInfNiPRaINcEwEEEEAAAQTCCxA8p4YggAACCCCAgCPQ4aJqMnVEI2c/YJNlrqPFpjN6Zj0Zfr/dwL1tZiVo54ouE9++h1kAunT+bJYX13vNf2GbdB8SurPIpgNVZ53rrF91Mf19+/YJorNCTX62AchpIxvJgG51jPbVDHdtm2CWzeCBknm2WQrarbPVxNLLMV468L3cx8s50diGwC14bto2TJfmLZlvHQjz3vMt5aQT3JeEd5t53rJ5piyZf7TRHuqmjqXLyOYeweqvTf33uoS2TRo1QK+Bp8ef33ZEdbQJpOis1fkvbJehE9cbLdGqN2vXtqrcdXt9qZTlPh3zpb/tPGL5WC/tx/Yc07qv13VrR6Xv7RYsKnm8l4Bd4HytD4vnHSWtWpi9f7wMhLB1DXW8TZ2LZ/A8mdqx6beH28zgYGVmMxjOLYCp17d999oOOOL5YAAAIABJREFUNAyWB5s27vW9ofc1XWFFjw23IohfbS3YdWzan55fskx1u5TrLq8eMnnhgp0mq9uUHIxmU2al0xksgcn6LLYNnus32gtLdsp1/VZ4qkYfvdhKzmjjvs3Izt2F0u/uNbLw1R3W93GrRyUv6LYNlfXNOQEBBBBAAAEEEl6A4HnCFxEJRAABBBBAIHYCGlgacEsd6dm5ljSqlxG3ILrOQn/m1R1h98pWFZsgbiSdK3ovm6CbHu+2rLBNZ9y6jQek84CV8sFnucaVwbQD28ty5TYdnuGC56azbzRoMfWRTXLXtA3G+S95oOlMuHjNLLHtwPeE4PEknWV3Zc/lrnvS2tRn26Cfx6QHPU0HCOkqGxnpofc5DZzoFjy3mSG/Y9ch6T1yjdORbPszXekhWHpt2mokHcOmSzWHe97oHqSj76gvWZnuwW01DOyf+tb7e5xOc68zQW3LI5rHR6sd2QRfIwnYBWxsgpwlZ3hG0zbYtW3aRzyD5zbpjHc7jlYZ6gBPrVfhluoueW+/g+deto4JZmHTxiN5b9h8V9gOoPSrjG3qtd6zZJm67VkebnDdLR1rycx7GktOduh3TckBBTZlVjqdpa2S+VlsGzz3srpEwMvmXqFW3TGpp271qOQ14rU6lUk+OAYBBBBAAAEEoiNA8Dw6rlwVAQQQQACBpBe49fpazl5wp7bODtvBFK2M6szCGXO3yMipofcHNg0qaRr96PSwCda77Y9n0xnnJdhoGjwvua+jaVnadHiG65Q1nRmlqxH0vcvbrBLNkx+BPVMbL8fZdHJ7ub7Xc2y2OYh2ffaah8B55/2+sozqX1/OOS3HaMUEPc8teG6z/26knbu60kO6S8C/oKBYpj22WSbP/t+yom77ugZ8vDwHSpbJIxOair4zTFYtCTXL0WYwQun6oIESra9ffLNPXvrbLmc/Yi2/ZPtFqx3ZDEyIJGAX8LYJEMVr0JKm1eZdFs/geTK1Y7/bXKP6GTKsTz258aoaRlt5BO7vd/Dcr0EeNm3c7TsynLXNd0UyBs9NVp4KNYjVbTlwHcA7c/4WGTR+nUNsU2Z6fLi6l8zPYpuAtjo89/pO6eRx1rnJAIdA/X/rgz1yyU0/eXr02Hx3RNIePSWOkxBAAAEEEEAg7gJp515ySXHcU0ECEEAAAQQQQCChBc45tVDOblMorZoXSe0aRZJZUYyCJJFmau++NJn9bLr89b0KQS/1+IR8adG4yPU2zpLt/6gg0x9331s73MXOO61Q7ux2QKrkuH8+7dufJvc9mS7vfBw87RefeUju6HpQKmW6X2vV+nLSdZjZEriB9D8xKV+aNXS32Z+fJvc/kS5vfRQ8ncE8brnmoFx/+UFJNzjly2/Ly52TKh5xGc33nDEF0qSBexq37UyTCXMy5MvvyruWdbADBvc4IO3OPWR07kdflpeR9x2ZXqOTPR5kkz6Pt7A+7cBBkeffSJe5L6QbnRvt+myUiP8edPLxhXLcUUVybIsiaVSvWOrUKJZKWcXWzyy3tmFTbp9/U14GT4ltvVKO+4YXyEnHuweR3fLq5m/zTPhxVTnpOerI51njesUyaVC+NKzr/kx0S09hociGLeXkq+/LOe+PZSvMZrO7XTfa/x6tdjTwlgNy+XmHjNrAirXl5JYRdu+bYC6P3psvLZu5P9/9ej97KRubenvwkMizr6fL4y+aPRO9pCfUOcnUjiPJt36znNiySE44pkiaNiiSerWKne+t8h5e/UveqyBT54b/5rN5hvvVLqLVxku72+Qt1HdaJGVpcq5N+9PrlSxTk2/ITdvSZPSDFY94/k8dUiCnnhj6vbgvL00eXJAuf/vgl49cmzIrnc7SDsn8LNZvqxG9D0it6u7vaH1ePr04XZ582dvzsvufDkqndmZ/Z5i09VD10SZPe3LTZMb8DPnHZx4eSCYNgmMQQAABBBBAIOEE0iQ72/3LJ+GSTYIQQAABBBBAIJ4Cp7auJGedmuPsRfeblpnOEu/ZlcoZdczbpvujf+XKZV1/PmIWYcvmFX/Zb7ipe0Dq1z3Dn9pqe/vDjvfznjddVUMeurexsxy828+ZeX7xd26HHfbv3751vNGe57/Orn3ZfK/AsXfWl6G96xktfe3MaLrxyBkhzgyW6c2kYT1vHWtWGBYHf/zFPjnzTz9YnBH5oXMnNZXu19WM/EI+XUFXfZj33Hbpd89a4ytGuz4HS8jxx2TKWafkiO5fesIxmdK4QYZUq1zeeGa5W+bc2sY7Tx8jF5xZ2e0yzvLijy3aJr1GrHE91u8DTJ8Dft833PWWry6Qdt2Wy48rC444bOHM5tLpiuq+vkvUf+fuQ/Llt3kJPys9Wu1o0YPNw+4PXLIgnNmCt6+MuErE4562ibZ5lzkzz+dskrtnbLS9TcTHJ1s7dsuwfvdcfE5lOfvUHGlzYiVp1qii1KxW3njLBrfr67/rO6zHsNVhD7V594b6ljFJS8ljotXGS6cjHnmztbBpf8HK9M2njpaLz64S8rZ7cgtlwJh18sRftv96jNa9z15tJcceFXqA0K8zjL/e75xnU2ZudS8ez0W/7mnz3e72/eRWV2zqr9u1/Pp3v/6W9Cs9XAcBBBBAAAEEoi9A8Dz6xtwBAQQQQACBlBDQQJZ2Yp15ir8B9dx9RTJ08np5eMHhgW+bTpxflttcLa+9uzvisvjoL63kjDbZrtdx62i36Ywri8FzZ6nEextbLcPqiu7DAV6sI71tInUS7txdKJNmb5Ipj2y2yla063MgMVddUs3pyNbnTO0aFXwNspbOsFvnr1/PAitoi4M1MLXwgebSKMEGqDj7oA5cJUs/3ntEbjRw/tDYxlKjmsGyFhYWJQ/VwSEr1hyQf3y6Vx5asFW0zSfKL1rtyHSgx6/LFU8IvV2KqdW0EQ1FtxuoUCHN9RS/ApOuNyp1gE3wzu2dbntv0+OTsR0Hy5t+I952U21nwNFRTSoa1QtTo2DH+R08N7meSXqj1cZL39vmuyIZ2p/mr3QZuD1jgj3PrrigquiS9nVqhn7HlB5EaVNmwdJZsmyS+Vls83dXuPe8STtxGxhhcg2/j4nXO8DvfHA9BBBAAAEEEDAXIHhubsWRCCCAAAIIIGApoB0t1/6xulx6bhVpXD9dypd370QPdotgM+Fi2YnjpeOrqEhk9tNbQ87etemM8xLQNZ2p5hYgDFYeNgGHUJ2yNvm3rHYRHV56xlFEFzM82aaT2/CS1odpp+D7n+XKqOkb5NOv9lmfb1OeXuqzzszX1Q50pQmTfbWtMxDkBLe2YdrG4jVbyeYZ6YeX6TV+2VN7rbzw151BT5k3ual0uaaG5/eFaTr0uMLCYvl6WZ7cN2+LLLBYfcPmHjbHRqsdmQZs/AwO2LwnvvzPfmlzxTIbKl+OtUmjnzY2iU/WdhzI4+9PypZ7BzaQc07LMVqtxsYm3LEmwW6bd6/J9UzSHq02XvreNnlL1uB51z/VlJn3NJIqOaFXcFr8zm7pcOvPv/Lc3b++jLitnlTMCP73SLCVYmzKTG8Urq4k87PY5lkUafDc1Mmkzfl1jNvfdX7dh+sggAACCCCAQOIIEDxPnLIgJQgggAACCJRpgUvOqeJ0WJ1xcrb1jKNvfsiT1pd+f5iPTWeWnwFRmw7JcB1oNun3Emw0Dey5BQiDVUqbgEOyBc8j7fDz0oht6pSX64c6RzuJd+0pdGYAz3pqqzMT1+svWvVZZ00/OrGpXHRWZevnhte8BM5zaxvRbGORpl3Pt+no9uN+ptdwc9VldR8e11g6XV49ZmWuMxTf/nCv9By+WtZtOmiaFd+Pi1Y7Mq2reflFMvr+jdYrTwSDiFZe/ES3eZcRPD9c3q0d69HjBjaQfl1qx2WFGZNgt8271+R6JnUzVu3CJm/JGjzXLaSef6iFNGsUem/7ZT/ny2kdfvh166cnpungrNDb5AR7BtqUmdaBcHUlmZ/FNt8UkX5LJ2Lw3K1sTdo/xyCAAAIIIIBAcgkQPE+u8iK1CCCAAAIIJL3AkF51ZVifelK9qvte34HMbtxyULoMXC1vf7jn1/zbdGaV7jyLBNGmQ5LguUioTlm32T+RlFEk50ba4efl3jZ16uChYvl5dYFoIMfLT/cAXbn2gHy/PF/e+XCPfP7fPT29XKvkOTbt0XQwiC7zq3tgtz42K2azzUvmyS04ZNoJ7nadSO1DnZ+oWyOYegztXVfuuKWO1K2VHpPy18EkOgu984CVcVvKPRrtSOuHaV3VbVIGjF0rjz//vz2CvdbPaOXFa3qCnZcMwfNkbccapLyhQ42YDYApXb4mwW6bd6/J9UzqZqzahU3ekjV4rt5u26eU3rbJ7fhI/97QNPkRPE/EZ3Esg+df/+04ObFVlkmTiukxfj0HYppoboYAAggggAACngUInnum40QEEEAAAQQQ8CrQ58baMnFIA+PZSMGCLSb7FgbS52dA1G3WSkkTguehg+e3dKwpM+9uLDnZ5bxWo6ic52ddMU2gTSe3aeDR9N5+Hed3QEBnH7/0SAu54IzKvgRONTC6c/ch+dc3+53nzum/y3bNupu1aUDS7TquCfF4wEVnVZEnpzeV+nXSPV4hOqfZeGg96HtTLbnpqprSqkX090nWevLux3vl6l4rfp2pGB2F4Ff1ux0F7uIWMAoc5+fsaptnvOmAGr/LIhmC58nYjscPaiB39qgjmRX9eb/vzyuSn1YVOP9pf2FVo+XfTYJcNu9ek+uZ1M9otfHS97bJWzIHzx+Z0ERu7VQr5HdCwYFimfDQJhn7wEY5+9QcWfhAc9EVbUL9Il3pSq8brq4k87M4lsHzpQuPkfP/UNmkScX0GL+eAzFNNDdDAAEEEEAAAc8CBM8903EiAggggAACCEQi8Pq8o6Rd26pGlwi2Z3AsO3FKJtJ0KUFdBnjm/C0yaML6oHmMdgdqNAN7NgEHlm13r+I2ndw2gUf3O/t3hN/1edaYxtL7hlqe9r3Wtrdr7y8z7L/6dr98+Hmu/P2Tvb8ux23aht2sTdsYe54fXs/cXEPVSl2JQOvZZedVleOOzjQKoHmp4bq6w4NPbJWB49d5OT2ic/xuR4HEmNZ5P4PnNu+Jj7/YJ2f+6YeI7LycbJNGP21s0mrzrWNz3UiPDdWOO11RXR4a21hqVKtgfQsdvJK7v1B0ENt/fsyXj7/IdZ7fgRVSbMrLJMhl8+41uZ5JhqPVxkvf2yZvyRw873dzbZk0tKFkVwo9UOPJF7dL10GrxWRAz3Ov75ROt688jNOmzPTEZN7zPNyz2OZZFOlAVNN3lkmb8/MYv54DfqaJayGAAAIIIIBA9AQInkfPlisjgAACCCCQkAIdLqoqHS6qZrSUpu79N/+F7fLpV/t8z4su3z76jvqSlek+MylYp7XJDJJAor0Ga4Jl2nQpQbeOdpvOOC+z8kwDe15sbDqw/Qie62yzex/Y6HsdDHbB/flF8tb7e2M669Smk9tLecUCzs/6/PuTsmXRg82lacPQ+5iWzpPOTPzn/+2TF/66S55+eUfY8jPtlHWzjscMMpuytOno3rT1oEx8eLMzOz/aPw1Oa0Askr3FdeagLmd91SXV5Dcts3xfweKHFfnSvsfP8uPKgmhzeA7S2LwX3nzqaLn47CpGefErOOA2I7RkYpIheOf2TjfC9XBQsrVjm4GRylFYWCw/rCiQxe/skgUv7wi7ZYLNt4dJPbZ595pcz6R4/XxXhrufTd6Sof1pXoOVgcnKDF/+Z7+0uWKZTBvRUAZ0qxPy7x9t41Mf2Sx3Td/g+bkcKp2BCybzs9jmWRSr4LmW2bzntsknX/r/d2qw9qXbgPm13ZHJ84JjEEAAAQQQQCC+AgTP4+vP3RFAAAEEEIi5gM1e09GcMWmz7HqoTmvTAHGoDjFbfJuAvdt+hdHuQDW1cQsQBjOy6cAO1Slr0uEZuLdNkMi2TBPheJtObi/lFYs8+lmfdRaZLvmbXiHNNekaeHnvn7kyctoG40E+fgXPTa/j1pnumkmPB+iS55+92kqOPSrT9QqRdnS73iDKB+iyvR0vry5tflNJqlUpH/FS/3tyC2XAmHXyxF8i3/vbJut+tqOS97V5xugqDW07/2ST7KDH2gSJAjNDI76p5QVs3mXxCp4nUzu+7LwqMn9qU6lby2yriBVrCmTCw5ucoKjJz6a8TILdNu3C5HomeYhWGy99b5u8JXPwXPP9xWvHysm/qRSSXwdqde6/Ugb1rOss+x/qt2PXIek9cq288Nedhx1iU2Zu73ubckm0Z3Esg+emW2TF67ls0tY5BgEEEEAAAQSSX4DgefKXITlAAAEEEEDASsCmE6ioSGT201ul3z1rre5hcrBNJ0yoIL7NnniL39ktHW792SRpIY8xWR4ycHKoTrjAv9uUg5fgcaIHz09tXUmef6iFNGvkPrt4+eoCaddtecxngUZUWSxOtulMTYXguU1QeunHe+XKnnb7U5s+N9ysbcotkk5wXa78d8dXkvIui3QUFon833f7D5u56RZUCFTTLdsPSY+hq+W1d3db1NzEPFQDeDor/cIzKztBvDT3MRhHZCSa775watF6L4wb2EAG96prtNT9qnUHpONtKyKaXdeyeUVZMv9oObppRddKEi9rTZhNMDaeQZpkacc2nhs2H5Qew1bLG//Y41pHAgfY1GOTYLfNM9zkeiYZiVYbL31vm7wle/BcV6q57vLqIfn1b4gRUzdInxtrhR1MFupb06bMNBHh6opNHU60Z7HN322RDsjTrXv63Fhbyrl897htkWXSJjkGAQQQQAABBBAIJUDwnLqBAAIIIIBAignYzPhVmmjtRarBjYfvbSxVK5d3LYHdewul76i1svDVHYcda9M5uHr9AWcfw0iWoHfroCuZOLeAr01nXFkMnquVaUBg45aD0mXgann7Q/NOdtdKlUAH2NRjt4BuvLLlV322Cbp5mR1sM4vTzdomUBRJJ7hpJ3KwQUavPnZU2Jl2gfritlJGvOpVpPfVQTraAd+ubVWpXaOCVSA92N63kabH7Xy/2lHp+9hcN7+gSMY+sEkmPrzJLbkh/91moFk0V7hxy4BNG45n8DxZ2rHpN5Luba5bAnUfutqtiA77d9PZqHqSSbDb5t1rcj2TzNi0RS/ffoE02OQt2YPnbu1YB+gsXLzD2bqiTs0KIYvJj22G3OqeTfkn2rM4lsFzm6294rVyiUl75xgEEEAAAQQQSG4BgufJXX6kHgEEEEAAAU8Cpvt268V37SmUIRPXy2OLtnm6V6iT3PYeLHleqBkMNp0rus/ujLlbZNjk9Z7yYbsPs1tnpE0HmpcO1ESfea6FYNrRHs/giqfKYnmSTSe3W0DX8ta+He5XfbbpnA0sxfrB57nG+bj2j9VlzvjGUqNa6A70wMXcrG0GAEXSCW46yCTYahemz9lUmL01eVhD6d+1tmRWdJnK9t8K4PYMN650Fgf61Y5K39JmpQ89V9vUOR1/tEj54Yfa7Hsd6QxFz4lMopnnydKOTVcNKThQLBMe2iRjH9hoVXymz0K9qEmw2+bda3I9k8xEq42XvrdN3uLxrNP0ugW9S+cpVBmYvNd1r+qmDTMkKzP48z/cChg2ZeZW95L5WWzzfRbpc91ma69oDfI2ac8cgwACCCCAAAJlW4DgedkuX3KHAAIIIIBAUAHToGXg5K+X5cn1/VcethxwJLS6DPErjx4lxzRzX9JV7/Plf/ZLmyuWHXFLm44cPfnbH/OlY78VnvKhM55uuqqm6xKCeh+TQL1NZ1xZDZ6bDn7wOkstUGFu71Jbuv6pplQw2EP7pb/tkjEz7Tr0I2kLeq5NJ7dbQDfStHg936/67Nd1QuVj9rgm0vP6Wkbt2M3aZpa8puejf+XKZV1/Fr2u6U8D9DrzvHpV9xU6gq12YRJUCKQlkgDKVZdUE23PlbLcA9O6+kevEWsOI1g89yg57/c5riw6Q/7Ocetk0WuH70nreuJ/D/jLwy3kmsuqGR0eiYfRDYIcFM36bxrY1GTpai/Dp2xwtm2x/en+81OGN3T2njf5RRqoN7lHqGNsgnfxnHmeLO04moP2bJ6FWt4mwW6bd6/J9UzqYjTbeMn72+QtHs86TatN+wtXpjYryoQqo3CDNG3KzKTuJeuz2OZvrkiD5+poOlgmkntp3VlwXzNp3th9Cynd3mbElPURbWli8ozgGAQQQAABBBBIHAGC54lTFqQEAQQQQACBmAmYBi0DCdLgpe7Z22XgKtHZnpH8tKPipUdayAVnVDZaQtctcPr+8y3l7FPdgy6a5sLCYnnm1Z1OPmx+vW+oJROHmAcDNm87KN0Gh9/L06YzrqwGz2064lauPSCdB9gvu6/17b3njpGTTqjkWuSRzA52vXiYA2w6ud0CupGkI5Jz/arPNtexXc5fV49YOLO5USepWphYmy6nrNfLy/9lOexJs82Xw9ag8uVtqxo9K9/6YI9ccvPyw4pR6/8nL7WSE1pmuhavzly/7e61ngLTpjONdXbfo89ukz53HR48Nw0mRDpD3ma/Wb+CZa7wJQ6wqf+274VJQxvKnT3qSLrBICJNkpdBczow7tkHmkvrY7OMsm0y0MzoQh4PsgnexTN4nizt2DR4rpZTH9ksd03fYFxyNs9CvahJ+7V595pczyQz0WzjJe9vk7dkD55rvt986mhnWXavv3Ar2diUmUndS9Znsc03eyQB7UAZzpvcVLpdW9P1+0f/tpvzzDbpd89a6+If3ree3N2/ntGKNF99u1/Ove4nqwGQ1gniBAQQQAABBBBIKAGC5wlVHCQGAQQQQACB2AjojEntiGzVwj2gEkiRBrG/X57vzPp7831ve09r8OqB0Y3llBMruXaGBO6rMw2HTl4vDy8IPgPOpuNDr6kBUl2+feQ0s07by86rIo9ObCqN6qUbF86Spbvl8u4/hz3epjPONkiiNzbtxDYJEJbOiE3Awa1T1jTopvXv9aW7pX2P8K6l0/rk9GZyQ4fqUr58mmv5/bAi37n+jysLXI/18wCbTm4v5eVnWkNdy6/6bHMdDbw9+MRWGTh+nWsWbQft6AVNrG32dtZragd9z+HhB9YEMqN7dU8c0kCqVnafwRsusGcz2/5f3+yXttfbdQ6PH9TACcqaLIceamCRTRv45oc8+VOfFZ7aqenzJtIgvWuFDHGATf3XZYhP6/CDcUe+7dYj+sx99+O9cnWvFUb38NLGVq8/IJ1utx8U5dU3kneZ1on3/pkrG7ZENoDQJO1LP94rT/xl+2GHJkM7Nv3u0IzZrMRh84wJoJkEu22eOybXMylbmzbu5dsvkAabvLl9p5nky8sxNt+Sev1wZWC6tUGodIZa4UqPtykzt3TqvyfrszjWwXOb1Sa8DP6z+fsu3gO9vLQvzkEAAQQQQACByAXSpHLl4sgvwxUQQAABBBBAINkEZt/bSHp2Mlu+uGTeNEjz7+/zZP5fdsjTr+yQvfuKXLN+1cVVpXvHmnL+73OMlvUtecGvvsuTcztpMCf4fZyBAI+2kFYtzJaA12trHp5+Zafcce+6sOnvc0MtGT2gntSp6b4/ciDNufs12L9BHn46/B7xTmfcmEZSOdt9mePvlufLCZccuWx9OPhv3zxWjj/afXCEut52zzpZ8PIO13IMHDD2z/VkaK+6kpHuHpDW4MuFN4UOeA/rXVfuvr1uyH0oSyZKZ5csen2X9Bm11qjezRrdSLp3rGEU1HNmxC7aJn1GuQdijaEMD5w7sbHTPkx+XsrL5LqRHuNXfW77hxx5anpTaVjXbLCKLqM5fOoGefyF0PVXB748OqGxXHxWZaNBFAELE2svzx8NoGua9RkU6nfjldVl8pAG0sDQwQlCDlgtuiR66V+ny6s7z5oa1dyD8M4qI5/mSpdBq41WGRnSs46M6FvXKMCv6Vry9z1yeY8VR6Tx7tvrOdepmOH+TNHnwCtv75ZuQ9YYPQcCN5s8tIH071LL6HmwJ7dQBoxdL0+8aP5cjLQN6fk27chZeWHwGnn7w73Gt154f1PR+pDmzuxcU+uDDqjoP3Z90LoVuLEzMO7uhlYD4/Tai17fKZ3vWG2cfr8PtHmX+X3vcNeb9/x26TH88FmUydCO31lwlLOqkMlPv8OeemmH3Doi/GzRcXfWl/5daxt9K5W8bzDD0umyefeaXM8k3zZt3Mu3XyANNnlz+04zyZeXY2zbX7gy6HpNDZl5d0OpkuP+nguW1idf2iFdBx++IkrgOJsy03NM6koyPottvs/Wbz4oNw9cLUs/yfVSNZxz9O+jpc8c7bxXTH76bdXvnnXy6ju7XQ8/7/QceXhsIznO4O8kvVi4byzXm3EAAggggAACCCStAMHzpC06Eo4AAggggEBkAs4Sxvc1NV7CONjdCg4Uy9Ydh0QDWD+tKpADB/4X4G7euKITdNbAlck+uMGu7yxz/OBmmTRnc9jM2nbA6cW0415nQWoASwcCaCdloLPmxitryK2dakrrVplWwTY937QT0qYzzksHarIEz207x7TcdEDFuFmb5OW3gneQ6WCNu/rVk5OOzzIOEjnLwv85ePAxspbmfrZNJ7dJQNf9jv4f4Vd9dvYRn9dCjm5qPhhGV5N447298tii7fLGe/9bFeOyc6vITVdVl0vPqWK0Z3hpFVPrSUMayJ3daxsvh6330TR/+K99zrNn4eL/BdGvubSas1LCZedWNgryBp5lbkFIHWB0edsqRu1B29iKtQUyY97WkIOAtON51O315JzTsqWCwaoOms4duwqdgTqa1tI/m075QJ61o/y51w9/fpe+rj5f9Hne6/qazlLipkHjH1YUSPue3ma3R9K6bNqRBh+nz90iI6ZtNL6lrXPgwvvziuTND4K3MX1XXnJ2Zev3vB/BFeOMhzjQy7dDpPc0OT9U8C3R2/GiB5rJde2qmWTROUafNbo9wCPPbj9sMKYO/NNn97V/rCYtGlc0brclb2zJ+YgZAAAgAElEQVQSwLR595pczyTjNm3cy7dfIA02eTP9bjXJn80xtu0vXBmc2rqSPP9gM2nWyH3v6tJp1L9lJjy8WcY+GHxLFZsy02ub1JVkfBbbpNmv57vNAFu137230Pm7Tv9uDLbNmP5NqtfUAYomq/roNZ1l4Rdul36jYz+41qY9cSwCCCCAAAII+C9A8Nx/U66IAAIIIIBA0giMH1jfCfqYLLcb60z9umRsn5Wusws1QPLG/KPkzDbZnpOpnWfaQZKVWc5TR63eOFxwqHTCbDrjvHSgJkvwXF36d6ktEwbVl+xK7rPwA45aP3Tghi6xvnJtgTPI4agmFZ3BILVrVLAqQw1kTn5ki4yeab4XteeKFuREm05u04Cun+kzuZaf9dlm9mLptGkbzisolqyKadYDX0pfy9RaA/5/eai5nNjKfaWHYJaa5vyCYif4aBrcLXkdk05qHVAyZ1xjq1U0tI3t2lMoy1cXOIOjNJ06KEqDE/VrV7Dy1XOffGmndB8WfGaf5uf1uS2k3fn2e9ZqOjW4q6t+6IAo/eVkl3fy6qUexHMVCpt2pPnUZ9c//2+/rNlwwMl3RkY52bL9oPQfsz5ks50+oqHc3qWW1WCPkhfzo40lSjDCNnhn8iz045hQwbdEb8eReGo71gGT+i43WYHCzdkkgGnz7jW5nlua9N9t2riXb79AGmzyVhaC55rvj144Rs442f7vAB0A3GP4Gnnt3eBbUtmUmabDtK4k27M4HsFzr3/f6btx1boD8v3PBZK7r1CqV60g+q3WpEG69d+8utpax9tXedoqxuSZwDEIIIAAAgggkLgCBM8Tt2xIGQIIIIAAAjERePOJo+Sisyp7CtpEM4HO3sAj1h42kzTc/WyWNI1Gup39l5/cJgMnhA5alLyvTWeclw7UZAqeq4vNjDo/y89mkIaf9y15LZtObtOAbrTSGuq6ftZnLzO5o5HfffuLZNjUDTLrqfBbMOi9vQwA8SPNNs8d3cagd+eaVkFvP9Ko19DZpdcPWP3rCh/BrqszmKcMbSDVqnhbdtevtMZzFQqb4ESo/LoFwmxX+/DLteR1Pvpin1zW7WfXgXHRuHfJa0YS7I1m2sIF3xK5HetqH/OnNJG6tcy3uomW43NLdkmn/qvCXt7m3WsaEHXLj5/vynD3ssmb2zPDLU9e/922/bmVwSPjG8ut19W0/ntm2c/5ctpVP4Z8HtmUmVq4pTPglWzPYpv3k8mgPtN6E8+/73QA4fCpG2XOQvfvQNP8cBwCCCCAAAIIJI8AwfPkKStSigACCCCAQFQEdHlM7ezUJQ+9zHqMRqJ0BvfI6fadFfGaSe8lAGvTGZcKwXOth8/ObOosrRyrX2DJWN1zN7Bsf6zuXfI+Np3cqRA81y0lFs1sKk0b2i+/6mf5HSoslpnzt8qgiRuMLvvktCZyQ/vqMQtO2z53tKP+pdnNnT2JY/ms171C+4xaZzQQKtaGpQtWZ6vpcvX6/onX7+u/Hut5FQNNs0kgTIOcj05o7GyrEuuf7cC4aKbPNngXzbSUvHa44Fuit2OvK0j4bfvxl/vkzGt/CntZm3evaUDULR/R/vYL3N8mbybPDLd8efl32/bnVgb9bq4lkwY3sFrFSNO9+J3d0qHXypBZsCkzvYhbOkveKJmexfEKnqtXPP6+05Uwps/bKqNmxO97wEu74hwEEEAAAQQQ8E+A4Ll/llwJAQQQQACBpBXQwKUu6XvWKdkxDaoEA9uw+aAMnbLB2bPOy2/y0AbSv0st62X5vNzr/9m7D2gpirSN488FRBSRoICKijmBOWLOWTFHDKCuYgJERQRBCZIUMOeMOeLqmiPrGnZdE+YsBsRIlvyd9/Y3y4Tu6eqenrlzZ/59zp7dZbqrq35VHW6/FeyYVACr6/nf+a6vF5RulI9x1RA8N6dSfkQsl8C5lTvKR+5qCJ6bSbFGV9p00V98O1frruG2pvoHn/6lw8742mm6Tgtq2fTtpZrJw2U0d/b9p9SdVKIEzi2vddmZy9rG3Y//oRPODZ5aPu5zIspx94xtLxtpF7eDg2sgrPPuzXX1JSuXNIBu08vblPLjn58ahaRo+0YN3hUtI1kJhwXfyvk6LuYoUbuf2LIstsRF2GYjRs8f8aNuuu+3wF2jPHvD6iQsP6nfi/3ulzpPlLK53jNcy+i6X9TrL6wO7Nl7x6hVtWIb905BLp3kotSZlT0sn9k+9eVeXJfBczMrZec6AueuVzH7IYAAAgggUNkCBM8ru34pHQIIIIAAAs4CFvixAPph+7RQ4yVqnI9LakcLZr778WydM+QHvfzmjIKSHXj2Cup9chtZmYq52Ue3p1+ZrmN6fhN5+tkoH+OqJXhudWUfEa8c2E6rrlS8UcfW1l59a4ZOH/B9nY44j/ORu1qC58UYXTl33iLd+cjvWrhIzlO7Rg2oWr7vvWI17b1js6KNQE91/Djtou/1xjszI9/ibGT/9YNXrp3lIW6ANuyklke7b5058PvI9/O6CKBbPT/96nQd3SP6vTzMIurvhQYfowTCrMPSFQPaae3V3DqTRC1Lan9rD599PUe9hvzgNANB3PNEPS5q8C5q+nH3dwm+lfN1nPQoUWs//35/lm5+4DeNumAlNW/mtrRDWAejKAFmlzpxqe9iv/vFea+Ics9wKaPrPlGvP5c6ePvxdbVZB/cZjKbNWKAeg37Q7Q//HpjtKHVmibjkM/tk9eFeXNfBc3u/unbQKjrqgBZq1LB4f6f+MXWBhl//s0beOMW1KbMfAggggAACCFSoAMHzCq1YioUAAggggEBcgZOOWE59u7fRGqssWbTASnbepk5foDsf/V39LvspchA6qJwWhB3VdyWt1b445bA821rI/WNO5xflY1w1Bc+tPi0oMLZ/O221cfJLCVi93fbQ77VBnHLZonzAr5bgudVNkjNipH8MjTq1q3WSuePh33Vy30nOTWZM/3aye2nSHXgsL8/9c7r+duGkSDNdZGfcpuu2abttpF7SH6Ft6vOHn56q7hdNin0/N7frBq+iQ/duXvRZRCy/NtPJOUN/iJ1f54bhuGMhI+yiBsKK2RasuEm1WUe6SLtFDd5FSryAnV2Db8Wsu0KvY5s95KQjWhV8/Vr7efSZqTrpgu9qRxQ/ecsate91LluqU6atfW6dN7K3KM9e1zoJy1ex3/1S549Stqj3jLAyuv4e9fpzqYP7rlxNR+7XwjUL+ub7uTrirG9qO2cEbVHqzNJwyaffuYp5PSdxL67r4HnKbMg5K8re41w70bg2BrtfvPPRbPUeWngnbtdzsh8CCCCAAAIIlLcAwfPyrh9yhwACCCCAQJ0IWOCix4mtdfKRy9WOAC7W6MRf/5ivx56dqkuunFxQICgIycpxSc8VddzBLbV8y0aJWM6avbB2JOXgq3+ONeozlYkoH+OqLXieMupzahudc1IbtVmu8LqzQMCLrxdeb4k0oqxEonzkrqbguTEVGkS1wMvLb8zQRWMm/+96tTRfvHstbbHh0s7VGSe4sNeOzXRJjxW1+YZLFRygto+6tlb02Num1K7JndSWZGcps377g9kaeMVPeubV6YlkMUnD7AylPpQPuXqyHn22PKYRT+XR2uhtI1fVQXs0jzyDQZy2aue1ttCrW+vaTitJPPNtNP/HX87R2Nt+qQ0mleMWNXhXqjJEDb6V63V8zkmt1efUtrGe4XZ9fjVpjoZdNyWj/URd0uOHn+fp+N7f1j7/s7coz96odRLUVor97pc6b5Syxb1nFHo9RL3+XOogapr/+u9MbXf453mLEqXOLCGXfOY7Ybnei8sleG521sl2cK8VtPM2yyT2fnXNXb9oxA2MNi/0uuZ4BBBAAAEEKkmA4Hkl1SZlQQABBBBAoAgCNpXgiYe20k5bL6PlWzaM/CE/PUv2MdRGgP73w1l64B9/5l2LMsmiWCDi9C7Lyz6A2VrHUUdapgJXz06YVhu4smA2W2kErO76dm+rQ/duoTVXbRyp/Vm9/fzrPD35EvVWmtoq3lksiNr3tLbqtFlTp2UlbIr29z6eravu/FV3PRo8HWvxcrw4Zcv7Od3aaOtNlo48UsoC0p9+Nae2DNeO+7VoI6NtmYvjDmqp9ddq4uSbKp1dY7a28IuvT6+diaPQJTeC6mPLjZZW92OX127bLqN2bZeIdB/ITtNmn3jz3Vm6/p5fyy5onp1X60DUs2trtV1+CeeAdqGBsIP3bF77vLTgxDJLR1/6pD75luL6L+U5yvE6ttG0g3qtWNsRpGXz8OnW7Z7y3Y9zdc/jf2jYdT8X7Z5XynrhXAjEEeBeHK5WyPuVdar94NO/dNP9v5Xs79HwErEHAggggAACCJSTAMHzcqoN8oIAAggggECZC9hH0F06NdM2myxdu17usss0qP2ov/RSuR/Y58xdqMm/zNfMWQv18Zd/6fX/ztQ//zOzzgPPFow9ZK8W2n27Ztpg7Sa1I6Kyp/5L5d2mc3zt7Zl6/PmpdZ7vMm8aJcmejYg8cPfm2m7zplpt5cZaoXUjLdl4cdubP3+Rfvplnn78eZ7eem+WHntuat6pOEuSaU6SqIDdg/529HLaZZtmtW0g/dr95ff5tXVvnSXK9Zq1kVvWhjfvuHTtvaft8o3UoMHitTvt3mNlsCmGX31rph599s+izMoRVCnme/CeLbTjVk1rp0a2aZLT7+8LFy7Sz7/O15Tf5uvtibNqnf1GdCZa6VmJpe7hO2zZVO3bNf5/R//nkM0UYh1ovvtxnr78bk6d5DcJi2MObClbisSeWdZ5oFGjxW0m/b73xruzdO/jfyT2vAprr+XQHpLwrbQ0yvU6PuWo5bT/LstqvTWbZNz77Dq1EeJvvTdTD/7jz5LfUyqt/ilP5QlwLw6vU+tku+cOzbTxekup9XKN1LpV5qxV1rHL3l0++vwvPf/adD3yzJ90zglnZQ8EEEAAAQSqWoDgeVVXP4VHAAEEEEAAAQQQQAABBBBAAAEEEEAAAQQQQAABBBBAAAEEEDABgue0AwQQQAABBBBAAAEEEEAAAQQQQAABBBBAAAEEEEAAAQQQQACBqhcgeF71TQAABBBAAAEEEEAAAQQQQAABBBBAAAEEEEAAAQQQQAABBBBAAAGC57QBBBBAAAEEEEAAAQQQQAABBBBAAAEEEEAAAQQQQAABBBBAAIGqF6jZaZ99FlW9AgAIIIAAAggggAACCCCAAAIIIIAAAggggAACCCCAAAIIIIAAAlUtUKNllyV4XtVNgMIjgAACCCCAAAIIIIAAAggggAACCCCAAAIIIIAAAggggAACCBA8pw0ggAACCCCAAAIIIIAAAggggAACCCCAAAIIIIAAAggggAACCFS9AMHzqm8CACCAAAIIIIAAAggggAACCCCAAAIIIIAAAggggAACCCCAAAIIEDynDSCAAAIIIIAAAggggAACCCCAAAIIIIAAAggggAACCCCAAAIIVL0AwfOqbwIAIIAAAggggAACCCCAAAIIIIAAAggggAACCCCAAAIIIIAAAggQPKcNIIAAAggggAACCCCAAAIIIIAAAggggAACCCCAAAIIIIAAAghUvQDB86pvAgAggAACCCCAAAIIIIAAAggggAACCCCAAAIIIIAAAggggAACCBA8pw0ggAACCCCAAAIIIIAAAggggAACCCCAAAIIIIAAAggggAACCFS9AMHzqm8CACCAAAIIIIAAAggggAACCCCAAAIIIIAAAggggAACCCCAAAIIEDynDSCAAAIIIIAAAggggAACCCCAAAIIIIAAAggggAACCCCAAAIIVL0AwfOqbwIAIIAAAggggAACCCCAAAIIIIAAAggggAACCCCAAAIIIIAAAggQPKcNIIAAAggggAACCCCAAAIIIIAAAggggAACCCCAAAIIIIAAAghUvQDB86pvAgAggAACCCCAAAIIIIAAAggggAACCCCAAAIIIIAAAggggAACCBA8pw0ggAACCCCAAAIIIIAAAggggAACCCCAAAIIIIAAAggggAACCFS9QE3rNdZYVPUKACCAAAIIIIAAAggggAACCCCAAAIIIIAAAggggAACCCCAAAIIVLVAjZo3J3he1U2AwiOAAAIIIIAAAggggAACCCCAAAIIIIAAAggggAACCCCAAAIIEDynDSCAAAIIIIAAAggggAACCCCAAAIIIIAAAggggAACCCCAAAIIVL0AwfOqbwIAIIAAAggggAACCCCAAAIIIIAAAggggAACCCCAAAIIIIAAAggQPKcNIIAAAggggAACCCCAAAIIIIAAAggggAACCCCAAAIIIIAAAghUvQDB86pvAgAggAACCCCAAAIIIIAAAggggAACCCCAAAIIIIAAAggggAACCBA8pw0ggAACCCCAAAIIIIAAAggggAACCCCAAAIIIIAAAggggAACCFS9AMHzqm8CACCAAAIIIIAAAggggAACCCCAAAIIIIAAAggggAACCCCAAAIIEDynDSCAAAIIIIAAAggggAACCCCAAAIIIIAAAggggAACCCCAAAIIVL0AwfOqbwIAIIAAAggggAACCCCAAAIIIIAAAggggAACCCCAAAIIIIAAAggQPKcNIIAAAggggAACCCCAAAIIIIAAAggggAACCCCAAAIIIIAAAghUvQDB86pvAgAggAACCCCAAAIIIIAAAggggAACCCCAAAIIIIAAAggggAACCBA8pw0ggAACCCCAAAIIIIAAAggggAACCCCAAAIIIIAAAggggAACCFS9AMHzqm8CACCAAAIIIIAAAggggAACCCCAAAIIIIAAAggggAACCCCAAAIIEDynDSCAAAIIIIAAAggggAACCCCAAAIIIIAAAggggAACCCCAAAIIVL0AwfOqbwIAIIAAAggggAACCCCAAAIIIIAAAggggAACCCCAAAIIIIAAAgjUbLfXXotgQAABBBBAAAEEEEAAAQQQQAABBBBAAAEEEEAAAQQQQAABBBBAoJoFatSiBcHzam4BlB0BBBBAAAEEEEAAAQQQQAABBBBAAAEEEEAAAQQQQAABBBBAQATPaQQIIIAAAggggAACCCCAAAIIIIAAAggggAACCCCAAAIIIIAAAlUvQPC86psAAAgggAACCCCAAAIIIIAAAggggAACCCCAAAIIIIAAAggggAACBM9pAwgggAACCCCAAAIIIIAAAggggAACCCCAAAIIIIAAAggggAACVS9A8LzqmwAACCCAAAIIIIAAAggggAACCCCAAAIIIIAAAggggAACCCCAAAIEz2kDCCCAAAIIIIAAAggggAACCCCAAAIIIIAAAggggAACCCCAAAJVL0DwvOqbAAAIIIAAAggggAACCCCAAAIIIIAAAggggAACCCCAAAIIIIAAAgTPaQMIIIAAAggggAACCCCAAAIIIIAAAggggAACCCCAAAIIIIAAAlUvQPC86psAAAgggAACCCCAAAIIIIAAAggggAACCCCAAAIIIIAAAggggAACBM9pAwgggAACCCCAAAIIIIAAAggggAACCCCAAAIIIIAAAggggAACVS9A8LzqmwAACCCAAAIIIIAAAggggAACCCCAAAIIIIAAAggggAACCCCAAAIEz2kDCCCAAAIIIIAAAggggAACCCCAAAIIIIAAAggggAACCCCAAAJVL0DwvOqbAAAIIIAAAggggAACCCCAAAIIIIAAAggggAACCCCAAAIIIIAAAgTPaQMIIIAAAggggAACCCCAAAIIIIAAAggggAACCCCAAAIIIIAAAlUvULPOFlssqnoFABBAAAEEEEAAAQQQQAABBBBAAAEEEEAAAQQQQAABBBBAAAEEqlqgRq1aEjyv6iZA4RFAAAEEEEAAAQQQQAABBBBAAAEEEEAAAQQQQAABBBBAAAEECJ7TBhBAAAEEEEAAAQQQQAABBBBAAAEEEEAAAQQQQAABBBBAAAEEql6A4HnVNwEAEEAAAQQQQAABBBBAAAEEEEAAAQQQQAABBBBAAAEEEEAAAQQIntMGEEAAAQQQQAABBBBAAAEEEEAAAQQQQAABBBBAAAEEEEAAAQSqXoDgedU3AQAQQAABBBBAAAEEEEAAAQQQQAABBBBAAAEEEEAAAQQQQAABBAie0wYQQAABBBBAAAEEEEAAAQQQQAABBBBAAAEEEEAAAQQQQAABBKpegOB51TcBABBAAAEEEEAAAQQQQAABBBBAAAEEEEAAAQQQQAABBBBAAAEECJ7TBhBAAAEEEEAAAQQQQAABBBBAAAEEEEAAAQQQQAABBBBAAAEEql6A4HnVNwEAEEAAAQQQQAABBBBAAAEEEEAAAQQQQAABBBBAAAEEEEAAAQQIntMGEEAAAQQQQAABBBBAAAEEEEAAAQQQQAABBBBAAAEEEEAAAQSqXoDgedU3AQAQQAABBBBAAAEEEEAAAQQQQAABBBBAAAEEEEAAAQQQQAABBAie0wYQQAABBBBAAAEEEEAAAQQQQAABBBBAAAEEEEAAAQQQQAABBKpegOB51TcBABBAAAEEEEAAAQQQQAABBBBAAAEEEEAAAQQQQAABBBBAAAEECJ7TBhBAAAEEEEAAAQQQQAABBBBAAAEEEEAAAQQQQAABBBBAAAEEql6A4HnVNwEAEEAAAQQQQAABBBBAAAEEEEAAAQQQQAABBBBAAAEEEEAAAQRqNt91l0UwIIAAAggggAACCCCAAAIIIIAAAggggAACCCCAAAIIIIAAAgggUM0CNVquFcHzam4BlB0BBBBAAAEEEEAAAQQQQAABBBBAAAEEEEAAAQQQQAABBBBAQATPaQQIIIAAAggggAACCCCAAAIIIIAAAggggAACCCCAAAIIIIAAAlUvQPC86psAAAgggAACCCCAAAIIIIAAAggggAACCCCAAAIIIIAAAggggAACBM9pAwgggAACCCCAAAIIIIAAAggggAACCCCAAAIIIIAAAggggAACVS9A8LzqmwAACCCAAAIIIIAAAggggAACCCCAAAIIIIAAAggggAACCCCAAAIEz2kDCCCAAAIIIIAAAggggAACCCCAAAIIIIAAAggggAACCCCAAAJVL0DwvOqbAAAIIIAAAggggAACCCCAAAIIIIAAAggggAACCCCAAAIIIIAAAgTPaQMIIIAAAggggAACCCCAAAIIIIAAAggggAACCCCAAAIIIIAAAlUvQPC86psAAAgggAACCCCAAAIIIIAAAggggAACCCCAAAIIIIAAAggggAACBM9pAwgggAACCCCAAAIIIIAAAggggAACCCCAAAIIIIAAAggggAACVS9A8LzqmwAACCCAAAIIIIAAAggggAACCCCAAAIIIIAAAggggAACCCCAAAIEz2kDCCCAAAIIIIAAAggggAACCCCAAAIIIIAAAggggAACCCCAAAJVL0DwvOqbAAAIIIAAAggggAACCCCAAAIIIIAAAggggAACCCCAAAIIIIAAAgTPaQMIIIAAAggggAACCCCAAAIIIIAAAggggAACCCCAAAIIIIAAAlUvULP5brssqnoFABBAAAEEEEAAAQQQQAABBBBAAAEEEEAAAQQQQAABBBBAAAEEqlqgRssvR/C8qpsAhUcAAQQQQAABBBBAAAEEykigWUupzcref9bccHHGvvxAmvydNPkbafbMMsowWUEAAQQQQAABBBBAAAEEEEAAgUoRIHheKTVZ7uVYob106hCp6bKZOf15knTjRdL0P5ItwVJNpdMulVZczT/dH76SbrlYmjE12fOWe2o7dJYO6FaaOvCz6LiNdPQ50hJLJic19Tfpqw+lj96UPnxLmj83ubRJCYH6KBB0nX01Ubq+X30sUW6e/e5ldVmyt56VHrqmLnNQPuf2a38zp0k39Jcmf1s++SxVTux9ZO/jpG32llZdV2rUyDvzlB+klx6k3cSph2Je//PmShac/eZj6b0J0m+T4+Qw95hivP+kzrJwgZff77+Q/vNi/b3OWrWV9jtR2mpPqf26UuMm4fZ2b/n8Pen5+6SXH+UdMFyMPRBAAAEEEEAAAQQQQAABBBBAwEGA4LkDErskIGAjRoY9LC3bKjOxH76Uzu+c3MdJS90+VA8cJ228vVRTk5t5+7g48BjJAujVth3ZQ+p6UfHrIMh150Okc650+yAap24WzJc+eVt64ArpreelRQvjpMIxCNRvgaDr7MM3pd771e+ypXLvdy+ry5K98IA06vS6zEH5nNuv/U37Xep7qBeUrJatpoF0fB/p4O5Sk6X9S027idcaSnn9z/hTeuMZ6d7Rkr2zxt2K/f6Tnq+/Zkkf/Eu653Lp43/HzXHpjttiN6lrf2mNDpJdN3G3WdOlZ+726sruOWwIIIAAAggggAACCCCAAAIIIIBATAGC5zHhOCyiQKmC5xY473uztOXuBM79qqjSg+epMi9aJNko29FnSV9OjNhY2R2Bei5A8Lz0FUgQdLE5wXMvANhrrLTHUfmDgbSbeNdqKYPnqRzarDY2stlmS4oTmC1l8Px/70ILpf++Il3RS5ryfTzrYh5l07H3GCNttlNhQfPsPNqMRDf0k158qJi5J20EEEAAAQQQQAABBBBAAAEEEKhgAYLnFVy5ZVW0UgTPCZyHV3m1BM9TErYcwJXnShPGh9uwBwKVIkDwvPQ1SRB0sTnBc2nHg7xZVoJGnKe0aDfxrtW6CJ6ncjplkjT0JOnT/0bLe10Ez8v5XWjXw6TuwyRb17wYm81ENP5G6aaLmYWoGL6kiQACCCCAAAIIIIAAAggggECFCxA8r/AKLpviFTt4boHzc66Stj+AEef5Kr3agudmMXuGdGVv6aWHy+ZyICMIFFWA4HlReX0TJwi6mKXag+c26nzoA9JmO/u3w7l/SXNme7+9/Ih0TZ/St9f6fsa6DJ6b3W8/SYNOiBZAr8vgeepdaPTZ0oTH6772Dz9LOq6P2xI+NuJ/9szFeW7YSFpqGf93/eySWQDdpk3DHnkAACAASURBVHG/6jwC6HVf6+QAAQQQQAABBBBAAAEEEEAAgXolQPC8XlVXPc5sMYPnBM7dG0a5Bs+n/SZ984l7OVJ72qi+lVaXmjbP/yH1x6+99XZ//i76OTgCgfomUA3B8x06Swd0i1czLVpLq66Te6xNazz523hpvvWs9NA18Y6ttKOqPXhubWv4o1Krtpk1azOh2JTfzz9AIK/QNh8UPC/kGk7lyaYSt7pr3CR/Lt9/TRp4TGZgN98RQffluO8/6edq2UZafiXJ3ofzbZM+l/ofWbfvQseeJx3dS2rU2D+ntuyO5fOF+71p8v3e2+zYtTaUzHS7/b2y19T4p2cB9JsGSo/dUGir43gEEEAAAQQQQAABBBBAAAEEEKgiAYLnVVTZdVrUYgXP7QOaTY26y6GMOHep4HINnn/4ptR7P5cS+O/Tbk3phL7StvsGf5BlZGh8X46sXwJ2HZwxwgv+pI/SK/Q6q18KwbkNCrxxj0imhqs9eL7VHlLfm7zRsanNAoL3j5VuH5qMcbWnUuxr2N4tdztcOqa31HZVf+2oQdlid2qyGQ+22l064UJp9Q7+78TWDp+4te5mO+iwtdT/dqlla3/T77+QbhogvflstBa+9Z7S6cOD6+qPKdLFXaLNFBAtB+yNAAIIIIAAAggggAACCCCAAAIVJkDwvMIqtGyLU4zgOYHz6NVdqcHzlISNRj37Mv81NO3j6YWHS19/GN2NIxCorwLpARuC514tFjvwVl/bSlL5rvbguV/5Z06TLjlOstHKbIULlOoaXraVdOEt0sbb+wejP3lb6nPQ4mn485Ws2MHz1Lnt3bjnGC/4bwH17M1m1+hzcOlHn1snhCH3S6usnZsn64jw3L3S1X0km6Y9zmaj7nuMlXbq7F/u156QhnRj1oc4thyDAAIIIIAAAggggAACCCCAQBUKEDyvwkqvkyInHTy3D4K9r5J2O4IR51EqtNKD52ax+5HS2ZfnTrlqI67uuFS6b0wUMfZFoH4L7HqY1PMKqfGSEiOrvbosVeCtfrec+LkneO7NiJM+7fe0372lQ778IL4rRy4WKOU1vNwK0rBH/Jd6mPGn1ynig9fDa6dUwXPLyZJLSZfcI22yQ26+5s2VruztBatLudk1scfRue/sFjh/4ArpzhGFB7bz/W0Qpa5K6cK5EEAAAQQQQAABBBBAAAEEEECgLAUInpdltVRgppIMnhM4j99AqiF4bu1j6APSZjvnOv3rH9Kg4+P7cSQC9U3A1pc9ro+X67tGSHePqm8lSD6/pQy8JZ/78k+R4DnB82K30lJfw/seL3UfLi2RtU73wgXSDRdJ428ML3Epg+eWm012lPrfJi3TPDdvj98sXXtBeJ6T2iMoL9ap0Tp1XX5W4YHzVF7zdXaY8Lg0tFtSpSIdBBBAAAEEEEAAAQQQQAABBBCoYAGC5xVcuWVVtKSC5xYY7TVW2uMo/2kZbb3EgcdIP3xVVsUvm8xUQ/DcsDv/TTp1sNSgYSb95+9J5+7vNsVq2VQaGUEgpkB6R5K/ZkkjTpVefypmYhV0WKkDbxVE51QUgucEz50aSgE7lfoaXnE1acSjUptVcjPtGogudfDcRp9f9oS09sa5eX77Janf4QVUQIRD7Tk0+F5pi91yD/rwDan/kdLsmRESdNj1kNOlkwfmvgPW1ZT1DllmFwQQQAABBBBAAAEEEEAAAQQQKC8BguflVR+Vm5skgucEzgtvH9USPN9qD6nvTdJSy2Sa/fCldH5n6bfJhVuSAgLlLrBXF+mM4d700TZd9AWHSNP/KPdcFz9/pQ68Fb9E5XUGgucEz4vdIuviGr78SanD1rklc10Oo9TBc8vpedd6yxtlbx++KfXer9i15KW/YSdp4F3SMi0yzzd7hteh641nks+HjT4fOV5qt2Zm2rae+jV9pKfuSv6cpIgAAggggAACCCCAAAIIIIAAAhUlQPC8oqqzjAtTaPDcAudnjZL2OlZq2Ci3oKUYcb5UU2m9LbzRM2t2lBouIa3YXlpiSenn7yQb2Tnle+mT/3ijO0sVoG3VVtrvRKljJ6ndGtLU36UPXpOu75frVC3B80Lbm+ulFMU+X5rWtrbZW+qwjbeuatPmkqX941fSvDnSlxOlt56VPnxLso+/pdjsmuuwldRpX6+9N2slNW8l/fStNHOa9M4r0osPugVjU+XbfFepzcpSyzbeh3Qr3+8/S+9NkF55zC2tqGVfob20xa7SxjtIzZfzbNu088pg16ut//rZO9K7r5bWt5gm1v7Pukxad1Nvhg67N40+W3r1MXc9O26tDb12afc9C8Db/c7ue1Zvlqa5vf2i57ZooXvadb1nKQNvbVeVtt1X2mArr/1Z+7fN2t6sGdLEf0lvPitN+rz4Kqt3kDrtI62zqdR0Wa8+bcTnH1Okqb9512ESz66kg+f1rS0mXf70llGqOozSGpN6DkY5Zymv4VS+ggLR5Rw8D3IqZfD87MulfU/Ird3XnpCGdCvesyOovp65WxrTI0pry923HK/DwkqU7NHWaeGAbtLam0g2a8OvP3rvHw9d43aeRo2998+t9vTeP+3vrJXWkBbMW/wOau8f9rz6+kO3NOPsZZ0w7JmZen+053ejJbw8/PlLcs/MOHnjGAQQQAABBBBAAAEEEEAAgaILEDwvOjEnqBUoJJhZl4FzO/duh0uHnSGtso5/4N6vim0dxz9/9dZyfOAKadrv0RqCBVvOGOEFrFLbJ29LFx21+P9b8O30EdIuh0j2oSl9C/owWu3Bc+vY0Gvf/B9ri2Xv1wKsI8bR50jrbe7WtubO8T7W3T7UG0kcZxt8n3e+1Db3L28klq0Hb5u1+f27Ssf09oLc+TYL5L/+tHTVuf5tfNlW0imDpJ0OlhovmT+tBfOldydIV/TyAouFbPaB8/i+0jZ75Y52CyvPp/+V7h0j/eeF6DkIs7UULW/dBnoBVReTj/4t3XKxZNe/65YevLMg97gR7h+t7aO3tUnL39LN3M5o57DRg7deUnjduZ2xsL2KHXiz+/HBp3rXkU3zXFMTnl8LXj93X7znRb7U7Ro8ooe31IkF78M2e3ZNmSQ9cZv06A3xOuskFTyuL23RntVW5tRmHfxs1pP0erfOJTOn5z57Xn7Eu/+WWx2W8jkY1ib9fi/2Nex3ToLn0WvKOg/ZdPfWiS19K8UyIvsc571HZ78fx12+py7updn3FjP88Wvp4mOlP36JXh92hF+a2X9f+KVsyyF1OS/zl+z7l3Wk6X21tNlOuUtruXQyWX9L793TgtVh70epnMz403t23js6+t9afuW0d2BrOwedKq2ylv8SYenHpZ6Z1jHAZjQoVQfXeLXPUQgggAACCCCAAAIIIIAAAhEEatbZZptFEfZnVwRiCcxZeR19f9aVWmCjPtO2xlO+08pXnKFGU3/1T7emgX45+Ez9ufMRWpS9frWkxj9/p5WuP1eNf5kUK1/5Dpq95iaa3KWf5i3fzi34EZBYwxl/qvXDY7Xsv92nppy+xR6afGw/LbLRFv+/LfXV+1pl9Km1/2/ecivqp5OG6q9V1/c9a/q+6Tv8vufx+vXA7tHqIEFZv3JZ8kH5jXvqaVvupZ+PuVCLlsjsVLDM+69qpRvzByqKZZ9elvkt22pyl/6atc7m8drWooVq9s5LanP/KDWcOTUS06RzbtDsNTb63zE18+ZohbuHqtl/ntP85svrp25DvN9dAn7/n8oSv0/Wirf0U5NvP/pfujM23klTjjxP85d1CNillcCulxXGDVHTia9FKpftvKjhEppy+DmatvW+OXUfKbFFC9X0w9e1wl2DI/nms7XzW7v85dCeWpA9fW1I5moWzFOLlx9Q68eudRqlN2OjHWvPs+T3n2m5p26t/e+wrdbuiN6ats2+tY5xtgZzZ6vVU7ep1fN3O+UzzjmSOMbvPmjpLvvWU1rhzkEFnWJmx+30s7X7lm1jpdPgr1la7okb1fKVBwszrGmgP3c4WL/t/zctWHrZWHlpNO232nvMMu+9Eul4v3uo3adWvursimyLk48foGlb7RPJKLVz3jZXZnWYxDtILCSfg4p5DQfl8acTL9H0LfbM+bn560+o7d1DQ4tWqvef9Iz8tk83/bbfKTl5W+qLd7XK2Mx3wdACxNghqMxNvvuk9vw11nmvSNvcNqvq14PP1MImTTPO0HDab2r9yJXBf3dk56cOr0O/e0vo300hnn5puryD+11z6fevv9pvUPt3ybxWK/jmIN+9zv42nHzcRZrZoVN4sDqgfHH+1spOqvbvvuP6e3/3xdiW+O0ntXnw8ljvrzFOxyEIIIAAAggggAACCCCAAAJFFqhR69YEz4uMTPL/P/L80oekZVtmctga1H0O9p/i3Hr/nzxQ6nxK8FTtF3eRfvgqeWI754n9pCZLJ5O2jUS4d6x0z2Vu6dkotl5jM0eef/SW1Ht/yUacXzxO2mi74LRS+2bvccTZUtf+7nXgllv3vfzKZUcH5dc95cw9bYr/7GlCbXTIncOk+8bmT7VY9qmz2nrsPceEj+p2KbuNQBp6kvTVRJe9vX0uf8KbQjq12cfrMT2lj/8tXXy3tNp67mml72nTTtvMCD9P8q7ZQq4fG1E1pKvXLlw3G/HU/zZp/S1cjwjf75tPvBFeViaXLcjWRmcdfqbU5fzMa9olzdQ+NnL1ufulsb0KC6r6ndPsLrzZaxcROk34Zt9mELBpca/uk3w+o3jl29fvPmj7v/CgdNkZ8c5iz6uTBkidT84d6Rg1RbtX2ZTGNtW+TasedbNnRI/R0o6dYwci/ndKq8/xN0k3X+Jen3730Gl/SBceFj5jRn1si+de481QE2cLanPlWIdJvIPEMfI7phjXcL682fU9+snMWVtsf7tWb7lEevja8JKV6v0nPSfnXyftcmhu3p69x3vuF3vrPkw68KTcszx4lXTr4GKfvfD06/o69Lu35Pu7yaXEfmm6vIP7XXOp+1fbVSSbeWeVtYNzEHSvW6OjdMEN+Y91KZftY++z40ZKD17tesTi/Qp9R0ulZH/vjb9ZumWQ+zMzem45AgEEEEAAAQQQQAABBBBAoAQCBM9LgMwpYgTP7UPlcedL9rEmaI3zYgXOdz3MWy84qcB5qgHMniGN6C696TACPSiAe+6BUu8rpV0Pzx/kqubguU31O/QByT7mpW+2rm+/I6SvF4+O9r02i2VvJ7PA+TlXuk2f7HrjsCnOLz1ZsunGXTa/AO+NA6S9jvHWp8ze7GOk/cemIfa7FtP3/8+LkgWKzxzpf/1ETWvAMW4fH106lLjY+O1jZXLNR1DwvEGD4HuKmcyZ7XWKyZ5e1q8urjzXWw4iqW3JpaRLxnnTpCa12Try110oPXVnUikmm07Sgbewjl5xcm9BuX8/Lw3/W7QAurUju8dst3/hHSFS+Y7aISJu8Ly+tsWkg+flWof2XlHoO0ica8HvmKSv4bB82brNwx/xlt1I32ZOkwadIL3vMFNKqYPndj2Nelxae+PMPFtw75q+0tN3hZW6sN+Dzm/Pu8vOlP7598LSL/bR5XAd1ofg+TXnh3fotbryC57bmuLDHvKWxUpqs9mYhnTzlgFy3Y49Tzq6V/g7rmt6xezs6JoH9kMAAQQQQAABBBBAAAEEEChYgOB5wYQk4CRga567jjyvy8C5fcix9RktAOu32bq0/31ZmjBemvKDt75v02aSTUdv60hvsas3IjxoreD/viL1PzI8IBgUwLVgio1e9QtiWrDFAvQW6LD1Cy3gl71V+shz+9hp6y1ut19myc3G1vC99oLw5los+6CgfipHtp65fYB/6SEvwD/9Ty/IvmZHaa9jpXU3C/6w99WHUt9DJBvdGbblBHjnSN9/Lq3eYXGwzdYjfXqc9NgNmaOuV99AOvliadMd/Ue02gfDhQsz8+mXll3ja23ojU4PSsvWsbzkBGni62Elko45Vzq2t+SztEPt9WDrw7/2pPTeP6VZ06Xfp0ht2kktW0ub7SJttbu0csDalpb/kad5a7uHbX7Bcxtht++J3rlS2y8/SP+4U3rydml6Wp3Z/WevLt5IvaD1qa2ThM3WYQGIJLaD/ubVqd89xdrkx295ZZ/4hteJwvaz+9s2e3sjmy2Y5Dda/dtPpfMPdGuTSZQjShpJB972OV7qfqmUtUzE/7Jkzw0LFP3rSemXH6WFCySbut/a3W5HBhtGuW+lTtZtgHTYGf51Urs26/fSq+OlN56WbLkUu2aatZR2Olja6aDgdmfX0c0XS4/dGC4dN3heX9uidYpaJ63j0QqrSTt1zuwMY/cRm5HB7mvp22fvSm89l/lv5VqHFjwv9B0kvPW47ZH0NRx21kO6ezNLZD9jotyPSx0877S3dP71uR3ZJn8nXXCw+4wqYTZBv1tAdPjDks0mkb7ZPeiCQ6SfvombcmmOK4frsD4Ez+3ZsMdRAc+chd47l70Xvvxo7jv46cOl/bv6H2vH2TvxhMcle5/4a6Y3c4+9S227n7T9AcHPK9e/tawl5eswHfTMbL1SeB7M5d4x0t2jStNeOQsCCCCAAAIIIIAAAggggEDiAgTPEyclQV+BKMHzfCMAvv9CKtaIc8v4UT2l4/vmfsixkToWfL1lsGT/O99mU9OfMVLa4YDcAKMFNy14/vm7+dPw+8hq02Jb0MoCbKnNPi699Ij0zDjpiw/Cg/KVHDy3IF6vK6SNt8+tv/QpxcMu0WLYW7B40D1e54rszT7OWVB3TA8vsBW0Wfn6XC+tv2Vu+aIE2bIDvNnn++J9b7RrvuUQDjpV6tovfApyl7SCrnfXafbzdXixer/8LLdR+dvu642Yb9kmtwZcp/POtrV7hV3zqeCBfUx97j7pmgvy30fyTUFvHWSGn5obcAtr136/271q5ONS+3UzfzV7m8Z/xGn526S16y7nejOEZI+aL9XoxjjlTjLwttr60pD7M+/LqTxZZwMLNt81Mn9952t7UWYs2Xovqc913iwR2Zt10rhrhPTE7cHPCatPm3b++Av80/htsvf8+ubj6M+vsGnbK6ktxu08YKrlXIdJvIPEuV79jknyGg7Lk81iY50/V1o9c8+oM2yUMnhuHQltGu0OW+fe2x+6Rrp1UFipC//dOpXYdNzZ96PP35POOzC5DmCF5zQ3hXK5Dss9eG6dR1ZdJ7OObZanZ+6RXnxQsntG0GadMW2WqOx3LuuEOeHvko1oz9ch1N45eo72gt/27ErfXGeEyPf8tk6O1/SR3nw2uAyWB5vu3e5HfrOVxRkFX4z2TJoIIIAAAggggAACCCCAAAKxBAiex2LjoMgCrsHzsKnzooywjZpJ+/gyanzux0YbJXj/FdKdw91TtLT63ZI7Ato1oBT0kTWVAwtu2ZSEtj7v7z+756vSgucrrCrZBzgb2Wsj/hsvmWsRdVrzYtgHpRl1OuR804i6jtTOFzx37WRg7fu8q6VdDgtue0mk9dLD0sju+dt3kK2tB29rLLuuV25n2WQHqf+t3kwS6Zvrx/58tlbXD1zpBVLt43DYFjSdaZQ1dsPOEWT34Zve+vWu620HjR57/SlvSuNy25IMvAVN2W3B6qvO80bNuWy27qs9M7IDdHasy+hWmyLZgmUbdir8HphveQkbQT/UZw3j9LPGCR5XUluMU37zK/c6TK/juO8gLteCyz5JXsP5zmczvti64dnXpZXfgoOXn+12P7dzlCp4bh3t+t6Uuz675cFG8loHVNd7u0tdBO2z93HSGcNyO1aV63MhVY5yug7LPXieXvf2jmPL9ljA2aV9BXVWttmXRp3pdl3l65hqs/7cOji4BQf9nWZHWAdne865vj/au6PVVXrn5tSZoyz9U8j1xrEIIIAAAggggAACCCCAAAKJCxA8T5yUBH0FXILnYYFzS9g+WNrITRulm/S2/ErelO3ZH0njTj9swdwBd0hNl83M6W1DvCBavi1fANcMXntCGn222weq9POUa/A86bpMtZUv3vNGz+YbRZ197qTt832ItanE7QOdSzA1lc+gEWX2+z/u8AJ2+bagAK9NLT2kqzc9t8sW1L7t2KijbTp2kgbe4U1lnb7ZNMG998+fG5uy/bjzM/exDi+3DJIeuc6lJJn72DXbaZ/Mf/vhS2+qdBt5G8fWjonzAdWmMz11cG7w4dl7pDE9o5ct+4huF0mHn5X5rzZa2tK2j+CuW9D0vDZC+fyDMqemd02zmPslFXhbfwtpwJ1Si+Uzcxt1RGrq6I7bSP1vy52K1mXpgKD7VtRrMZWX3Y6Qzr4sd3YJG1XY7whvaYmgLU7wuJLaYpzym2W512Gqvgt5B0nquk7qGvbLj40m3WwnqfMp0kbb5t5/7Zg4QehiBs8tENhhK2nfE7znl98oWNcObfWhjpLKo1865XQd1pfguQXOx98k3XyJ+/us37uW6+xc6fUWNMOBLbFlz6qgLei9M07HSztHIc/vYrZn0kYAAQQQQAABBBBAAAEEEIgtQPA8Nh0HRhIIC57bOr9H9/T/SJl9IgskXHWu9OJDkbIQunNQHh+/Rbqub+jhOTsETSddaPB80mdS38PCA3l+Oa6W4LkFgm26ZJueNGya/WynfMHzOPZBH+hsRIt92LPAbNQtaIS0y1qmQcFzl8B7ej5tneSRj0k27WX25jI61SUtl+C538dlm43hgkMlq6+oWyHXSJCt66wA2XkNCkq7TiMfVnY/uzjr0VrgZvSTuSMdXTsdhOUz6d+TCrydcKF0ZI/cZRTidIpJlTFond2wa8pGrdsasOmbBTnjTtEcNCrP0rSZWO64NLhW4gSPK6ktxim/aZZ7HaZqPM5zsFTXsHX+mTM7/tkscG4d1II26+hm0zjbjCguo2vT0wl6t7B3lKhppafbsJE3bXZNjX+u7Zr97B1p2CnuI2njCy4+svsw6UCfWSps9pV7LkviDMVJo5yuw/oSPH9vgjSwS7Rrz+99yXWWn/SaD+r4HPb+eNYor7NJ+ha341vY8zupd7bitHhSRQABBBBAAAEEEEAAAQQQCBAgeE7TKI1AvuD5G89466z6rZlrHzL81m8txggav5G0rtOs+ykWI3huoztuvtgLDMfZCgkMxjlf9jFhU6IncQ5Lwz5w2xT/tw/1RvxG2fJNsR7H3m9EZSFBLStLIcsC+H2wjLuOtl9aLqNk/erDL62wj5+Wjt/opTgfYFN5KuQaCQqex52mNqiDQlIfYpPseGAjlVdsn1mzf/wiPX9/tA/qUa7VuPsmETy3GSVGPS6tvXFmLuKO9E6l0m5Nbx1YW2c5fcvXqWHF1aThj0g2XXP6VkgHHUsn7jIGcYLHldQW45S/PtShtYlC30HiXrPZxwVdw0ml75eOdcq7e5T0xO3uo2vT0ynV+0/6Oe15bCOCx42K3pGwUMugJS1cOpAWeu64x5fbdVgfguf2/jiiu/TmM9HU/d6X4sxWY8/i3Y+UWrbOPP9P30ovPOCfJ3u+Dn9UsqWf0jeXJVLylTIo3TjliqbJ3ggggAACCCCAAAIIIIAAAkUQIHheBFSS9BEICp7PnSM1qPEPnN87Vpr8jXTWZf5TUEZZF68uKqUYwXOXkcX5ylpIYDAJw1J/PLYg+mfvSqNOd5+6PSiPcewtyD1qvNRh60y9OFNTZvsH5TMssOr3wdKmqbRpyX/9MVotJ5mW30dil+B5tByH713INeLnUUgHHMutX5phdRxeSm8PP/NCR165nrsu90sieL72JtKQ+6VlW2aWxNaLP69zvOBaKiW/esk3nX7ce0FYHcS9f8UJHldSW4xT/vpQh9Ze4jwHw9pZnN9LHTz/8gNviZWfvomTW++YUr///PKDNPxv0kf/jp/nQo6sj8HzcrsO60PwPG7A2e/dptDOZ67t1a+eC1nuJ/28fiPabfah/kdJZsWGAAIIIIAAAggggAACCCBQbwQIntebqqrnGQ0KnvsVy4JNFji3aR3t433vK6VdD8+dkrLcgzxBwRWXUTdBH/DijmBNORcSGEyiCZb643Eqz9P/kK7rJ1mHi7AtSfugUUyFjIxO5T9u2nFHePu5+aX1ydvSOftFDx6WS/C8kI/Vfh42WrHvofnXiM7XJosZPPdbL97yYp0pLFD01cSwq6V+/p5E8Hzv46QzhuV2/HrwKunWwYW5RE3bb3aLQjttpEoQJ+04weNKaotxyh/H2bWVxUk7yeegaz6j7Ffq4LnlrdBR3HXx/mP3gVcek268SLJOe6Xc6mPwPM614moaJ+1C3keC8hX3XSvomov7zDv/OmmXQ3Nz+fF/pCFdJVt+p1ibX10k0anV8uv3/LaO4mN7uf0NUqwyky4CCCCAAAIIIIAAAggggEBkAYLnkck4IJaAa/A8PXCeOpGN4B72kGTr/2Zvv02W+h8p2ZR45bTZaMT+t0sbdsrNVSHB80LXiizX4Pnn70pX9I5fg81bSVvvLXXaW7L1D/3W/rQP31edK70YEkAP+sAdx95vKQAr5eO3SNf1jV/e1JEjx+e2sbA1q4sdPI87WjzuB93CFRensOfRkq3T2mTpzFRd1+72s3U9NqgcxQyeB7VPy4tdL0/fJd07uvRBlyTr1C+tJILnfh/f4y5/kJ3H1TeQhj0sNV8u85egzlN+SxdY4OGCQyVbn7qQzdZRP/dqyabGTd/yBUziBI8rqS3GKX99qEOr/zjPwULaX9CxdRE8T+XF3lesc5EtixBlq4vgeSp/9l5w6cmlHflaH4Pn5XYdlnvwvJCgcFAnMWuz1unQlqd66JriLDdgS6NstnPm1ZvU1OrrbiYNuU9apkVm+i5/+0W5n7AvAggggAACCCCAAAIIIIBA0QUInhedmBPUCrgEz/0C5ym+rfeS+lznv/75exOkgV3qfl1dWztvg62kHQ6ULBCwdDP/ynf5gOL3kbWQj1SpnJRr8DxuwNVPeJfDpO5DJVsvOnuzNZhtRIudL2hL0t7y0nOM1HjJxWezHlZlKAAAIABJREFUqSFvHOCtQ1ro1mustOcxmanY6JkLD5Nsmlm/jeD5YpWlmkoWqNxmH2mbPaWV1/Jmu8jeXAPgSdqm8lDM4LmVddA90ha7BrdEW+PY2tJrT0oWvJ30eaGttu6PTyJ47jdqLqmAta3dOuIxaZW1M6387pNWh6OflNbbPHPfpAIBQYH8fEsHxAkeV1JbjFr++lKHSbyDJHX1B13DNvPJ2y8WdpYV2ksbbiu1to54Ps8DS/3916SLu0izZ7qfKyh4bjN9uMyKk+9MLVpLG28v2Yw0DRv572n37ouOih70dy9h5p5J3GfjnjvOceV4HZZ78LyQ6citk/GwR6Q1OgTXlt1zPn5Lev1p6Z9/l6zDdKGb/W0w8jFptfXDn69xzhX0925SnWbj5IljEEAAAQQQQAABBBBAAAEEYgkQPI/FxkGRBcKC5/kC56mTnT5c2r9r7qhiC+7cO0a6e1TkbEU6wD6srbymFxi3IJsFFdqt4QXJl1rGf7Sz3wliB8//ksb0lF5+JFK2M3auhuC5Fdg6MfS/TbIgVPb2nxelAccETyvuGzyPae/nnW/t4qg1Gyf9JAO8SaZVrJHn9qF07Y2kdTf3PtKutLrUup1kgfNGjd3EKzV4Hnat+OlY+/32U+ndCdKE8dIXH0Sfot9NvXh7JRHUKcYsA+kldk3fZmYZ8ajUbs1Mr6Q6JMVJP2rwOJXzfPft+tQWo5Y/jnGUqyNO+kk+B6Pk1XXfJK7hsHPZCFJbv3iNjrnvd9YJ7u7LveWFXLeg4HlS16rlo83KUo/R0qY7+gf+83V6cS2H636Hni6dNDDXrtDlh1zPH3W/ONdJlHPESb/cg+dhnTXDfHY9TDrrstzZfoKOmzlN+vYT6c1n43fmC6oHe7eZMzssx+G/N2jg/V2Y3fGmlNdeeC7ZAwEEEEAAAQQQQAABBBBAwEGA4LkDErskIJAveO4SOLcsWLDLggS2lnj25jKiOE4xLCBhH2k331mykT1BI3qipB03eG4fdS470xt9EXerluC5+exzvNT9UmmJrACpfXwb/jfJguh+m98H7rj2ft6FjNTJzq/v2oohgf4kA95JppVU8NwC4vZBdt/jpVXX9e4bhW6VHDw3GwsSXXizF3iJutn9+8uJ0suPSs+MizYSM+q5kto/icCbX9u3Ua/n7JdMZwK/6YP92mFQIOClh6WR3QsXs+naRz0urb1xZlr5An5Rg8fpKVdCW4xa/vpSh3Gfg4W3wtwUkriGXfJlz4+Lx3mdJrO3qLM7lCJ4bnm0oF3vK6VdD88NXCc1O4aLXVB5P39POu/AZAKVLvlw3accr8NyD57b9Op9D5W+/shVOXc/m63LOqn4zRYVlqotL/Pp29Jz90uvPOY2xXtYZ+6wc8b9neB5XDmOQwABBBBAAAEEEEAAAQTqTKBmu/32W1RnZ+fEVSMwc8U1NfH4IZqfNZV5zYL5WuXV+7XKy/c6WUxr30GfHHmh5jVtnrP/st99pA3uGqCGNnqgwG36yuvqq/1O04wVbRrnmlip1SxcWHvcIhuFkLa1f/4OrTzhwbxp/rLhTvqicw8tTAv8Npo1XR3v7K+mP30ZKz920Pc7HK5vdz8h4/ilfvtBHW/rq8bTf4+druuBfuWyY63uNrzlfNdknPZbuMSSmnjipbK6zN5W/udDav/c7b7pJGnv551EPaYy7pfXBvPmaq3xV6j1B6/4lu+Dk0Zq2qobZPwW1z/JtD4/5BxN2Thz+vAo+VrUsJG+2+VY/bTVflqwZNaa5U4txtvJ7kmWVvrmeo0k6ZE6v1+abd57UWs/MjpCqcJ3tXvz13udrF877qCFriPys5JtMH+ulp84Qas/c7OsnZfr5nddWl6juBajrtO9/K4Hv3Y4t1krTew6TLOXa5fBHaUsYfUUtayF3kPre1uMWv5KrMOwNlXo70lcw655mL7Kevr46P6a1zRzDeOGf83U+vcOUfNvApZIyTpBKd9/gtqUPd/WfPI6tX37Gdfix94v6L1/yT+nqOMd/dTk959ip+16oP3NMGnHI7Wo0RIZh1geVn/6ZjWavfg5VY7XoetzwNXD9ov7rlXMvx/mNG+tLzqframrb6RFDRpGKc7/9m04Z5ZWfOtJrfrS3bXvcUFbULuMddIIBy33yRta794hEY5gVwQQQAABBBBAAAEEEEAAgboWqFGbNgTP67oWquH81tN/6IOSrXGXvtlIugsOibaO3bHnSkf1yh0FvmiR9PA10q2D44vaiJ1uF0mdT5GyPrY5JWqB+58nSf99WZrwuGRrUmdPp3v7UOmBK/Mnt/PBUs+xUuMmi/ez6RH7HR68lrVLBm201on9Cq8Dl3P57eNXLtvPRjGee0DcVIOP69pfOvys3N+tfvof6X9ckvZ+3knUYyrnfnm1NjjWpvd/1L98l/3dm9Y+fYvrn2Ra517tjZSLky+bVrfP9blrRLu0qEULJauTL973lkSwKd2PvyDeNZKkRyoHfmm++KA3C0UxtlZtpYP+Ju10sLS8rfkbo/OQjUa7a4T0jzuKkcPC0/S7Li3VKK7FqOv0kvldD37PSxstOfyR3OdMlLKEiUYta1L30PraFqOWv5LrMKxtxf09iWs4yrkvul3qtE/mEfPnSddeID09zi2lcnn/efAqyWZAKvZmszXZbFGrrJ15JpvB4PKzCptFyTXvx/SWuvh0zLRZQnrvnzlLSDleh67PAVcP2y/uu1Yp/n6one3rLGmrPaXmy0Up1eJ97W+wq8+T3n7J//igv0fjnc39qLjv2e5nYE8EEEAAAQQQQAABBBBAAIGEBQieJwxKcgECSQbPbRrNgTaN5ra5J5s9w5uq1tbDi7OdOkQ68CT/tSJT6VmQfuZU6cdvpEmfSZM+lya+4f3v6X8uPmvQhziC55mdAkysWB+Vtj9A6n2VZFMPp29f2LShnf2nDY0a+MjXzvw+NlobHXGa9NZzcVpo5jF7d5FOH57Z0aPaguerrS9dcrcX9M63WaDj15+kH7/yOqDYupk2fez3X2Z+QC/kA3HUIKNLCyh18Dw9T21X8YLonfaVVl8/97oN875vjHTP5S6lLO0+SQTe/OrFpnHuc1DmcyBuyfyCdVGC5/k6CEXJU+207eOltXymbQ/q8JTkPTSV1/rUFqOWP+hdodLqMEq7C9s3iWs47Bzpv1uHylMukbJHxY4b6X6PK3XwfKs9vE5lSy2TWVLrJJbEkg4ufn73MTuuVAH8oPPbuuuDT8wsQTleh9UWPE+vkdU3kHY5VNpyD6ndGtE6NNt79lXneR0is7egv0etQ0VQwN2lrYftM/lb6YUHwvbidwQQQAABBBBAAAEEEEAAgTISIHheRpVR0VlJMnhuUDZytv+t3jrk2ZsFsy88LNpodktjh87eSPEmPlM+2+jU7z6THr/ZGy2THiQPqjiC57kypf54HKfdRQ185LtwDz1d6jYgc/RuWHA7yo3AL4AQln6SAd4k04ozGsoCe7Ye7cbb+6vZ1OH2kXz8zV7A3K7jsI3gebCQjSC00ZcWlGm/ntR02fyaNgJ9aDevc1E5bUkE3kY+JnXslFmqODOpBLn4XVt+6QeN7kyqQ1LQcyxf+kneQ4N8yrktRi1/tdZhIfeEJK7hKOcP6ogXZYaHUr//WPDx0odyR/AmdW9w8QvqdJCvA6NLui77NGshjXhMsg522Ztfp4dyvA6rOXieXmc2K5i9z+94oLTJDtKq64Z35vvxa2+2LhuJnr7ZjDo2W8tKq2f+e5Rr2aX9sQ8CCCCAAAIIIIAAAggggEC9FyB4Xu+rsJ4UIE4QM6xoR/bwpmPMWp9YNjLcPoKM7uEWLLPzWBDOPqasu1nuWad8L13RS3rn1bAcZf5O8DzXq9Qfj+O0u6iBj3ytIqi8LrMPuLS2nmOkPY/J3DNsWvgkA95JphUneL7HUdKZo6QlGmca2HqXNsLnhv7S7Jkukov3IXju7mXBGZvifeu9c5fkSKVinY0uPdk9zVLsmUTgza+9hl17rmWLGsRxDbS7nj99v6AAXL5AQ5L3UNc8l1NbjFN+6tC1pr39kriGo5wx6F0iSsCt1O8/cTq+RDFx2XftTaTB9+U+H/6a5Y1+f+Npl1Ti7WOzU110R24nr3zTxpfbdViM4Llfxy+XDhWFvBvFq8HgoyyY3mEr6aBTpc12Duj0vMhbIuuOSzPTCXq++s1GkHS+SQ8BBBBAAAEEEEAAAQQQQKBeCRA8r1fVVY8zGyeIGVZc+3gy6G5p811z97QPc7bm3YsPhaXi/R70kS1o5IJLqgTPc5VK/fG4rqdtX3dT78PxMi0yLZKYNtXav30E7bB1ZtrW2aPvodJP3/i30iQD3kmmFSd47jcl68IF0v1XSncNd7lKc/cp5ANxkh6pnNXltO2ugsu2lHpfLW2xW+4a6WHt0fUcSe6XRODNby3duXO8jlYvPVxYboMCTkEf98+/Ttr5kMxzzvhTuugo6dN3CstL0D0737TLcYLHheVy8dHl0BbjlJ86jNYCkriGo5yR4HkUrcX72nvKkPukTXfKPf7tF6UBx7p3co2ag679pcPPyj1q8ndS30NyRyTbnuV2HSYdPI+zDEdKsJB3o6h1F2X/ldaQLrhBWmuj3KOCZjjw60Bg07b33r947TFKmdgXAQQQQAABBBBAAAEEEECgLAQInpdFNVRBJooRPDc2m47RgpMWqM7eogS+/abXtiDcLYOkR6+PV0EEz3PdSh08t9kJju+bG9DLt5ZsnMBHUAsJmh4yibWRbdriYQ9Lrdpmnj3sA2CSAd4k04oaPA8aPfTtp1KfzpKNAo6zFfKBOEmPVN7rQ/Dc8rpUU2/2Dgv8pm/5RvnFqZ8kjkki8GZrsfYYIzVeMjNHf79Fuu7CwnIZdX1lv0C+Pb9uGiiNv6mwvHS/VDrgpMw0wjoJJHkPjZP7um6LccpPHUar6SSu4ShnDHqHjdIRrtTvP0HvoGHvCFFcXPYNmiEmbIkZl7SD9rFONCPGS+3Xzd0j3wjjcrsOkw6eB7031reR59m12m5Nacj9UttVMn+xpWNsGa+vP8r8d7/nWjl29CvkGuBYBBBAAAEEEEAAAQQQQACBggUInhdMSAJOAsUKntvJ9zlOOu3S3Kmb7bfXnvSmDA5b69jvA1WhI/eCAqcuU3bH+fjuUhGFBAZd0g/bp5Qfj/NNxV/KUZP2Qc+mlUzfkpiy9ODTpJMGSA0aZqYdFrxLMsCbZFpRg+dJBDP82qvfx3PXtayT9EjlrVjBcwvQHnNupsDc2dK1fb114uNsvqOx/5LG9pRefjROisU5JonAW1AQotDOG0EjNWfPkEacJr31XK6JrUHf53ppqWUyf3vnFan/UeHPvyDloADU7z97s1tM+tz/yKjPr0pri1HLb4r1vQ6Lc6UGp5rENRwlz0HPG5egY+o8pXz/sXMGBc9dn2dRfPLta/eRSx+W1uiQu5fdQyy4+dvkpM7mpWP3lJMvzl3Wad5cb1aq5+7zP1+5XYdJB8/37iKdPlxqtERm+V3acZJ/P5w+TNopa7aU6X9IQ7pK1rk0zuY3a0DQUip+1+L8edK1F0hPj4tz9sXHXHizZLNepW/WzvscLP35S2FpczQCCCCAAAIIIIAAAggggEBJBQiel5S7ik9WzOC5BRvsA5ONBMzebO3jmy8OH33n94Hq1x+lvodJ9qExzrbN3t4UkE2Wzjya4LnUuEmmicuHu6h1ENSpIl8Qys4RJ/CRL29BQe5C1oIO6hjgMpIryQBvkmklFTy3mSJsxG2cLShw6RpsSNIjlf9iBc/9Ztuwc44bKd1zeRw97x6cPRrbpU3GO1v8o5IIvAW1lbDgTFiuO3aSBtyeu9RDvjYYFOS2DmCDTpQmvh52Vv/fg0aMfvimdP5BwUH5qPfQSmuLUctv+vW9DuO1sPhHJXENRzk7wfMoWrn7Br2PLVok2brxo3vE7+STfTYbfTz0QWml1XPzEda5qdyuwySD5/mm0Hd5B08yeN5zjLTnMZn1EzajSVgL9Ou8FxQ8tzYy7BFphVUzU/30v9IFh0g2Y06cbfUNvBHwLdtkHs166nE0OQYBBBBAAAEEEEAAAQQQqHMBgud1XgVVkoFiBs+NMN/Hsj+mSIOOz7/2q98HqqCPLi5VZsHNi8dJG2+fuzfB8+IHzzfYSup/q2RTe2dvYR/H4gQ+8rWJoI9pM6dKQ0+S3p3g0qIy9wkaVRX2YdhSSTLAm2RaSQXP7UP8ZWdGN7Ujdugs9Rqb2+GlEoPnQaMg8y1pEKbq9/E6rLNKWJrF+D2pwFtQx5jP3/U+wM+eGS33FtwYdLe0+a65x/3jTm/EZNB25ihp3+Nzf3WdfSX7yKDRoi7LmUS9h1ZaW4xa/pR9fa7DaC298L2TuoZdc0Lw3FXKf79878RJBtBtyYaB46SNts3Nh927rGNYWOewcroO/YLMM6dJg0+Q3v9XtDrZZAep3y1S0+a5x5U6eB50/YbNnJSvxH4jz/PNkuI3Qtw6XN83Rrr7smi2qb3t/XH3ozKXikpqCZV4OeIoBBBAAAEEEEAAAQQQQACBAgQInheAx6ERBIodPLes7HqYZB+9skd622/2kemSLsHBjK79pcPPyixQ3Cn8LADSc7S0+5GS/e/sjeB5cYPn2+4rnTEid+SH1YONCr3+Qumpu4Ibb9zAR77Lwe8jne1vUzkOOFr6eZL7xRTUMcA+QD9wpXTHpfnTSjLgnWRaUYPnK67mrfneZuXM8n7xnnRe5+gjh8y1703eVLfZWyUGz4OmHf/zV+/D/Mf/cW+TtmfQOtNhU3xHO0syeycVeAsavRY3GHTsudJRvXKnGnYZQR40Yj1OMMCeW+dcIe16eGYQwPQnfyf1PST/PSvqPbTS2mLU8qdadX2uw2SuTPdUkrqGXc8Y9A4bZTrmcpm2PWgdaFeLuPvl69Ro98z/vCBdfqZkHVfjbPYM6nODtOXuufctS++rD6ULDw1Pv5yuQ792blZP3uYtseK6mc2ge6UOW/sfUergedD0+K7vWtmlCFrz3KaA73OQNP3P3HJvvac3O1j2cic2tfrI7tE7tgb9DeryzHStR/ZDAAEEEEAAAQQQQAABBBAoqQDB85JyV/HJShE8z/fBPyyA4DfdsFWXTU9rwU3XEYQ2Ws8C+Nvt7//xztIkeJ4bPLeRmldmrb8c5XKxUU3b7CVtvZe08pr+nRYsvff+KV3cJX9gNW7gI19+8434sSmVbZ1Hlw/Ga3SULBDvNx3pj19L/Q4PD8QnGfBOMq2owXO73i9/Qlpv80x5myb8qvOkFx5wb0HW4eKsy6Tmy/kf4/pBN0mPVE6KNW27+Y18zP9jugXOh3aTLPDtstn6qb2ukHY+JPe+V+i62y7nj7pPkoG3bhdJh56RW2575jxwlTcN/qKF4Tm02SROuNC/89dLD3uzKeRLx+rT7g3b7Zd7rr9mSdddKD13b3g+LJ2TB0oHnpwbxLcRdPdfKd01PH86Ue+hldYWo5Y/pVmf6zC8ZSW7R5LXsEvOgt5hp3wv9T1U+umb8FTKJXged+RyeAnD9ziyh9Tl/Nx7S+pIW/v83sulp8a53TdTx1kwtvswbxYqv83ugTZzx4sPheexnK7DoDXKrQOEPaMnvhFeHguc2/M5398lpQ6eWyfF4Y9IFvRO36xjwGtPSGN6RPu7q/9tknV6yN7yzdiSr57N1/Lw1nPhvrbHDgd6f/s1a5FbnoevkW4d7JYOeyGAAAIIIIAAAggggAACCJSVAMHzsqqOCs5MKYLnxmcfZC59SLKRbNlbvo9N+UYQ2rTaNhomXyDJPsLs00U6sqfUul3+inRZ+y7ux/ewJpTkmoVh5/L7PejjcZy0oh7jOsq7WPanD5P26+rfqeKXH6Q7h3sfdv0CZBac7HKedOAp/sE1C9TdfLE0/qZwlSQDvEmmFTV4biW1YKO16ZqazHLbKCMbgf+PO/J72LVqsxRstrNkxkGba7AhSY9UXooVPLf0g6Ydt98siHH/FdLTd0k2C0fQZh+sTx0sWceO7Hoox/XOrRxJBt6Cpje381gg4IPXpZsGSF9+4C9obbDHaGnTHf07/Vg9XHSUZCPowrbV1pcG3+c/e4LdI/71D+8+Yfcbv23dzaQzR/rXpe3vOnIzzj20ktpinPKn6qM+12FY+0zy9ySvYZd8BQX7LChro1TfeDo8lVIHzy1Hfs8Pl6UXwksTf4+gGTbSU7T3dVuC5elx3gw9fpsFKm2KbAswr7xWcIfVOCO1y+U6DJqVwzxsSapr+nj39aDNymFTia+18WIfey43bJTZgaHUwXPLb9D0+Pbb9194HY1ffzq4E4X93dVpb+mUQf6dJlxm0Vl3U2nAnf4zVdl7z+v2zLwk+JnZqq3UbYC0Y2f/d0hruxce5r1PsSGAAAIIIIAAAggggAACCNQ7AYLn9a7K6mmGSxU8N56gqfjst3xr0eYLbs6a7k39/s/HJVtXOrW1X1fa/kCp49bSMtkjDhZKCxfmjrCxD1cWlHrwquCgVCEf3/M1kWoNntuHq2GnSPaBMGwrln2+tThTebLpmS1AZeuyz50jLdNcsoCWfQD1W47Ajos6RXSSAd4k04oTPM/3gds6IXz/pfTmM9IbzyyebSA1S8FWe0rt1si9Pu2DqX1Yzg4Ef/G+NPrs/EHMJD1SbaKYwfN8gd/U+S049N1n3r3TPkbb1nhJr12u0SH3vpd+fcVdbzvsGi3096QDb/mmI669RhdKv/woffbO4ufHCqt6hrb8gLU3vy3KaMnU8fmWL7F9LIhuo2TtHmPTydpmz7F1NpVarxQ8a4dNZTukW/HuoZXUFgt9htTXOiz0uoxyfNLXcNi57bkxarwXhMzeLMhrM0OEbXURPL/odqnTPrk5sxlvLjo6+vImYWV0+d2CntZpba9jgu996enYM9lmf1owz3tnXnJpackmuTMY+Z076vtRehrlcB1afoKW/Uk9W+z5bLOTvDdBmj/fK0HHbbzR0PaMSX++2DPFlvc56FTJ7rmprS6C5/ne31L5sndi6zj25URpxlTvX13fi11HfMep5xbLSxtvH/78HtNTmjDe5apgHwQQQAABBBBAAAEEEEAAgTIUIHhehpVSkVkqZfDcAIMC4flGoNjoc1sT0G/UetRKsQ989oHKghF7HJ3/aL9p3Av9+B50xmoMntvIjxGnSV9NdKvFYtnb2ZNsY5aetef3X5MGHe8+xWWSAd4k04oTPDcDl1FsbjXvBYlvHeRNcRo0hbulFTSNe5IeqTwXM3hu57CP7P1uzV9eV7/0/SzYfunJ4csIxEm70GOKEXgL+wAfNc/2DLlvjHTP5VGPTPaasLPPnuEthfDyI255iXsPrZS2GLf86bpJ3tdKWYduLaTwvYpxDYflytZHtqUpsjfXTi51ETw/prc3TXr2FraUUZhFob9bAN2WvLDlKvLN+lLIeayMz9/vjc7ON3tKvnPU9XVoecs3OjqKT+qZ8uaz0tAH6z54bnnf7QjprFFuHSFcy2rvxf9+Xhpxqvt7sV0nR/VKri1GWSrFtVzshwACCCCAAAIIIIAAAgggUHIBguclJ6/SE5Y6eG6jfG09vbU38f/QGTQawEYQ9r3Jf9pb16pLn0pxj6O8qQmXaBx8NMFzV9lo+9ka4k/eJt07OtqH0yQCH/lyatM8WhuztpY9ujlKCW00q03zfsU50cqXZIA3ybTiBs/tI3zP0dLuRwaPmg1zNct//t37yD7nL+/eYSO2grZKCp5bGS0gZB+wl1omTCr8d/twbaPYbKYH1zXTw1NNdo9iBd5s3V2bgr1lm8Lya8Hq6/tJz90XP539u0ld+xVepzZrhy1bYsuXuG6F3EMroS0WUv504/pah67tpJD9inUN58uTBXpPuURq0DB3L7tm7b3SniNBW10Ez+2e1Od6//uABVPHjfQ6etbVtvku3jty0FrlcfNl077fNSJ86RaX9OvyOkzlr9D7os14NW6U9NDVkt/fY3Ux8jxVtiQD1/Yu9+rj0pXnuAfOU/lIqp6t7d14kTcbABsCCCCAAAIIIIAAAggggEC9FqhpvcEGi+p1Cch8vRCY3359Te1zsxZmTW3ecPI3ajGsqxpYwDnhbd66m2va2WO1sFmrnJQb/vS1mo86VQ1/zV37dcEK7TWt+yjNX22DaMHN+fPU5I1/qOk9I9XAphq0gcFNltbUXtdq3vpbBpau6QNjtPQTN2f8PqfTvpp+0mAtatzkf/9uaTYfcbIafeuw9m3A2Wbtf7JmHtEr49di1kF2NvzKlVS11/w1Sw2m/65G33ykJhMeU+OJ/4oWVP7/jBTLPqOcNQ0085AzNHvPLloUI2Bp7XaZO4eq8buvROb786Jxmrf2phnHLfH5O2oxuEudpjX91GH6a7sD4+WrpoFm7ddVszp31yKbXjfC5mf517YHaEbXgYFpBV0zSdqmiuCXZpPXHlezG/pGKGX4rvNXXU/TTxki+++4nTrs+lv60Wu11Av3B69TGp6Vou/hdx+0kybhurBFa00/eYjmdugkNfQJsuUr3aKFavzhG2p2ywA1+O2ngh1q6/SkQZpv0+NaJ5Mom8/zzPXwQu+h9b0tFlr+dOf6WoeubSXufsW8hoPyNH+VdTT1/Ju0sPnyvrv4vcul7xj0/hP3+etiZ+/cU/vdofnt1vLdPYl7nks+8u7TaAnN2rebZu9xTKCt6zlqZs/Qkm88paYPjv3fe7jrsfn2q6vrMD1P9jfN9FMu1YI2K0cqUu07zm2XqPEHr9Ue5/f3mEsbLObfD3M33K72nWvB8u0ilS1950Lei1PpLFxuxdpn5twO20R/Zi5YoMYfv5nY8zs2BAcigAACCCCAAAIIIIAAAggkJlCjtm0JnifGSUIVI2CBhm32lmx005odg9dltFGWU3+VJvxdsvX1fskNxteOqDn/em/qxewAhh1/62DpkWsnWERZAAAgAElEQVQrho6CRBCwGRJstMtex0r2QTRo7ePaL57zvKnnn7jNG3FuI2zYMgVsVL+NYtp2v/zTkJulrfn85O3Sq+P9LQ85XTq6l7R0s1zl77+Q+hws2TrQlbatt4U3fekGW0pNlw0vnY1oszVJn7rTa5dxp8cNP1P92qPdmtKRPSQb+WmdxvLNMmFrudryCzZN+5cfJF9O1zpNPc/+/YJ09yj/51nyuQtO0TXfqRQquS26WpRbHZayvXCu+i1g78eb7iTtf6I3M0/YfTNV2pnTpC/el154QHrl0eI+g+r6OrQp7vfuIh18mjdaP6hTlL0f/jzJey4/dmNxTZJqdVaWLXeTDjtTWntjt6ncU3X/2A2SPbeSei+20fn2HrTRdt4a60Gb3W+ts/Rbz0n3X+Et6cOGAAIIIIAAAggggAACCCBQMQIEzyumKilI0QTsY1X79aSOnaRl/j+YtGCBF3z79lPp98lup155LWnzXRen8eVE6cM3pOneKHW2KhewdmZtpMPWUou0kW0/fiPZ+tE/fJXch8FqoG61grTOJl7nl9T256/Sh29KFvx2CfJa5wb7eLrWRl4KM6ZJ703wrvukPtKWc100ayGtso7XJhsvuTince5/5VzOYufNz7GuDO26aL+utyxBamT83DnedTHps/J9HtEWF7fS+lqHxb7OSL+yBOz5u0J7yWaBWmm1zLLZs/yTt6Upk+runlXX16H5mE3HbRY/n1PPlS/eqzuXpFqhn6+lXernlV8+Ksk5qfoiHQQQQAABBBBAAAEEEECgAgUInldgpVIkBBBAAAEEEEAAAQQQQAABBBBAAAEEEEAAAQQQQAABBBBAAIFoAgTPo3mxNwIIIIAAAggggAACCCCAAAIIIIAAAggggAACCCCAAAIIIIBABQoQPK/ASqVICCCAAAIIIIAAAggggAACCCCAAAIIIIAAAggggAACCCCAAALRBAieR/NibwQQQAABBBBAAAEEEEAAAQQQQAABBBBAAAEEEEAAAQQQQACBChQgeF6BlUqREEAAAQQQQAABBBBAAAEEEEAAAQQQQAABBBBAAAEEEEAAAQSiCRA8j+bF3ggggAACCCCAAAIIIIAAAggggAACCCCAAAIIIIAAAggggAACFShA8LwCK5UiIYAAAggggAACCCCAAAIIIIAAAggggAACCCCAAAIIIIAAAghEEyB4Hs2LvRFAAAEEEEAAAQQQQAABBBBAAAEEEEAAAQQQQAABBBBAAAEEKlCA4HkFVipFQgABBBBAAAEEEEAAAQQQQAABBBBAAAEEEEAAAQQQQAABBBCIJkDwPJoXeyOAAAIIIIAAAggggAACCCCAAAIIIIAAAggggAACCCCAAAIIVKAAwfMKrFSKhAACCCCAAAIIIIAAAggggAACCCCAAAIIIIAAAggggAACCCAQTYDgeTQv9kYAAQQQQAABBBBAAAEEEEAAAQQQQAABBBBAAAEEEEAAAQQQqECBmp0OPnhRBZaLIiGAAAIIIIAAAggggAACCCCAAAIIIIAAAggggAACCCCAAAIIIOAsUKMVVyB47szFjggggAACCCCAAAIIIIAAAggggAACCCCAAAIIIIAAAggggAAClShA8LwSa5UyIYAAAggggAACCCCAAAIIIIAAAggggAACCCCAAAIIIIAAAghEEiB4HomLnRFAAAEEEEAAAQQQQAABBBBAAAEEEEAAAQQQQAABBBBAAAEEKlGA4Hkl1iplQgABBBBAAAEEEEAAAQQQQAABBBBAAAEEEEAAAQQQQAABBBCIJEDwPBIXOyOAAAIIIIAAAggggAACCCCAAAIIIIAAAggggAACCCCAAAIIVKIAwfNKrFXKhAACCCCAAAIIIIAAAggggAACCCCAAAIIIIAAAggggAACCCAQSYDgeSQudkYAAQQQQAABBBBAAAEEEEAAAQQQQAABBBBAAAEEEEAAAQQQqEQBgueVWKuUCQEEEEAAAQQQQAABBBBAAAEEEEAAAQQQQAABBBBAAAEEEEAgkgDB80hc7IwAAggggAACCCCAAAIIIIAAAggggAACCCCAAAIIIIAAAgggUIkCBM8rsVYpEwIIIIAAAggggAACCCCAAAIIIIAAAggggAACCCCAAAIIIIBAJAGC55G42BkBBBBAAAEEEEAAAQQQQAABBBBAAAEEEEAAAQQQQAABBBBAoBIFCJ5XYq1SJgQQQAABBBBAAAEEEEAAAQQQQAABBBBAAAEEEEAAAQQQQACBSAIEzyNxsTMCCCCAAAIIIIAAAggggAACCCCAAAIIIIAAAggggAACCCCAQCUKEDyvxFqlTAgggAACCCCAAAIIIIAAAggggAACCCCAAAIIIIAAAggggAACkQQInkfiYmcEEEAAAQQQQAABBBBAAAEEEEAAAQQQQAABBBBAAAEEEEAAgUoUqNFKKy6qxIJRJgQQQAABBBBAAAEEEEAAAQQQQAABBBBAAAEEEEAAAQQQQAABBFwFCJ67SrEfAggggAACCCCAAAIIIIAAAggggAACCCCAAAIIIIAAAggggEDFChA8r9iqpWAIIIAAAggggAACCCCAAAIIIIAAAggggAACCCCAAAIIIIAAAq4CBM9dpdgPAQQQQAABBBBAAAEEEEAAAQQQQAABBBBAAAEEEEAAAQQQQKBiBQieV2zVUjAEEEAAAQQQQAABBBBAAAEEEEAAAQQQQAABBBBAAAEEEEAAAVcBgueuUuyHAAIIIIAAAggggAACCCCAAAIIIIAAAggggAACCCCAAAIIIFCxAgTPK7ZqKRgCCCCAAAIIIIAAAggggAACCCCAAAIIIIAAAggggAACCCCAgKsAwXNXKfZDAAEEEEAAAQQQQAABBBBAAAEEEEAAAQQQQAABBBBAAAEEEKhYAYLnFVu1FAwBBBBAAAEEEEAAAQQQQAABBBBAAAEEEEAAAQQQQAABBBBAwFWA4LmrFPshgAACCCCAAAIIIIAAAggggAACCCCAAAIIIIAAAggggAACCFSsAMHziq1aCoYAAggggAACCCCAAAIIIIAAAggggAACCCCAAAIIIIAAAggg4CpA8NxViv0QQAABBBBAAAEEEEAAAQQQQAABBBBAAAEEEEAAAQQQQAABBCpWgOB5xVYtBUMAAQQQQAABBBBAAAEEEEAAAQQQQAABBBBAAAEEEEAAAQQQcBUgeO4qxX4IIIAAAggggAACCCCAAAIIIIAAAggggAACCCCAAAIIIIAAAhUrQPC8YquWgiGAAAIIIIAAAggggAACCCCAAAIIIIAAAggggAACCCCAAAIIuArU7HTooYtcd2Y/BBBAAAEEEEAAAQQQQAABBBBAAAEEEEAAAQQQQAABBBBAAAEEKlGgRu3aETyvxJqlTAgggAACCCCAAAIIIIAAAggggAACCCCAAAIIIIAAAggggAACzgIEz52p2BEBBBBAAAEEEEAAAQQQQAABBBBAAAEEEEAAAQQQQAABBBBAoFIFCJ5Xas1SLgQQQAABBBBAAAEEEEAAAQQQQAABBBBAAAEEEEAAAQQQQAABZwGC5//H3nlAS1GkX/ySkxlQFBAwYARzzq5Z15wVUcwYUYxIDiqYAypGQMTs6hrXNcc15wCKoCKgmECCCLz/ufR/fBOquqvDzPTMu3UOZ9c31RV+VV1dVbe+r5xRKaIIiIAIiIAIiIAIiIAIiIAIiIAIiIAIiIAIiIAIiIAIiIAIiIAIiIAIiEC1EpB4Xq0tq3qJgAiIgAiIgAiIgAiIgAiIgAiIgAiIgAiIgAiIgAiIgAiIgAiIgAiIgAg4E5B47oxKEUVABERABERABERABERABERABERABERABERABERABERABERABERABERABKqVgMTzam1Z1UsEREAEREAEREAEREAEREAEREAEREAEREAEREAEREAEREAEREAEREAERMCZgMRzZ1SKKAIiIAIiIAIiIAIiIAIiIAIiIAIiIAIiIAIiIAIiIAIiIAIiIAIiIAIiUK0EJJ5Xa8uqXiIgAiIgAiIgAiIgAiIgAiIgAiIgAiIgAiIgAiIgAiIgAiIgAiIgAiIgAs4EJJ47o1JEERABERABERABERABERABERABERABERABERABERABERABERABERABERCBaiUg8bxaW1b1EgEREAEREAEREAEREAEREAEREAEREAEREAEREAEREAEREAEREAEREAERcCYg8dwZlSKKgAiIgAiIgAiIgAiIgAiIgAiIgAiIgAiIgAiIgAiIgAiIgAiIgAiIgAhUKwGJ59XasqqXCIiACIiACIiACIiACIiACIiACIiACIiACIiACIiACIiACIiACIiACIiAMwGJ586oFFEEREAEREAEREAEREAEREAEREAEREAEREAEREAEREAEREAEREAEREAERKBaCdRr3aVLTbVWTvUSAREQAREQAREQAREQAREQAREQAREQAREQAREQAREQAREQAREQAREQAREQARcC9dCuncRzF1KKIwIiIAIiIAIiIAIiIAIiIAIiIAIiIAIiIAIiIAIiIAIiIAIiIAIiIAIiULUEJJ5XbdOqYiIgAiIgAiIgAiIgAiIgAiIgAiIgAiIgAiIgAiIgAiIgAiIgAiIgAiIgAq4EJJ67klI8ERABERABERABERABERABERABERABERABERABERABERABERABERABERCBqiUg8bxqm1YVEwEREAEREAEREAEREAEREAEREAEREAEREAEREAEREAEREAEREAEREAERcCUg8dyVlOKJgAiIgAiIgAiIgAiIgAiIgAiIgAiIgAiIgAiIgAiIgAiIgAiIgAiIgAhULQGJ51XbtKqYCIiACIiACIiACIiACIiACIiACIiACIiACIiACIiACIiACIiACIiACIiAKwGJ566kFE8EREAEREAEREAEREAEREAEREAEREAEREAEREAEREAEREAEREAEREAERKBqCUg8r9qmVcVEQAREQAREQAREQAREQAREQAREQAREQAREQAREQAREQAREQAREQAREQARcCUg8dyWleCIgAiIgAiIgAiIgAiIgAiIgAiIgAiIgAiIgAiIgAiIgAiIgAiIgAiIgAlVLQOJ51TatKiYCIiACIiACIiACIiACIiACIiACIiACIiACIiACIiACIiACIiACIiACIuBKQOK5KynFEwEREAEREAEREAEREAEREAEREAEREAEREAEREAEREAEREAEREAEREAERqFoCEs+rtmlVMREQAREQAREQAREQAREQAREQAREQAREQAREQAREQAREQAREQAREQAREQAVcCEs9dSSmeCIiACIiACIiACIiACIiACIiACIiACIiACIiACIiACIiACIiACIiACIhA1RKQeF61TauKiYAIiIAIiIAIiIAIiIAIiIAIiIAIiIAIiIAIiIAIiIAIiIAIiIAIiIAIuBKQeO5KSvFEQAREQAREQAREQAREQAREQAREQAREQAREQAREQAREQAREQAREQAREQASqlkC9bQ44oKZqa6eKiYAIiIAIiIAIiIAIiIAIiIAIiIAIiIAIiIAIiIAIiIAIiIAIiIAIiIAIiIADgXpo317iuQMoRREBERABERABERABERABERABERABERABERABERABERABERABERABERABEaheAhLPq7dtVTMREAEREAEREAEREAEREAEREAEREAEREAEREAEREAEREAEREAEREAEREAFHAhLPHUEpmgiIgAiIgAiIQIoIrLASsFwroP1awModvIItWgRMeB/47Sdg6tfAwr9SVGAVRQREQAREQAREQAREQAREQAREQAREQAREQAREQAREIO0EJJ6nvYWqqXzrbg4cfAbQqHHytVq8GPj2S08sef9FYMZ3yeehFEUgDIH9TwY22TnME8FxZ/0KfP0R8MkbwKRPJAwGE6usGLYxcvLnwO0DKqsuxSjtKqsBex4DbLQDsNKqQMNG/rnU1AB//AZ8/g7w9Bjgg1eAmsXFKJnSFAEREAEREAEREIFcAkstB/ToB7Rum/v3p8YArz8hWiIgAmEI7H0csOUe3hNzZwPjhgPfTgiTguKKQC2BQ84Eum7j/Tf3WEYPAX78XoREQAREQAREQAREIIeAxHN1iNIR2G4/4PQRQOOmxc9z/lzg0zeBB64Hvny3+PkpBxHIJ3DWNcCOBxaPy6KFwPdfAY/eArz4iETB4pEuXcq2MfKLd4CLitiXSlfD8DnVqw/seABwWC9gxfZAvXrh08g8QWv0J+4C/nWzDp5Ep6gnRUAEREAEREAEXAjQQ87g+wAe/ssOYy8DHh7pkoLiiIAIkAAPGF9wC7BMS4/Hm08Bw0+Nv/7NeLHqvLHnzYph2hRg8mel92C1UnugTUeg80ZAgwbApE+BKZ+X3yiExgBrbuCxWbgQeO1xYNo3xe+XTVsAbVYFOqxT62Fszizgi3eBn6cBv8yIV4YOawP9xgLsAww0ThjaA5g/J166eloEREAEREAERKCqCEg8r6rmTHllSimeZ1DQyvDDV4GRFwA/TU05IBWvqggUWzzPhsVT0rf2Bd55rqoQ1rnKSDzPbXJuHp08DOi0bjzRPL8jzfgWuO4c4LO36lwXU4VFQAREQAREQARKREDieYlAK5uqJkARlYdQ1ujqVZOi6aBuwJQvwlebXqt2OBDY/SiA4qmfUQf3kWZOA159DPj37cCvP4bPL+iJtTYBDjkDWG9LoGlzc2xeQTXxA+/AzbsvxD8wEFSm7N95iHnoA8A6m3l/XTAfuOE84JVHw6TiHpc86L1vvS0Aeu7wOzRNYxkecvjvfcBLD0c7GH3MRcD+p3j50DCBhjf3Xe1eXsUUAREQAREQARGoegISz6u+iVNUwXKI55nq03XvTRfJRV6KukPVF6WU4jlhcmH9+B3AmEtLu6iu+oYsYQUlnnuwuVFzUE+A7vSK5amEGy53Xw48cWcJG1hZiYAIiIAIiIAI1BkCEs/rTFOrokUkkC1w8komXsU0qm+4DCmac13B65+WXj7cs5l19nsvAjdflIyI3mk9oOflwOrre+sel8C6fzcBuKVP6Q4A88ACrbMzzIolnvPA9ImDw/HIZkbvYvdfBzw9Ntw+SP4YzXSGHe8dVlAQAREQAREQAREQAW5Ro337GpEQgZIQKKd4zgrO+wO4oTfw+pMlqa4yqeMESi2eE7dOTFd2p5N47m0gnTwU2OUwoEHD4PbkJg7/ZQI3x2ih4hL43L1XA4/c5BJbcURABERABERABETAnYDEc3dWpYzJu7MP75Wb47TJwLAewG8zS1kS5RVEIN9dO72tDTwa+GFS0JO1v6/cCeh9I7Da+u7P2GJSXKXl9bvPR09rz+5AtwuAZktFS4PrlweuAx4aGU4ojpLbwacDR55XawFeDPE8Lo9MvXi44L0XgGt7AbN/da/toWcDh50F1G/gPfP+i8DgY4vP1r2EiikCIiACIiACIlBGAhLPywi/zmVtE4Zm/QJ8+2U8HMuvCLRsEyyaTP3ac/PFhZeCCBSTgE085z3lXHiHDS2WAVbuGNzHaVF788We+zKFyiJQ18VzCuenDQd2PthuhUEXil++77lQfOkRgF5F8gPF87U2AnY4CNhkx9r7EU29gYeqrj4TePu/ldVXVFoREAEREAEREIF0E5B4ns72ObAn0O3C3LJRjO17WPx7lNNZ48osFdcFfe8CNtrRKz/F0X/d7HlZcw1rbgicdxPQuq3rE8HxuNa+rR/w3P3BcfNjUKilm3Ye9o0TSnFgntbmg8YDHdetLWnS4nlSPLJZhr27PH+c/muB52Hg+QfitJCeFQEREAEREAERqBICEs+rpCErohrFFoa4wNpkJ+Co84AO65jvSIrq6qsiAKuQqSJgE8/HXubdWRY18C4w9vH1t7QLjLz/q98R4U5dRy2PnkuOwBa7ey7rmjQF6jcEmrXwxrEv3gEuOjC5fNKaEu8gPGWY+c4/jt1fvgfcOQiY8L57Dfhd2KMbcPjZdhGdB1r6H6ENU3eqiikCIiACIiACIhBEQOJ5EKHy/C7xvDzcw+aav3cU9q7zFdt5Lsfbrm7PmdeezfgW+OEbYMrnQMtVgPZrAO3WtN9BztSiHFbfZh/g9Cv87zanW/Y5s7zy8uB8+852oT1KGcK0Aa3ODz8n1xNYkuL5ZrsAva6zW+Bz7cdD0jR+mfw58PtMoP1aQIe1gJVWtXPhcy8+DFx/rrv1+FHnAwedVrt/+NVH3mGa+XPCEFNcERABERABERCBKiQg8bwKGzW1VSq2eJ6pOE/y9hwO7HiAWVyc8R3Q7zBZn6e2o1RJwYolnmfw7HwIcMJA84Jz8SJg9DDgsVurBGYdrEb2eFkXxPO1NwUuGAUs16qwsZNwT0jvJLQ8YT48kJAdoliy1MEuqSqLgAiIgAiIgAiEICDxPASsEkaVeF5C2BGzatIMGHQvwLuwM+GZcZ5FsEvg4dnzbwK23NMce+5s4Mm7PNfnJoGUz3Mv6fBzAYrwpkBX/wOOdNtT4lgwcDzQbg3zOueJO707u/PLwn0tCti8aqBp88Jno7ixd+HXdRug1/WF67KkxHN6CRt8H8A71fMDvYx98iYwbgTw5bvm0vJ53mG/V3czl7DlZBsPug9Yqb2XHy377xoCPH6HCy3FEQEREAEREAERqGICEs+ruHFTV7VSieesOBdcfe4EumxdiEGumFLXNaqyQMUWzwnNz1L387eBPoe4n7iuykao4EptfwBw+nCgURPv9Py1Z1dwZQKK7jdex3GNmJ8tN1r63AGsv1VhgXSoqnr7l2omAiIgAiIgAuUgIPG8HNSD85R4Hsyo3DF4SPyUS4FGjb2S/PE7cNkJwKf/cyvZ5rt5Vs0mwXnSJ8AVpwHTvglOi2uHM64EttrTfPj26THAqL7B6RxzEbD/KYVp8PooXrf28r/807CJ2XwqzKGCoJIGifVhRWlbfvntm4kX9sC0Hxf2lcHHAH/OC6q19zv72+5H1caVJz83boolAiIgAiIgAlVOQOJ5lTdwqqpXSvGcFedk+vxbPJdX+YEnjW/tlyo8KkyVESiFeO53qv7XH4F+hwN0Sa1QeQR4B9wR53jlHn8VcP81lVcH1xLvdiRwwqDaDbLMc8W4z493H158O7Bc69zS0fr8oRuBccNdS614IiACIiACIiACImAnIPE8nb1D4nk62yVTKh6q7TsGWG+L2nJ++AowsJvboXCuj/uPBTbYrrCedAE+qJubtXjmaaZHAX3HAwvFbxdX8vlWzdnrnHuvAh68wa09bIfmf/sJGHi059o8SuA41WUbYOu9vQPGzZeyp5KEeG5rH3rO41rsnivC1WKngzzhu3HT3OfCHrhgf7vwNmCpZb10aHDDu+3/c0+48ii2CIiACIiACIhAVRGQeF5VzZnyypRaPOfCa+iDwOpdCsF88LK3yFAQgWIRKIV4zrLbTtbzlPV1vYDXnyxWDZVusQhkbyrQ8vrqM4G3/lOs3Mqb7tLLA4PGAx3XLSzHy48A1/Ry2ygLU4t8y4LMs7xLnQdOXC0UwuSpuCIgAiIgAiIgAnWLgMTzdLa3xPN0tkumVPlrW4qqdwwC6NrcJdA1Ol2+88qm7EArb66p3v6vSyq5cWzvsstVafueCHS/GKjfIDfNsJbRtkPzYQ8Ar7u55wqe96lTKM8Xnf3oJCGe29on6j3jNjGeXMYMA/51i1t7m64K0NrQjZ1iiYAIiIAIiEAVE6jXeYcdaqq4fqpaigjM3ugfmH7Y+aihG+Ks0OybT9D+htOLUtLpR16MWZvsVpB2MfMsSkWUaMURsPW9Vk+MwgrPJ3eCeeGyrfFdz2vwV6u2BYySzqviGqFCC/z7FnvjxwPOXDJWNpk6Ee1uPhcN5s6q0Nr4F3vWZntgxsHnooZuArNCw1kz0XbU+WgybVLi9Z7ffi1MPXEEFuV5Jak/fw5WuaMPmn/9QeJ5KkEREAEREAEREIG6RWDhMq3wfc+rsaD1/9+j+//V1/y8vP3gl52PxMy9T8opROOfvkO7kb3A+adCeQlM6z4Qs7vu8HchGv06A+1u6oVGP//gVLDft9wHPx54Fmoa5K4tmk94B+1GnQdQVI0Qft3hUPy0zylA/fo5Tzf/8m0vXUOoadwU3516Neavuk7Or/UXzEebcYOx1CevhSrJvNU2wA89hmBRs6Vz++/0yWh/45lO60XbnpxLQer99Sfa3DccS7//nEt0Yxxj+9TUoNVTt2OF5+6OlO5v2x2EH/c9raBtlnn3P2hzzzDnNPPbOGo7OWeoiCIgAiIgAiIgAqknUA8dVo02e0x91VTA1BHYdj/gtOGFp1u/eAfoc1BxintAT+DoCwrTTiJP3oG12S7AOpsB7dYEmi/jnXCePhn460/gm8+Ad58DmNfCv4pTP6aaKccWewDLtgRWWhWY9Svwx6/A1x97d2hNiejGK0qpWR66/Np4x1ouLVfy3KPN+R3gCd63nwUmfZq8RamtvGyX3Y8G1tkcWLmjx+ezN4E7BkapodszZ17t3UmeH+6+HHhkpFsarrGGPgSsvWkyefFk/Wa7AV22BpZZAWjdFmjQEJjxLfD7z8DHrwNv/wegm7pSBZ4oZ/1oidBpXaDZUgBd4P08A+AmF/vUG08Vp5+X8v3qtB5w8lBgjQ0A1vnPucAN5wGvPx6OdH4b0kU5x4affgAown8/Efj8bc/yYv6ccGknGZt1pFvGfLeK3NR69BZg7KVJ5labFvMdfL83dmcH5jt2GPDoqOj58hAA68N/q67l9VUebJk51bNoJ/v3XgQ+eaO87KPXMP6Tq6wG7NENWL2r9736eZrXx125L7UcsPFOHmOOT/z2tl7FG5/ouvKnqd6Y8Nq/gT9+i19eWwptVwc2/Qew7hZA86W9uvCqAebPf3Qx+t4LxS1DdtnYr8lkl8OBNh2BZZb3ru144Drg87fcOazYHthox9pvQPQXQIEAACAASURBVIbv3NlevRYuAL76EPjoteLPb9xLbY+Z3184HvIOVdZl1i/F/6Z1WAfYfFdvXM/0E3oUYV8tRf5JMCxmGnHnZxxzOT/Y5B/e/IAHdNn/F/3lzVvYb9lf33q2OHOEDJs0zp2ithvnPZ038sYBMuUckOMb3xvO5fkty4yzpZ4P8n3i3cMsX5PmXltzbfHLdG/dRS89XHfVLI5ae/Nzmbnghjt4353scYQsPnjJPKdivxh4L8DvXnYoxlogbo3LxZblLvWa2rQ/8MMkoP/hya1vyj0mpGVsDNsv2Q/7jc29XumNJ4ErTnVPiVdB7dk9Nz4txO8a7G69bsqN81auW+g1KzvQFXy/Q4HfDAcvbM9wj6bvIeG9XdnWMPPmAFefDrz7fDAn255c8JMALc9vPB949VGX2OY4R18IHJDXnmHKb0p1vS09l+ucZ2WHz/4H9D3UvaxJ9D/33BRTBERABERABESgAghIPK+ARqqaIlaLeM7NpIPPAHh3LjeUggKFdAqO94wAvvk0KLb772tuBBxzEbDWJv7loCD043fA+CuAV7IWOpvvDpw4KPcwAwWHoce6lyE7JstzZG9PkMrzLmBMkK7TXnscuPdKgPdzhw0u5edmDOvIvpdn2bpkc61YhzZYlzSI5y897LluDwpciO96BLB3D6Dtap5w6xfYp7hZ+NgtwLPjox0O2fs4gPd6Z4dXHgNu61v7F7bZfqcAe3UvvKM6v3yZMvFgAssUd+O0HO9X9hhJ4fy+q90FRfZ1bhTtdpS3sVuvXlCre0If78fj2PD+i8Hxk45B0fGCW2vvlsukT1GJ9xEW89CPaeOG+b/1DHB5rjWSU7V58OHI8zzB0WX8I/uJHwAPXh+dfZ+7PAEhO8QZw5mOKc3899IExOV9pkjGOyO7bls4xgSNVRwLtj8A+OcJQPs1g8colpFjAMUziscvPRJ/TGCaLMeBpwH/OAxouXLwe8YyfDfR+85RvIsyLuW3CTcub+3n9dVMoKBz8jDvUFF2cN3kbLUKcERvYNNdCt9HvxeABwPZjx+6IXo/dnrBIkQKM1dju1AU/NfNyXw/uLFOcYb3cC7TMrjwme/XM2OBx2+P9k09YTCw3b65eU2bDFx2vHlDP7hUgClNlzGmFPOztTYGDj7TfcxlfXn/6YsPeuPu7F9dCPjHKcfcKX6pzSmwLjscAOx7EkCXui7rmyXjbI13cIljOOdfYbm69JVM2Thn5OGeoPnNrJ+BZ8YBD14X7V3KJsS5YLcLvbVW/joinyS/61++C4y5FJj4vvdrOcXztLMlnzDjNONHWVMv1wq48Hbv8HQmsC05b84ObD8KeMiyKzF9b/3ewTSMCWkYG+OMU/880dvfyLg45zyDa0Ou7VwDxfcNts+NzYNUl50AfPqmayqF8XgYb9B9QIe1c3/jPsaAI7wDi/mB8+Nj+xa6bH/kJuDuy6KV5aDTvTlb/ljomma5xfOzrwN4nWN28GPoQonrsP7jCg82hN3vMR1O4J4H23f6FJeSKI4IiIAIiIAIiECVEZB4XmUNmurqlEM8P+Qs706n/BD2FCqf5+by6VcA628dvHFjaghuzvLk9KhLwm8uZafHBT83NHc6OHgjJ/s55v/Oc8A1Z3kWj6b2CLvAYPrcJD79SmCTndwEjXw2FAl5hxmFwjAW+kHlp4jQ+ybPutEUotQ1zAuWBvH8qdHAbf38S01rfApatCqKEig43N7P61thgsnqI1tAW7kT0Os6YLUu4d43buSyba/sGe1QRjnfL250HtfPO2TzwLXuh2223997zkWksY1N774A3HBuvLEpTPszrm3zJ6qAHSZ/esfgnZcNG+c+xY2vOwd5G7QugeNfj/7ANv90FxtyxuUab7P96jOAmW7uKP9+3ORxIu64ZkozSNhmgYLeZx42O3ekd7DDFPzyiDtGcUyY9LF3z+W0b1xa1RwnznvGMkz+DLilT62o4lqS/DbJF8T3PwU4rJf5zsog8Zzj3fEDvfmEy6EPW5k5vyjHGGIqj98hDRfmPHBx/bnhrPUz6XLTdY+jgcPPBbjJHiXw8NCoPsD/sg5HuKRjmnPEtaQ0pekyxhRzfhZ3zkmWFFc5ztMzU9QQd1yKOneKWl6/51iX00cAK3UIN9/KTzMK16C+Eqe9aQ1KS0xapIcNfodvg9LiWobrGnrPWb51+SzP08qW/Eq5prYdYAhqR/4e9A3NTqPcY0KcdyVTjyjvsAtH1zi8c3rgeICHVjIhrHDJ7/CwhwsPl9IzYL/DPW9HcYJpnsxDQwOPMq/bTEJxmH5lKqvNyvrDl73Dx0GBa+yt9wEaBhiBUJDebNfc1OKWnamZGMadryQlnrN8+evTJLwWBLWJfhcBERABERABEUgtAYnnqW2aKixYOcRz04KFaJ+/H7jRfDeVkfwmOwM9hwdbv7o0GxdvdD0WZTOHm8Ln3QLwVHnU8PVHXv6dNyl0o++yKZqdb5Ag4lrGKIKn36YQN70uvgPg4tIWwtbVtS6ZeKUSz2n9OOhez3VlfghyC+knuoSpb/ZGoatlpZ/YlkS/+vZL4NIenjWha0jb+xVUbm4QdbsIoFVDkEVUUFr8PTM2hGHmkq4tjskyJIqFSZwyxHmW7mx73QDQfXfcwA3LG3q7uVvM5FUp4jkPMl0yxp+TTTzf8xjgqAuBZnkWYlF4cwOWh2poKR0m8D07aYhnbe5qjWlLn1Zt4y4DnhrjXgI/8ZzW+KcM89wXm4LfJmcS411+nlHGXXcSwTEpXpx1jf2QRnAKXgwe6hs3PJx7V847Tr0M2GafaAcJs8tGC8gn7wRGD3P3VlAp4nmc+VmSYy7fDR7apLeBsKGcc6ewZQ2Kz/nDUefbx5Cg5/N/5zeclv08AOgS/ObyQYdgXdLnFUMc9znndw1JjI1c17z5lOd17KLby+O2PY1s2QalXlOXQjwv95iQlrHR9R2zxTO5OHcVhDNp2tp7yhdAv8PiX6VjmntzDj/gqEKPWTwMMPgBYPUuuTWOa2Vtq6Of+/gobWNaq6dVPLcdKIhyINuUVth+GIW3nhEBERABERABEUglAYnnqWyWKi1UqcVz24IlrDjDRT4tzqNadZqaM8omvsuGo2vXocuyFx70BIHGTWufCiMo845JCvl0h5dUCLPxbtsUuuQQr71437ifa8cwdY1Sv1KJ5+yfFPDyxaWgfk73l7x+IK4YlGFD0Zx9auQFbpv9NvGc7o1tQlvGpSJPyue7WzS1Ea3K6LbeRdBP2/vl0ud4Mp4Wp0m1IfN882nvcI0LM5cy2uK06QAMGF8octk2oOLkVYxnuVFJzxamQytR8+P93LdcDLz+hFsKlSCe09NK0EEm1tYkntMqhtaQNmHYjVJuLB4QoeURva+4BArnLt8Tl7QyccKKSzbxfObU4G+wbZMzyfEuv+68AmLoccUfQ/LzTXpOQgH95ouBlx8Jbl3yZD/Zcs94lrvZOfF799x9nrcil/G4EsTzOPMzigX97/FciicV5swCRpwCfPyae4rlnju5lzQ4ZtDhm+AUzDF4SOiaM4F3/hucgm0uP/gY+7eD78PcP4D69b25YJAb98/fBoZ0dxv3kxDO/54X13h3sHdYq3CuEHS4NZhccIy0sWWJy7GmLrZ4Xu4xIS1jY3CPDI5h8kjl6oo8k7qtvZNY99sOrNuspm1rnaj3nWcTHHw/wOuvsoOfBXww/cIYxRLPo5Ql6Jkk3eOb3PPHPfAQVH79LgIiIAIiIAIikFoCEs9T2zRVWLBSi+eb7wacfW3hxjvv/+5/uJtF6iqrAX3HFt4jmmkeuvb95A3P9SNPNFP8WGYFgK6jaKXmdy867xrm/Uku9wMGbeDnl4Mb5k2bey7mdz6k8I5YWkTQNTQ3IaOI50GWhLzP/N3ngdf+7d05y/9etpVXHrq+9buzlsL+sB7Bm1y2TaH3XrALiqw3RRNuSrvc2xnnNSyFeM5+QQFvyz0KS8q7PYccY7ay9Nswzdy9+vrjwNvPendZcoOSLha32B3Yai/7QRJypcXR/dcEkzMtyF99DODGZbbHAAoYbzwFPHZr7ol+bphuuB1wyNne3XOmzVMyuPxEgNc0+IW0vV/B9Lw685ABN4nyAzeWp07yNq7Zhnz/KNjxXV93c89Vn21sIm9e7cAN32IG26GPJDaUillups2+R28PtishMveZ8x367C1g1i+eC+eV2nt30tNlvM1FNq3k+N7yexIUKkE8J4udDjG/nxkBhP+bf6863Y/ycEXHdQz9u8Zzu8m+zX+/zfRcq/Kb176z942xMabrRd5H++9bg+h6v/ttimfuM+f3/5PXgd9nAs2W8q7AoBt/9nH+tymEEWZN4vldQ4C9jrULiXzf+a2z3dfKK20OPavwDk6WlW3G+QEP0rBevCeUrsRbtfUOy/F+9Y13AtquZrawLtUYks01aE7CQzmvPQ7wG8N3jIH33wZ909i3RpwcbLVKDyD7nWzp5zUAD0zmf1PZx7fd17NUtx3OZFuMHgo8cUdwf60E8TzO/IzXFe3RzcyY3zjOxXnw6LsJwPy53veO/TWojT98BaBQ63JAIQ1zp+Ce4BYjSFDkO/Phq16/Zf/lv+ZLAy2WATpvDGy0gzfO2sY4V66muTyvMpk2OfcQLMe0j14FHh7pvY+Z9qLXHR6cOfhMYP0tzWPSXwu8g2kvPBA8F7TNqTNP5nPh3/nd2XpvoOs2hWtOzql5hzbnmdmhXOJ5udiy7uVaU/Mw/Y4H5x72Nrmj5nj/4oPedzMTFi703gHblS9pGBPSMDa6jTrBsfI9UvEgDq9e4J5CGoJtb8l2HSDXWlyrLbVsbumTsGI2ffP/nAdcf453TWASoVLEc77jl4wuPEwQp/9cMArgdWp/jwV/Abf1BZ4dnwRZpSECIiACIiACIlBBBCSeV1BjVXxRSymeU9zgJHqdzXKxcRPj0Vu8e+iCAjc6+twJbLRjYUymw01lutn1u6eWgmOv64G1Ninc8GMaT4/1JuJBYceDgJOHFd5pyjRc7svl5uFJQ4Pdzrucyvbjwg0HbvLee5X//eVdtwVOudR8z7ZrG5n6E92VcSMvW1DkpirFjefuBSZ96rZBGtQeLr+XQjz327SxuafzE13Zl2+9xP/+cm5U0j0h74s2WYS6WnKZFuS/TPcOWWQsqSd9Alx1uv89xeyP3S8G9jrObIHtcu97mt4vl77FOBwPKMTmB9f7crtsA7CPmsT3KC7uXMudiWezEChF3mHLmh/fb6OSh6Juvsj/XmuKZvT6wYMo+RvqzMvVcjft4vnE94F2nXO9YrB/0pqWluYcr23hnycCx1xUKO5yI2z8FcCTd/mP5bzP8YJbvYNa+cH1gMamuwC8+sXkMt6lnTkPOa4fwPHFdK0Cr0cY3A2gxZJfMInnHBuz5xUUklgmcuHBFx7kswU/0Yxtwvu+2XZBwW9e4XeHfVC6YX/3O0TmMidh2xx+DrB3D/O98UHeOPz6CduB3lSevtveX1l+HoQ4ore5r7keqEm7eB5nftZhHYCiynKtc3sH+z1FAlrn+x1EZRufejmwwwGFYy4Ph1x2AsCDm34hLXOnsO+HLb7JwpNxKVI/PcZbJ/H/+wW/bxnbg4cS6O3DL5jm8ny2cZPaOSaF+2vPBj5/yz8tPxf0LmIVx4DufcxzSR4K4j3mdPVv4xL0bc8ufbnE83KxTdOamu1gWoOEvXM5DWNCGsbGpMYkk5V22PvOkyqLKR2/uYbNOt6295XEHImHIDl3yQ5BXufC8qkU8dx20JWHGuh1hIcKwob9TgK6XZy7fxf22seweSq+CIiACIiACIhAKglIPE9ls1RpoUolnlOwPnck0HmjQpCuVs180lbesK40/dx5uljG2izwMvfpUcB3cUHr4mbYRTzf9Ujg+IFAo8a5fMO6HGa92E60XMm3GnbZLLa1T6ZU5ENXnHTbTVdbpQ7FFs9pXcl2oEVrfmDdH77Ru2sxO/gt/MPed+0nvrqIf6YFeXZZueAdfrKbZwY+d9oIs4WrzRogk1fa3i+XfmoTv2gRNfyU4A3mTB420acUm1VHXwgccGphbcO6Z3ThlWSctTYGLrgNWLZlbqp852hVycMeLuOx36EPVyu5tIvn2YT43XzlUeDWvsF8yIbuKPMPv1EIpfXgiw+5tahtY9tFLLN5FwjbziwpLe85VueL8K4H6EztnE2A316O9c/c7cbF9u2cPhkYeJSbV55MTvwOnHezZ42aHVwPKLiV2D+Wzb1/GOt+5sCNaF5lkn/QwW+eZrN2Ynphr+fxc2dMgZjXafiFtIvn2WUPOz+zCb1hrmbxE++Cvjtpmjsl8c7Yxlh65qBlNw8ouQYbG1cRJ2guT0GT3qhslr/55bRdZxN0F7DfoSLOrbjWcrF+JQ8KWpzf+F2pUy7xPJtXqdgyz7SsqTP1jyuep2VMKPfY6DpOuMTjgdIzrgL4Xc0Eeom7+MDSHXz3K6dtzeQ3R7AdFE7i/TeJuyx/Emn7vSdJ3Hnu0h9c4nAN36O/5+0pf7wNc32IKS+Th7RSzm1d6q84IiACIiACIiACJSEg8bwkmJXJEgLFFM+5iKXbvt2PBjbf1WwRy40TusOltVdQ8NsQDbJCMqVts4Rn3P+M8wQBW7BZ4IW9u5Xp2za6M3kHiefkMnA8sGbewYSwokYmvzhc/Dbcwh4sCOoPUX4vlnhOt4fdLwE23N5szciy2kQQ3o1Ga8x893FRRBPms87mwPk3F7qcdXHb6yeeuxyeyG+TtqsD/e723Mtnh6AN0zS9X679jG7tL7zNc6GaHaJYMuS7SGR6cdzcudahWO+Ha/5R49nKHWU85neL6fEgTH5wcXlbKeI5hfMn7wRGD3PbALXdEcl7a/se6pZGhucJg4A9u+fSpUB012DPitAWKHjTu0P+IbEwd+dmp23zbkFL/EHdcq+kyC+Tn3geRtTJpGuyVgrrzj67jPmuLflbWAu+qO8j36G+Y4ANtstNIcwVIpknbWII5xMUEx+6obCUtnmIqweW/BTj9JNKEc+jzM9MfczVsjmbse26kCCr5DTNnaK+K9nP2e7tpct7jrEu10llp2ebk7iIOH5z+SjiB9cVQx7wrs/KDhwrBxxlH2ttc8Gwh3CYZ9BVQIzjwiZuW6eFbZrW1BmmccXztIwJ5R4b4/bR7OdNc5Mo65oky5RJy+9qGL99IdtaN4n33/Z+u3hcc2WUJsvzFdt7BzV5PeJ6WwBdt/PGeZNnJx7e4jVyD1zrWtPCeKa1iO49j85TT4qACIiACIhABROQeF7BjVdxRbdN8jN3c0atEE+acrPEdOcx0+RG3VcfAled5iac8xnbotjVzaqpLjbh2u8OdptYHWVDKVMmm7tn/h4kntvu+opyoCBTHhuXoM13v02h778CBh5Ze7dp1L4V5zmbyMY7enmfbJjABSMXcRSIaWlu6+tM02+jz9T2tHK9vT/w7D1hSlQb13bXa9CGh21DwWY171I6kxDs14/S9n651JFxTH3f1corPw/TZlUprApMbfXXn8DI871rFtIYuHk28F6A72N2iCqUMQ3bHaAuXkkqRTz/+HXg0h7ubhO5GdZ/HECLkuwQZB1q6jM8mNBzeOEd834blzZBNk47RxFmM/WxiecUiOlC2CTq+r0/pm9TnA3BuCJEnHfdNleLcpjFb+5nE1d5PzKt5bKD69Uzpnr79ROTN5nsNCpFPI8yPzO9A1EswGyicdDcN01zpzjvS+ZZ2xgbVXSxWW27CER+c3kXjwsmHqZDUzwQQM8apvm3bS7o6h3EVIagO+Vd2MRt6zSw9RtXS72mzuYZ97uVljGh3GNj3D6a/bzpIEAp3pOgOvAaoIvv8Obr+eG3mcCIk739E1Mw9bOk1jrFdAmfqUu5xfOgcdTEnHtk4y4DnhoT1LL+v/O7MPgBYPUutfGSvlM+Xgn1tAiIgAiIgAiIQIkISDwvEWhl42N5Xkw4LnfUmfI3uRSOsyHKPKK4NrRtDLtYJdq42tJk/KANRNNGsYvIE9TGpnSDrF/9XACOHurdvV7OYBPPi1kmP2s7m/DHu237H+EubOWX35au7c51vwU5f4vjMty0Yeonnqft/XLtG6a+72JNa0p/9a7Apv/I/WXhQuD1x93dpLqWOzueacOvFKJ9lLJmntn1CID3nedbOcQ5PMS0bQdQgsTiShDPoxz0SlLY4aYn3Xo3bJjb8u88Z7+L1zYuRBVyMjlbx5uXPetzW7CJ57zjfMAR4a1ETRvUUYRIv7E86PBbnPcw+1nTmO967YGpDDZ31qbvmc1DQhxBiGWK6gq/EsRzzlGizM9M70DQHMPUvtwM3/FgYLlWub/O+NZ+HUTa5k5JvDsmS/GoB/BYnmKI5y7Xa9hYmFwl+4nnNsv5uO+yzZqd5S6FKGhbJ5WSLeualjV1dn+JI56naUwo59iYxFiUSYMHwwfdB/C6nUxIw5pgi92Bk4YCy7UurK2LhxvTdzmpekk8z1u7/gV88DJw6yXAzB+S6Z2mg96lGLuTKb1SEQEREAEREAERSIiAxPOEQCoZBwJB99o5JBEqCifOvH/2y3dDPbZE5DbdtxrFRWR+zmEXOqa7zOJscLE8Nqs6/uYnnts2x+II+Rk+Nov2e6+yu9yysfSz5A/XE+LFLrV4zn5BN8RjLzW7NbYJrmMuBf59a7y6miwweKiC1yRM/MCcts3y/K1ngMtPilaesJthaXq/wtTY1vfjirhhyhA3biWK58XaBOMBBrqezre0DnJTXgnieZTDOTbxPKo1cdi+ahoXXK6iCMrH9u3ltRn9Dgd+nmZOwdTOcTx0BJUz7O9hx92w6dvim6yCGDfuHMAk9JgOdYWdz7nWO+octBLE86htY3oH4niCcG0Lxkvb3ClM2UsVtxjieZwDPaY28xPPbfdGB12rFcTXdsCGz5VCgLGNUaVkG3U8C2Jrezf59yDPV4wT57uVpjGhnGOjSxu5xmm3BjBgPLD8irVPBK0jXdOOEo9XgPW8HOi6rbdvkh84B2M/u6G3/1VCxVo3sDy2a0hc+r8rk0qyPKdFPz1d3TMivIc/G4/TRgA7H5r7a5J8XdtB8URABERABERABMpKQOJ5WfHXscxLLZ4TLwXFVx/z7jd1vcPPttkRZ7Mh09Rh0zadeI1jmZsph8lVM3/zE89Nlhl+d4GG6d42Lq88ClxzpjklW3+KI76GKXNQ3FKK57zL8c5B/u6uTYJAEgdCyMFkkRvkls60IGd/GjsMeHRUEF3z72E3w9L0foWp8ZobApeMKby7ngLfuOH+dzmHyaeYcStNPLcJdUmMx1HTrgTxPMh63tTHbK6Vw96dHrX/FvMOb9M4HLRBbGrnOJaDUbnYniuGaOtSxg7rAAPGAcu0zI0ddw5AC7jWbXPTpGePqV97c8pMMLVl3MONcdIuRjuY0gzyUMQ6JD0/O/s6YLv9CnvFl+95LnN57UCxQtrmTsWqZ5x0bQfAXARiW195/n7gxvOilSqseG4a85M4MMXSm+aZ/LsLm2i1r30qDWzDrnvD1DlO2mHXC9nlStOYUM6xMUxbBcU17THEuU4mKD/b7/QsdVgvgN4rmjQ3x+JalfsTN/bOnROYYhdTPLcdNE1S3K0k8TzDv2Yx8NGrwPXnxp8bmOrvMgeK2v/0nAiIgAiIgAiIQCoJSDxPZbNUaaHKIZ5nUFLguLKn3Qo2G7nNfV/UuwDzm5NW7XTfmh1MAozJhRmfmfA+cPGB/iedg7oQ7+g84yqAok128FsQmNwgBrlWDypH5nee6h72MNB5I/fy2PqTn7W6a3mSiFcK8Zyi+QsPAY+MDD4cYtrAi+L21MTGJub6bQ4WY0EeZjMsbe9XmD5nE1uZBjcNPnkTGD0kuZP3YcrmGrfSxHPbJq3tLmRXDpl4JuuGIIE07eJ50AEaP0YmMWNJ/64BOG7dfRnw/othKQfHt40LSbWz6Q72IBeepnYOslYPrmkyMWiRc8LAwk3mUrhtN80B4h7ACkPF1EeT2uy3zdH8DqNUgngedX5muzKD7cV50ON3Ao/eHCxkhGnfTNy0zZ2i1KGYz9Bjyvm3FK5rmKeLQGyby7s8a6tXGPE86uE1V6a2w8px6uead7nZspxpWVPnMwuzXsh/Nk1jQjnHRtd+6BLP1FdLMY/I3ofY42jg0LMLD+Rllz/Iy1t+XYspntvmCdUknnNOflxfoHW7WrINGgJtOnoHyPOv0crmH2bvz9ZHTe9XUnsnLu+F4oiACIiACIiACKSCgMTzVDRDHSmEbRHPTeCX/xUPwrItvXsiV1oV4KTaFGg1RDfSvMPOL5g2t6PeJ2zKxySSmNwJ2qyqklgU2dL2E89Nd4v6uUEM26Jh720z9ac4Yk3Y8gbFt4nn338F/D4z6Gn77/P+AL76EHjrWWDK527p2AShpE5PR7mj2LRxFbc/hdkMS9v75daStbH27gF072Mf7ygi0Q30288Cbz7leZXItpoMm1/S8W3vRyk2lKPUxXZAJKlDVfudBHS7GKhXr7Z0UUTVuO+0aRx2+eaY3r0gi2q/dth0F4AWVc1a2GNRNPvwVc+7zCdvAPPnRGnZ3GdMrkMZw4WBS+42d6/0jsNrN0zB1CZJHKJzKW9+nKYtvDtJedUK26jtamaXpqXY9C7GASxXJrYDf0ltqkb5PqVdPI8zP6NAS5e+HdextxDT/+Jd4O3/AG88Cfwyw7U17fHSOHeKX6v4KazYHlh7U2DrvYH1twKaLWVO0+V7bhoTg759QTUII57bXM4nNcYWQ8AOqn/m93KzZTnSsqbOZxZmvZD9bNrGhHKNja590DWeqT2S+p4GlWGjHQF6E+DcJnsOnv/cbz8Bo/oA/3smKMXa34spnhfr6pjs2pVznhVEmfOwTXYCDjzNM74wuddnm112gpvxjCm/ch/qCGKg30VABERABERABEpCoN4m++xdU5KchUXn1AAAIABJREFUlEmdJ/BLlx0wZd+zsLhR4xwWS337Gda64/xE+CxYtjWm7HsmZq22oXEB1PLD59Hxkat885q+7SGYukv3nDj1/1qADo9dixU+fil2OV3Tn9O2MyYePQiL8jal2v53NNq8+kCscvy19AqYcOylmN8y1zWpX1tMPuAc/LzBzjn51lu8CPX/nId6iD+MLGrcDDV5Bx+a/jwVne+6CI1m/1JQX1N/SrKdYgEGYOLFNJNov7Bls7U3edVf+GfY5Ari19Srj0V0b5e36eD3vpneg4ZzZ2PNsZeg+bSvI5XJlKatD6Xt/Qpb4cWNm+KrI/tjdscuTo/yXW00ayaWnvIplv/sVSz9zUeozw3qMoUp+52FmRvtWpB7m1cfRNv/3lWmUtmztX2/knqfo6T/ZY/h+GPVdRP9nprSjPrdjPU+16uHyfv3ws9dd/LfzMzUvqYGjf74FS2mTsDyn72GZSa+g4bzZofuR3NXXh0Tuw3BwuZL584BFsxH/UVZLrtDp+w9UFO/Afityx8r/fpRMdrZr/gLmy2NuausgTlt18K8Np3w5worg3Mr0zfalo7ftzsiuoLHvtvrFPy4+T45f4/V50IULMocKkTyiJK+ac4Rtx1MabrM2YsxP/ul606Yss9p4LfPJTSYPwfNfpyCZSe8jeW+eANNZwYcnDUkmsa5k0vdY8epV2/J+mB2p66Y37Id5q3UEX+2XGXJPM80ftnyc/k+FqWvGNabtrHBNua7fPdcONvSd2Hjkr5fnHKzZdlc17xR6xo1/TDrheyypXFMKMfYGLW9bM+Z2sPlWxOnHEF7Rpm06y1aiBU+eRntnrkVHEfChGk7HIEfdjoqdz6Z0J6Sbd2Q1NhVivc3DEvfsa7rjvhuz5PB+Wt+WOard7HmuAGe56qQwcS44Zzf0XlMHzSbMTlkaoouAiIgAiIgAiJQqQTqoWOH8DOJSq2tyl1eAtvuC/QcDuRvfNFS7pKDkysbT56ePgLY/sDCTXe61Bx4JEDrX1s44FTgqAtyf53zOzD4GM/iN27Y5QiAVtzZrqYoYo0837OgywQbr3GXA3TdGScs1woYeB/QdvXcVPzaYsiDnqVJKcMP3wADDjdbEJn4/DkPuOFcz+qo3IFu8Xc4sLAUSbRf2LrRMrzf3QAtFEoZaK15/TnmHE3vGS3PBx0d3d24KU1bH0rb+xWlXWgF2ut6YGNHgTE7D7p3nzkN4P3Az4wFyKmUwdRWzP+t/wDDTyplSdzyMvWXJZaUFwCvxPScwhLQtekFtwJ5oi38xgvTmBz3e2pK0+89ztAzteesX7zvLa2HogR+y08aAtA1uM2jjC1dbpL9Tsv0l4BnxgET3nMrgW1ccHs6eqyw7fzZW0C/Q6Pnl/0k5yLbHwDsdhRAy3uOK3GD37c7btqZ503f2LjfENey0Vp1wL3AKp1yn+A9qNee5ZqKPd4SV9L3A6vlHY7ye79NPOK2gylNlzGmWPOzrfYGTh4K0PozbOAd1hM+AF58CHjtMTdPLGmcO4Wtt2t89mVaGW6wHbBsq/Bjrikfl/muqa+Y1kSu9WA8U5q2scHWxi7fPZcy0Zq1/z3AMivkxnZh45K+X5xys2XZ0rKmzucUZr2Q/Wxax4RSj41x+6ZLe7h8a6KUg3PLvboDh/f2926UuQZrzNBk16UscxLvv22++vz93p5SEsH0nsQdn5MolykNzmM5P8i/q57f/mvO8jyxhQ2m971U88ywZVV8ERABERABERCBohGQeF40tEq4gECpxHNmbNvYpNvi2/oB/x1vb6BiiHrZubluZhRT3GN5wgov5RDPeV8VxZfpUwrbK8zmWDleR4nn/kJoMd6zMJthaXu/ovZRbgLtfjRw8BnAcq2jpcINokmfeGPjxA+ipRH2KRv/SR8DfQ8FeBCm2IGbjXt0K8xl8mfAnYNy/+46bkcts21DNqyoGnezMUnxPK5wl2G5yT+AHv0Bugr2c6lpY08h/cfvgDsGAu8+599C5RLP/3WTdz+wKURtk6C+SNH80F7AnsfY3S4HpcHfOa/Kv3cyqbb3y78YYrFLff3mmEkJblHmaMXgkaR4ntSGc6tVgFMvA9bfOrrAy+tvnhoD3H+1v4heLqGslIfIeCUJD/Sutr7Z7a3LO8GrrRjqN8iN7SIQFePbGmZ9YGtjvzHZhUkmjm096sImTD6muOVmyzIVY66fXdeodQyzXsjOL81jQinHxrh9M/95GlfwoGR2iDufNZWRjHgl0Fqb2OeTnDPy0Oe4y4D3Y3oc3JdXMl1UmFcS738x086wqyTxnOvh3iOBLfYobPln7wFuuTh8r5V4Hp6ZnhABERABERCBKiQg8bwKGzW1VSqleE4IR18A7H9qIY6gDZG0LPTTJu6VQzz322wNszlWjpdC4rl3z7bNq0Qx3rMwm2Fpe7/i9tFs61Eu9sNa6jJ/imD0fkERPYn7o/3qZLPGimutHIbjWdcC2+1X+ITJejTqBq1reSSe+5Piphg9LOxzPLD2JkCjJq5ka+PxkMhHrwI39AbohcYUyiWe+4muxRDPO67rea3I9z7jQpUcZ//mHbjhu9J6FeDwc3OflHjuQtI/TtgDjnVFPM9Qy1hK83BNvlWvK/0fvwdGXQx88LL5iXIJZcUQjfJryDG124XAXscVHn5x4UfrQx5w/eAlz9tTzxGFnhhcBKJifFvDrA9sbZyU9abE80JvbkkdpGE/jdp/wqwXst+HShgTSjE2uowRYeKY9mySHgc32Rk49XL/g8b8JoweDLz1LMC5TtxQTOtwUx/mQaa7hgBP3hm35N7zlSSes7xs47OvL/QoEPVgtsTzZPqRUhEBERABERCBCicg8bzCG7Ciil9q8dw2gQ5yq2laKMybA1xzBvDu8/GRV5Pb9t9mAi8+CBTr7uT5c4EXHgC40ZIfwmyOxW+18ClUgng+4X1v47NYYcZ3wEsPmVOvZvE8yrUISbYB3S5vtguw9T7eVQt0cetqsUuLi0/eAC4/sbgCus0tsYt3kCRY2fJn2qYDVqbxJslNqmp0214sAZUHRehaeNv9PHf3y7cOZzH57ZfAZccD3CR1+a4wDt09fvNpEj3PnMbXH9nnF0mL56uuDVx8J9BqZf/68F38ZTow7Ruv7t9OAFhOtmv2pnJUESIuTdM31uVqnrj58nmbIPbhy94VP3FDNbptT1Iwy+fLw1jb7e9tnK/cKZwYzPk9BXSuDfKDTSgr59wpbt/KPE9vHnt29x87OR+YOwuYNhmY+pV35dXnb3v/+8dvtSWJIxBHFT/9OIRZHxTbbXuUg3FJtXG52bIeaVlT5zON+t2qtDGhWGNjUn00k46pPZIUz3c6GOgx0O6mnQd3H7oeeOZutys9XOu/xgZA3zFAi2Vzn0jCu4hpDpS0S/VKE89brgwMHA+06ZjLO+p6xLQ2K+ZcxrVfKZ4IiIAIiIAIiEBJCUg8LynuOp5ZqcVzm2Vj0GLM5AYrycWI60LEJqYEWc67dDPbRpcfG5OVZtTFiEsZg+KE2RwLSqsYv6dJPLctJpN0MRuWYbnF87S9X2H5hYlP8ZxWu1vuCXAjJ0hspCj88Ejg3ivD5BI+7vEDvc37/JDEplJQaXi3M+8hXX7F3Ji2e8y32gs4/UqAolZ2cLGsCyoLf4/iCSGsZapLOaIKtVE3ol3KFBSHh0XW3wrYak9gnS2Alm2CPS/wnvrrzim0LLJtdCbVzkF1Mf0etU1MabH/Xng70GVrc0nozvqtZ4An7vIEcxfLq3K1vcnNa6k2NYt9QCrKHK2uWZ7b3iVaVFPg2npvoOs2QLs1gcZN/d+86ZOBQUcXHqhJ49wpyhiS/wwP1p02vPBuWMbjO//dROCp0Z5FebZIbsu7ksVzWxsnNQ8p5zclDeJ5WtbU+X036nerkseEJMfGJMah7DSKKZ7b7sLOjHcc527taz6oH7eebTp4a43WbXNT4gGsPge5zbFsZaAov8H2ub8mPQdy3bOKyynJ501z5qhcTGNoqQ5pJslEaYmACIiACIiACMQiIPE8Fj49HIpAqcXzKJuPrFAUESMMCNcNX9vp9iDLeZeyRDlYYCq3353kLuWIE0fiuTs920Z/UpuD7iWpjVlu8Txt71cUhlGfoZjOe9J3ONCz0jNZpfOO6AFHmK1zo+ab/5xtrP3tJ2BwN+/OwWIFkwcQ5mVzG19s67QoG8xJi+e2ccLlkE3UjehitC/F9G32AXY7yn6P75zfPe8Kn72VWwLbtzGJQ2tR65qkeE7rq5OGAY0a55Zm0UKA7cx74cNe2VCutjfl++c84IZzPdGv2MHULkkdKLT1Q793sRji+aD7gXU3zyUZdADVNo+Ounkdtx0pGNEDC6982HA7i2BcAzwyErhnRG5uaZw7xeXBAzQDxgO86zw/cE5/0wXe9RZhQiWL57Y2jurm13WeU4oDWWkQz9Oyps5vl6jfrWoaE+KMjWHGB5e4vD7i2EuA+g1qYyfxPeXY3/tmgO2WH3gw6PYBAA9TFivYvMjE3T/hOm7QvQA9CWWHqV8D/Q8D6BkwiVAM8ZyejzpvlFu66VM8j1BJlLvY4nkS/TKJtlEaIiACIiACIiACJSMg8bxkqJWRVZR22YiLgi+qeG6zEkhCtOZCdfB9wNqb5dbItIiylT+JDR2bFaVfW5jEHQoQdFH61YdRWijeMxLPw/EzbYIncfI9XClqY5dbPE/b+xWVY5znOB6xHQ4+o9AyrxTu05deHhh0H9C+c24t6Cr2mbHe3evFCuePAjbfrTD1iR94hwYowmUHm7VRUu+QSfiaO9sTeD9900whafHcZiFTaeJ5Ni26cj5+gHd1QX4wCeK2jfEkvv9R+3KS4rmp38f1NBFVhIjKI/Mc27bn5UCjJrUpcewYeynw2KjoqfNagFVWBxpkbeIzNc7Tsq1wTd54kpoT2QQnv0McSYvnUVzHZ6indX62ckeg1w3eoZr8YJtbp23uFL1ne0/avO7YrO9d8qtk8Zz1M7VxUtaFprucmWddEc/TsqbO78dxvlvVNiaQTZSx0WVscI1j+mbEFSk5LvUbB9DTVH6gyHz1GcDkz1xLGD2eaa4Q9zrA1bsCl4wGuI7KDkldHZNJsxjiuWmukuThuiTFc9PeVxL7cNF7k54UAREQAREQAREoAwGJ52WAXmezTIvleZDYYRNJvv0C6He4mwtDWyPbXAXbymRaoCdhlWnbzPETz013yJdCYLOxTOvmbKa8aXLbzjKZXGTHPfkeZzArt3hu2zAt1/sVh2XcZ4++ENjv5EIL9OfvB0aeHzd1/+ePPA84oGdh3r//7AnHE95LPn9adfYdCyzXujBtmzjFgwZDHyq0lkhig91mQUIxo/8RwM/TzAySFs9NYzxzrmTxnOXf9Uigx4BCa2tanfc7tJCtyRVmOTfLkhLPbQcDvpsA9DssusvSOCJEnLe7WHeJmsRFHjC4awjw5J21JT7kLOCwXrk1MMWLUkfT99p2pYTfnCOO+GCbr7oceE3z/GyVTsAlY4EV2+W2jM3rSNrmTlH6U/YzJjGA/ZaHTv59W7TUK108N7VxEusb24FpUq4r4nma1tTZvTvOd6vaxoQMl7BjY7TRwvyUybtTXEHVtrahcD60e3E9a2XX0mRVz4N+468AHr4xGkWb96ykvSQVQzw37UEl5TXINs8NWk/ZWsE0z7OtHaK1pJ4SAREQAREQARGoAAISzyugkaqmiGkRz102E02b53/OBa45C3j72ehN8s8TgG4X5bolY2q8W/D2/oXpmhYYcTe5/Fw2+m2K2jbHknD9bXIlG7SQSvPmLFsybeK5iVcSm4Os67kjAXozyA5BruPSIJ6n6f1yHVXoou/8mwstaV99LLqltk2EchFNXctti8f60HqC40t++Ph1z41fvhV43DxPGATs3q1QsLe58s7kZ9owjTseM+3NdgXOvrbQnXCQBUnS4rntUJVLP4izEZ3dntz44p3ctILPDjxgNuy4aC1v27y3fe8OPA04ondu/wjyAuBSMtu3N2gjLinxvFhXVZg2F13mWS7M/OLYDp3EvXLCNE8zzUdsh00+fAUY0j36XaY2jxxBB3WStjy3bc6XWjzneM35S3agB4DhpwA81BolmCwBbUJN2uZOUeqb/Yypn8T1mGAbY10E4jS7Fo/7Lvsd1HNhE7et08CWdUjLmjqbZ5w5S1rGhHKPjXH7Z/bzpjEkjnW27SAA3YJfcQrA71ipgs1K/Iu3gb6HRZsrmNbdcXjZWBRDPC+m8G9jHfUArOl7WYqD5aXqm8pHBERABERABETAiYDEcydMipQIgUoSz20iN+/RvLJnNBy2jfMF8z3rTopf+cG2OWtzLexSMptQw2eDNkVNi7UgwSmoTLTMoHi2wXa5MYOsoiWeB5HN/Z1WVrzncsX2uX+P05eYkm1zMOhQRRrE87S9Xy4tarsLN8ijhl/ato1vF9HUpcxBcWzWIbyH+aEbgPuvCUrB/fd1NgfOuxlYZoXCZ4I2ym1jZ9x3yDSuulilJCme2wQ7UnLpB3E2orNbImmrEaZt8xpg+97xjucLbgVaLJvbR+J8/5mSrf8EWQoVWzyntenoIe7vUHZM2/e7FOI5y3HyMM+zQHaIc6DFVh+TcG17Z+LOiWz30gdttCcpnts4uMwTGSfJ+VnP4cDOeR4igqzwg3qz6cCHTTxP29wpqG5Bv5v6Cb2bDDwS4HsbJdjGNheBOA0Cr62N58wCrjgV+Pi1KFQA20E9pubCJlqutU+lgS1Lk5Y1dTbPOHOWtIwJ5R4b4/bP/LlEvnenOAe8TYcgOTd44DrggWuTLHlwWjYPFFHnCrb+l4SHxPzaFEM8tx3YjruW8htrol69lO8BMomrgYJ7jGKIgAiIgAiIgAikjIDE85Q1SFUXp5LEc5sgGGcjZe/jgGP6AA0a5jazn8tU252Tfy0A7hgAPHtPuC7DBdzFdwIb7WB+Lkg8t23q8k7eS48H5s8JVx7G3nof4LTh4a0uk9ycDV/q4CfSZnnOEptEurgC5WkjgB0PzrXSdHFdmwbxPG3vV3Cv8iy0B9wL0KoiOwRZJfqlbdvIsHnEcClnmDh+9xLG7Z/Z5eCGU5/RQNvVC0vnd4gpE9smlkUdj5nuprsAtIJs1iK3TC7XB5iu9Qg6dGRrF5trc8YvpXjO/ExicRyLGtvhEJtlv+2gG73P3NIHePmRML3bi8s0aVHfZevcZ13qVWzx3KV9bTW2fb9LJZ7bRLvvvwIGHQX8MiNcW3XZBuh9E9BimdznbMK1Sbznk/97GriiZ3iLMo4x/e8BOq6Tm7/LgQCTkBLVY4KNA0sVNE9knCTnZ6a5AvOI830yWZ77fUPTNHcK16MLYyd936xtbGPOLgJxWgReUxuzDlHXN2tvCvS+GeCBMFNwYRO3rdPCNi1r6myeccRzppOGMSENY2PcPpr9vGlsCjpcaMrfNoeL65UmTl1tB0i4j3PLxeFSNl13RVGX18rcOShcWkGxiyGe27wGxfXwaJs/cY026mLghQeDapv7u+kwr8ucPVwuii0CIiACIiACIlABBCSeV0AjVU0R0yKe2+41zAdt20iJcleWbROFi51HRgL3jLA3s23B9eP3wJBu4SxFDj0bOOj0QgE/k3vQpqhtYUKB65GbgPuuDrdZbBOzXBY6SW7OFuMlS6N4bhXqZgLXnhXeumb7A4CThxYefHDZoEiDeM52T9P75doPTS4w41hUmCy/XQ5AuJbXJZ6tL/FZji8vPgjc2hegJUqUwLGGYzpd+pnC+y95bsFrFvunbrujPYorSD8x38XK2TTGkNWYocATWXczB/FiOfrdDbTpaI7pIq7G3YjOztnkHp+/u5TDVAPbwQA/8c122O2HScClPYBpk4Oo5v5u+/a6WNokJZ7TFT6F2dZtc8sW1Z0l5zXn3Gi+cqFU4rltk5xzq5cfBm44L/idztBo2gK46HaAd55nBz/h2ualIMqhHx5uPH0EsP2BhVdKRP2mksMzY8Nd6UEOl9wFrL2ZuY8HzRP5VJLzM5uHmKh9zObO189qL01zp3AjT2Fs0/UcUS082Wd7Xg7seJDn4SM/uAjEaRF4bQdxorzLtrEkm48Lm7htnRa2rEda1tQZpnHnLGkYE9IwNsbto9nPm+4GD/JiZsrf5qErSlpJ1c9mLc49qRGnAJ+/5ZaT7aorlwO3bjnkxiqGeM4cbGspfod57U3Yg49+86eocwVTP4p6QDkKez0jAiIgAiIgAiKQGgISz1PTFHWgIGkRz10tcfwsb3hH6YiTAbp5DAod1wV6jzQLE9MnA4OOBiiE24KfVWaYjfydDgFOGFgodGbn67IpahMiuMH05F3AmGFum9V+YtbXHwH9j/C3ZE9yczaoDaP8nkbxnItL9sUt9iisERfwN/YG3n3erbZb7e0J5zxBnh24Wf/oLcDdl/mnkxbxPG3vlwt9kztCPhe2DfmMbVwo1kaMX/1MXgyy43O8Gz0UePc5F0peHPb53Y8GKF6aXLUzThjh2ya8MJ0w4/HyK3ru4ztvbH4XXTbTbHeUu3xXMrn6lSMTx0W0jrsRnU3BNlegVcq4EZ51jWvgd5xWpvnWf0EWLhQ/Bo43H7YgX1oVT/7MrRT7n+L1v8ZNc+O7eixISjy3ua+n1wVa1L/0kFt9GGuL3YGTL7W/U1E3K91LUBvT1l/CzEn8REC/g4p+31T2sdv6Ay88EFwrpnPMxcBexxYebqR4//BI4N4r/dOx3SMaZnOe/Z7j8JZ7Fgr4mdxd5olJzs9s3lY413jzKeDG89y9HvEA6Hm3ADz0kB/8LADTNHcK7k3+Mbbb3xO8GzXJjUfvCkOODcfypKH+fcVFIE6LwOvnmSvMWMI+xkNF629lf4dI3oVN3LZOC1vWIy1r6gzTuHOWNIwJaRgb4/bR7Od5cI1X5jRfuvavUVyR276F770AfPVhkiWuTWvGd8FzKNsVVa5GGbZDOfwW8oAxv4VJh2KJ5zZvFCx/mD02xm/YCDhxsOcFL9+7o4uRio2Z6VvJsvXLu0YmaeZKTwREQAREQAREIHUEJJ6nrkmquEClFs+J0rTp7OL+MtMMfvfVzZwGjL/Cc+FqslbkZP7QXsDex5oF6zAWgn4udbkx+tD1wDN3m60yuZFz7CXANvt6CwwG5s1/+Zv5Lpuifi4auUiZ8gUw7jKAlpymwDJQzDroDPPGOzecbzwfeP1x/5chyc3ZYrx2aRTPWU+66L7wNmC51oW1pvXRW894ByBm/mCmQrGt20Weu/1Mf8qO6eouNy3iOcuepvfLpS/6bTpQCHv1MW9sohtaWwhqRxfB1KWsYeL4WQ5k0uEYw5P/z93riVI26wQezuHBgJ0OBVqtbC9FmHE4k4rNKpm///EbwDukeYDEZCUfJOaHsRS1WR2xHNyMu+FcgJbNttB1W+/O6JVWrY3B/sP3un6D2r+59IW4G9HZZfS7f53t9cHLwOjB/l5XuMl48OnAnt3N319ugA3tDvw5z87H5pKcT/A79ey93rfXdoiOBy1oRU/OJqvMj18HLjvevwzMKynxnGnZrH3Yb+kB5z/j/N/YVqt4m5QbbG8e/zNPux5SDDM+2OL6iRh8nya8B9w12P4usE4UjNffulDscjkMZrMEY3nZX/lN5aEf2zd1zQ0BipA8aFmvXmEtJ3/u3UcddFiz3RqeZwGO7fmBh6FuvQT43zN24qwHr9BZrUttOTgecDM6e0PaZZ6Y9PzM5h6fteGhJQqRbz1rP7jJPrL5rkD3vgC/Dfnh95+By0/0+ootpGXuFPedsVlAsq/zbu/rz/GfO5DlLod7c3i/byvL6WLpmSaB18/VOvnwwNSdAz1xJz/49TGuO7O/qXy2ronnrHNa1tQsi2nOEva7lYYxIQ1jY9wxKfO8yZ23q7fA7DLYDpYmVU5TOi7fRb/D2pM+Aa4+3e7VaOWOQK8bgNXWL8w9iidCVxbFEs+DxgOu7R6+EfjveLvHscyYe8R53nVcceZPJh6mfhTlGgFX1oonAiIgAiIgAiKQWgL1NvnnPjWpLZ0KVlUEfll/e0zZ7ywsbtg4p15Lffc51rrj/KLU9evD+uC3tfNccAJYasonWHPcANT/60/ffBc3boqvjuiH2R27WOM1mP8Hmk+fhBZTJ6Dewr+wqGkLzGm7Fuat1AGLG+VZmmVSqalBy49eQMdHrwG4IRMU6tXD5P3Oxs9dd7JaMpjK8ceq62Leih1Rk3cSd4WPX8SC5VbCH+1z79Vc4eOX0OnhK4JKgwXLrYiJRw3E/FaGTUg+XVODRnN/R/MfvlrCBosXoaZhI/yx6nqY26aTP5cPn0PHR68NLIOpPzWcNxtrjrnEy7PMYfIB53jtlRfaPjcabV4Nee9WwnX5petOmLJPT2s71Fu8CE1+nY4W33+Jxr95d8YubLEsZnfaAH8u3wY1+ZuA/1+++n/NX9J2y3/6amCJp297MKb+o3tOvLjtZ0qz6c9T0Xn0xWg0+xd7mVL2fgXCA/DtXqfgp033so4HmTZsNmMymv707d9Jzm+9Kua0XRMLlmltfbbxbz9izbv7gexKHTjmTjr4fPy+xqb+VluZPrdwwZJxvN4iz517TYNGWNS4WcGYZ6oHGa388n1Y+aXx4arp0F/4LjSbMQUtpn6JBvPnLBn/5rTtjLltVsOipktZ81t68sdYY/wg1KdoFRAWN2qCCd2HLvne2OrH79Lyn76CpaZ8+v98GmJ2p674pcuOmNd61RzGjeb8hlbvPIUZ2xyU851e8q165Crf0kR+9yyp/rjFvvh+tx7WsYbfmMazfgL7d/MZk5d8Yxj4XZvTbi3fcYrtsfr9l2Lpb4ItkKbtcASmbX+YtRz1Fi1Es5++RYvvv0DDOb//XYbZHdf3fcca/fErVr93yJJ5Q1D4ssfwgm+1S5uY0uV8YOLRA/HX0isU/lxTg6Y/f4/lvnwLy36iRBsSAAAgAElEQVT5v7/nR+xnv6+1BX7rvDn+bLlKAYt6ixeipl6Dgve1+bSv0fFf16DZjyFd3AcBMfzuMidhf2kxdeLf46HLN22pbz/DmuP6B76PUb6pLmMx38nV7hsGzpNdwqRDLsSv625jjlpTs6Svcv639DcfgX2X4Y8O6+HX9bZbMj5lf9s5hnGu8uOW+2Fhs1pLQJc5e9LzM99++/+15Rx4yXgwfdKSMZfBdT7e5vWH0fa/dwUijtLOLv0szNwpsJAOEfzmDw3+nAt+h5b/7DU0/XHK36nNX7HDkr41u8N6hd+wmhrUq1lcMDbUX7gAbV55AG1ee/Dv/pZfPFNf4XMdHr0WK3zyskNtCqPE6X9BY35mfbOkr037aknmft/2hnN/XzKmztxo15yClmItkDa2qVlTAzDNWdhAzWZ8g7bPjUWj2T8vaa/FTZovWQc1/v0nY18s95iQlrEx0otqeCh/7czv1KpP3oxW7/kc/MpLx7b3k1QZTem4fBf5nF9/4bi31OSP0fqdp/7ubxx3f+6yA/7o2KVg/4zp8dvR4fGRWOGjF4pSPdN7End8zhSU8wquYeat1MladrY/9yOa/PLD33N9zp3+XGHlJXtQ+XuK2QmFnT/lF2Li0YMwa/WN/v5zgwXz0OnBEVh24ttFYa1ERUAEREAEREAE0kugHjp1dFDu0lsBlayCCNC64NTLzdbOfQ8pTkUOPhM4rFdh2pk77B4IFmnRuh3Q5y7vVGsSgWL5p294Vi7z57qn2LS5585svQBXgEEp0mLiilOA80cBtLLIDrSip9WJS1hy3+kNwPIrucQOjkMurz4KjDzf7V5jU3+iZdbgbsA3nlBU1kDLc97jnB/GDQd4crncge/GQaf7Ww+GKSMtMW8f4OailunufypwVN6hmbjtZ0pz2jfeFQC/eocArCFt71cQe5a3z+jCdzjouaDfaYE6qg/AO7fLFVi3Uy4Dtt7bbLGbRLkoTj90A/DITW7XTOTnyTJeaLgfOU7Zvp3gWSL/5HONR376ZNRzuP91HC5lmjfHa3fUFH6nXb4Lcd49U/loUXLGlQDdJiYZ2O73X+N5BnAJLMepl9nv9HVJIz/O7zOBa8/2rDxdwuAH4n2r8/M45Cxv7M93b+lSlvw430/0rujoOcLuwp3PuI7DUcqQeSbpOcn0KcCVIdzzJ8mVdcq8k5wXuQZaQnKeaPIs45oG49FrBsdHXpHRdyxAbxCZQAu7oDl7MeZnOxzoWejne0wKU6/8uJx3vv8CcPUZ7vPxcs+d4tQ382yS6xr2Fc5pW67seXvxC6b5r6mvcJy+6QLPi06UEKf/JTnmc15Mjx6NmxXOd0uxFkgbW7Zlkn2P6UVdU9N7wvGDgtdALn2x3GNCWsbGKO9q/jOmdnl6DHB7f/fUTXMm96ejxXT5LmZSTmquEGYvK1qtzGt1l3fCNT9a1HMttcpqrk+4xVtyjdl5wHuOV9Hlp7pSB6D/OKB129pfvpsA9D882AuQWwkVSwREQAREQAREoIIISDyvoMaq+KKWQzzfeGfg7OuAZi0K8XHD576r3YRMusHkHXZrbeJkDWltK7p3f/lfwM0XugnE+QnFFZW+/tjbDKY4k8SGPN2Mkm/cgwVsixcfAm7v584lzuZYKV6mtIvnZLDHMcCR55vfjzCMuEilW9xX/uX+VNrEc5Y8be9XEE1uQnLTYdXOQTHdfqdr35sujL7Z4JaLe6zdjgIOO8dflHNPrTYmxz8KxXT/HSfE7S+ZvDObv1edHm1TJu7GbfaBCdO4Wg7xPPM+JnFgLMOZYuQ9wwFuxIYJFFN4VyXvozZdVREmrRnfAjf2Bj4PYbmSxLc6u4xJiEOcy7zxFHBbX4AbqXQXTvfjtlAK8Zx5JzUn4bUH15zpfq99pt5JfVN52Ov6c90PWGRz33Y/T2Q2zXtd+mr2AZNO66VHPGfZ44512fVnH379CW8+HuYga7nnTi5t6BInicMmS64D6OtdTcD7ZtnvGuV6F8spSiWI5yxwEmN+9ntkmu/WVfGcfNOwpub8ecA9wIrt/d8WV6EwqbE/ynoqTWOjy9jjF8ckWk76GOh3WPAVN0x32VbAwHvj70uErUcY8ZzjC92h8xBj1MNg3Dd58i7v8KLp6sCw5bfFN41dru+EaxkooJ99vdklvWsa2fGizt9y5lEGgx+XtVCU8uoZERABERABERCB1BOQeJ76JqqiApZDPKe1DBdR7S3iUpiJMBc7tGLnBnozu9tda4tRsOHJ6XcjnoLNJJy5M5cnl5cxuF41FSB/k5DW4gPHAyvnucp6/n7P2iNMWHK3+9kelybNwzzpWQz8+J13h2BYLhLPw7G2xeZ9r7Ty7bpNeCtfnnr/5A1v89l2n2uYBXk5Lc/T+n4FtTIFXFrP8H2IKuxxE+a1fwOjh0QTb4PKGOd3juHcYNr50Gjjbnbe3JTknc68p9p0H3nUclLk53gcxdqTZaIHlGfujrcBRgvtY/u6fxNY18wdrvT2wbtcGdIknrM8me/uPj3Cf18y7cnv30evRRunsvsExeETh9jvpvbrP7wi5rXHgTFDw79jSYvnGa77nQQcfEZ4rqa5zPb7e8KZbQ5QKvGcdeM42GOA5y2gUZNwb3USYyEFfH5TV1sv/Dc1ifxZ43U2A067Alhp1XD1zz9YlDbxnLXZcHuvr1H8ihqSmI+Xa+4Utc6m5yhanHWdJ1qY7ou15WXqpy7eWCpFPM/Ue5OdgeMHhu9r+e+RxPPCnpSGNfV+J3vrVz8BM4xQWO4xIS1jY9wx6tyRwJZ71qbCK3GGnwTQc15QsO1vBD0X9/cw4nkS40sS+0kudS6FeJ6Zt0XdS8rUY94f3uFYepeKu8bjuM8DMZlALyL0GPX2sy7UFEcEREAEREAERKDKCEg8r7IGVXVKQIAbRHt0B3Y5DGjV1t/1KSfvFCU4mafFeZKng7lBvHcPYPejvXKYNr4obk75HBh/JfDBS7VwbIvLOJYQFLn2PRHYZl+g1cr+m8bcjJj0iWf1/96LyXIpQReoyiy4SU4hZb0tgRbL2qtIwY2Wqu+94Ll1pShSjSFt71cQY1ryLHn//umJuNyY9AscG36Z7lnePXEH8OuPQTmU93e2B+tGQWy1LkDz2jt4rQXL9NUv3wWeGQt8+GrxxhqWj9c07HWcZ/Hid5CB7Pne0NsG2cfd5MkA4LeJ1iz/OBxYpqVdDGH+tMx4bFTy36Vi9ZIw312Wgd9aWkXSuwBd8yc5Tm24A0DhmWK634GxTBl4MOWxW9P5jnHc4MGPLfbwP3jBPvrVh957xEMAprkMxx9aBpsOF7K/0d0lXdaXKmTGRB4s8XsfOE7M+tn7piXZVzpv7B38oYWv33iVnT83fcMeRLPx5Bi0yxHAPscDK7azfxPYlj9+Dzx7T7LjUTHbmd+3jXf0XMpS+HWx3ps7G6AF4+O3JzvvrPS5E1lutitwQE+g07r2NU2mn/JKF157YeqnPNBAb1RrblDY3/j83Zd6Y2ElBfLh4aB9T/K+7bbrLirxPUpDO4T5thdjTc0DEsf19yzQTevoMOJ5hmc5x4Q0jY1R+1e+FwuOHfdeCTx8Y9QU0/tcZu3A/Zyg8eWHScDTY4H/jk9u3ZA2MpnxgGMuDTyCDoVnxgTOX2gQk8R6qkkzYNB93lozE+SyPW09ReURAREQAREQgZISkHheUtzKrOoIcFLPe5rW3gxYrlVt9aZPBugi/YdviifWZMNcajnP0ogLdgaKIxPfBya8b3ZHabImomUcXTaHcb1ta1AufrgIJJcWy+Ry+eJdz9pcIb0EeLii/ZqeOJTZKFzSpz7wDj1QPK9LIW3vVxB727jE50o9NgWVNervbBPeRbfmRrljb6aOU74A6CI7rDveqOXJfo6bl6t0AlbvArTpWPvLbzOBL94GuAGWxAaPX1nJh6JS9ju84E/g87e8A1Xl4JIEW6Zh48vfSsmY+XHDvcPatd9e/q1SOXPcX6Nrbl3C8uS3f/2tajcd58zyXI9/N7E0cyFbHzO9D6X8ppm+qewnHA++/6r431S2S4d1gHU2Bxr/vzV+Keuf1LtvS8fEN/Muloox86v0uRPnDvTUte4WtXP3TD/hO8zrBFwC5/88ZJSZ/3/zqXdVRaXPHf341MW5sUtfCBOnnGtqfsvZZzNr+Uy/nz4l3pq13GNCWsbGMP3A5DWQlt103Z6kEUKYMpUiruk7XanzySR4+c31+U3hOq8Y+0k0Ijh/VO2hRx7eeGQkMP6KJGqlNERABERABERABCqQgMTzCmw0FVkEYhOgO7TTrwR4ujYTaJVDt2ifvhk7eSUgAnWagN6vOt38qrwIiIAIiIAIiIAIiIAIiEAEAkf09rxhZLwBhHHdHiE7PSICfxPId9lOL1ZDjvHEegUREAEREAEREIE6SUDieZ1sdlW6YgjwFDLvrKzfoLbIixfFt6ika1Xe354dfpoKDDwKmDGlYvCooCIQi4Der1j49LAIiIAIiIAIiIAIiIAIiIAIJEaAHn0uGeNdQ8Ug69/E0CohHwImrwdvPgVc2VPYREAEREAEREAE6jABied1uPFV9QogYHKvzmLfdzXw4HXRKkBr8/73eO58s8OHr3gnaxVEoK4Q0PtVV1pa9RQBERABERABERABERABEagEAmdcBWx/QG1Jde90JbRaZZdxx4OBk4YCjRp79Zg3B7juLOCd5yq7Xiq9CIiACIiACIhALAISz2Ph08MiUGQCvKts4Hhg5U65GX30KjCke7S7v7bdFzj1cqBx09o0eaL73iuBh28scoWUvAikiIDerxQ1hooiAiIgAiIgAiIgAiIgAiJQ5wl03ti7e3rZlh6KvxYAo/oALz5Y59EIQBEI8I71S0YDXbetTfyDl4BhPaLttxWhiEpSBERABERABESgPAQknpeHu3IVAXcC544EeIdydlgw31tAvvSwezqM2bod0OcuoO3quc/pPqdwHBW7egjo/aqetlRNREAEREAEREAEREAEREAEKp9AvvV5HOOByqehGhSTwLqbe4c1Wizr5SKr82LSVtoiIAIiIAIiUFEEJJ5XVHOpsHWSwGa7AmddAzRpnlt9TuppLf7UaLcTsXTTftoVhcI5rc6fGQvc3r9O4lWl6zgBvV91vAOo+iIgAiIgAiIgAiIgAiIgAqkisOpanjUwPYUx/DkXuPZs4O1nU1VMFaYKCOQf1Pjf08CVp7ntsVVB9VUFERABERABERABOwGJ5+odIpB2AnQjde6NwBZ7FJaUwvcPXwOP3wG8+RTwx2+5cRo2AtbeFPjniZ4bKv53fpj6NTD0WOCn79NOQuUTgeQJ6P1KnqlSFAEREAEREAEREAEREAEREIE4BI6+ENj3JKBePS8ViZpxaOpZE4H8KwJ+/xkYfhIw4T3xEgEREAEREAEREAFIPFcnEIFKIGBzt55ddgrp8+cAixZ6f+Uis2kLoEFDew1pvT7yPE94VxCBukpA71ddbXnVWwREQAREQAREQAREQAREII0EaHXe/26g7Rpe6eROO42tVNllyrY6537aY6OAuy+r7Dqp9CIgAiIgAiIgAokRkHieGEolJAJFJtBxXeDs6wrdrkfNllbqvDf9jSejpqDnRKB6COj9qp62VE1EQAREQAREQAREQAREQAQqn8D2+wMnDa29wu6Dl4BhPeRSu/Jbtvw1yLc6n/w5MOgoYPav5S+bSiACIiACIiACIpAKAhLPU9EMKoQIOBJYenmg+yXANv80u2B3SaZmMfDRa8DNFwIzf3B5QnFEoG4Q0PtVN9pZtRQBERABERABERABERABEUg/AV6xddoIYPsDPM96C+YDN10AvPpY+suuEqaXQP7VbfJqkN62UslEQAREQAREoIwE6nX+x841ZcxfWYuACEQgsKBVO/y8x/GYs+amWNy0uVMK9efPRfOv3kPL58aiyQ9fOT2jSCJQFwno/aqLra46i4AIiIAIiIAIiIAIiIAIpI3AwmVa4vsTr8CCFVddUrQm075Gu1G90WDurLQVVeWpEAKzN9wZ0w/ujZpGTYDFi7HCC/eg1X/urJDSq5giIAIiIAIiIAKlIlAPq3WSeF4q2spHBIpBoO3qwIY7AHQ73WqV3Bymfg18+wXwwcvAj98VI3elKQLVTUDvV3W3r2onAiIgAiIgAiIgAiIgAiKQbgJLLQe0buuVcfEiYMa3wPy56S6zSpdeAu3XBBo29sq3aCHwwyRg4V/pLa9KJgIiIAIiIAIiUBYCEs/Lgl2ZioAIiIAIiIAIiIAIiIAIiIAIiIAIiIAIiIAIiIAIiIAIiIAIiIAIiIAIpImAxPM0tYbKIgIiIAIiIAIiIAIiIAIiIAIiIAIiIAIiIAIiIAIiIAIiIAIiIAIiIAIiUBYCEs/Lgl2ZioAIiIAIiIAIiIAIiIAIiIAIiIAIiIAIiIAIiIAIiIAIiIAIiIAIiIAIpImAxPM0tYbKIgIiIAIiIAIiIAIiIAIiIAIiIAIiIAIiIAIiIAIiIAIiIAIiIAIiIAIiUBYCEs/Lgl2ZioAIiIAIiIAIiIAIiIAIiIAIiIAIiIAIiIAIiIAIiIAIiIAIiIAIiIAIpImAxPM0tYbKIgIiIAIiIAIiIAIiIAIiIAIiIAIiIAIiIAIiIAIiIAIiIAIiIAIiIAIiUBYCEs/Lgl2ZioAIiIAIiIAIiIAIiIAIiIAIiIAIiIAIiIAIiIAIiIAIiIAIiIAIiIAIpImAxPM0tYbKIgIiIAIiIAIiIAIiIAIiIAIiIAIiIAIiIAIiIAIiIAIiIAIiIAIiIAIiUBYCEs/Lgl2ZioAIiIAIiIAIiIAIiIAIiIAIiIAIiIAIiIAIiIAIiIAIiIAIiIAIiIAIpImAxPM0tYbKIgIiIAIiIAIiIAIiIAIiIAIiIAIiIAIiIAIiIAIiIAIiIAIiIAIiIAIiUBYCEs/Lgl2ZioAIiIAIiIAIiIAIiIAIiIAIiIAIiIAIiIAIiIAIiIAIiIAIiIAIiIAIpImAxPM0tYbKIgIiIAIiIAIiIAIiIAIiIAIiIAIiIAIiIAIiIAIiIAIiIAIiIAIiIAIiUBYCEs/Lgl2ZioAIiIAIiIAIiIAIiIAIiIAIiIAIiIAIiIAIiIAIiIAIiIAIiIAIiIAIpIlAvW0OOaQmTQVSWURABERABERABERABERABERABERABERABERABERABERABERABERABERABESg1ATqYfXVJZ6XmrryEwEREAEREAEREAEREAEREAEREAEREAEREAEREAEREAEREAEREAEREAERSBUBieepag4VRgREQAREQAREQAREQAREQAREQAREQAREQAREQAREQAREQAREQAREQAREoBwEJJ6Xg7ryFAEREAEREAEREAEREAEREAEREAEREAEREAEREAEREAEREAEREAEREAERSBUBieepag4VRgREQAREQAREQAREQAREQAREQAREQAREQAREQAREQAREQAREQAREQAREoBwEJJ6Xg7ryFAEREAEREAEREAEREAEREAEREAEREAEREAEREAEREAEREAEREAEREAERSBUBieepag4VRgREQAREQAREQAREQAREQAREQAREQAREQAREQAREQAREQAREQAREQAREoBwEJJ6Xg7ryFAEREAEREAEREAEREAEREAEREAEREAEREAEREAEREAEREAEREAEREAERSBUBieepag4VRgREQAREQAREQAREQAREQAREQAREQAREQAREQAREQAREQAREQAREQAREoBwEJJ6Xg7ryFAEREAEREAEREAEREAEREAEREAEREAEREAEREAEREAEREAEREAEREAERSBUBieepag4VRgREQAREQAREQAREQAREQAREQAREQAREQAREQAREQAREQAREQAREQAREoBwEJJ6Xg7ryFAEREAEREAEREAEREAEREAEREAEREAEREAEREAEREAEREAEREAEREAERSBUBieepag4VRgREQAREQAREQAREQAREQAREQAREQAREQAREQAREQAREQAREQAREQAREoBwEJJ6Xg7ryFAEREAEREAEREAEREAEREAEREAEREAEREAEREAEREAEREAEREAEREAERSBUBieepag4VRgREQAREQAREQAREQAREQAREQAREQAREQAREQAREQAREQAREQAREQAREoBwEJJ6Xg7ryFAEREAEREAEREAEREAEREAEREAEREAEREAEREAEREAEREAEREAEREAERSBWBeq232LwmVSVSYURABERABERABERABERABERABERABERABERABERABP6PvbuAlqNI2zj+XEIIECABgkuwkGDBfYHFWVwWd3dCcEiAj8UJ7hA8uC/usLi7uxMcAsGTfOdN7+wdqequlrkzd/Lvc/bsbm5L1a+qq3v6LUEAAQQQQAABBBBAoIMF2tRnDoLnHYzO5RBAAAEEEEAAAQQQQAABBBBAAAEEEEAAAQQQQAABBBBAAAEEmkuA4HlzlQepQQABBBBAAAEEEEAAAQQQQAABBBBAAAEEEEAAAQQQQAABBBBogADB8wagc0kEEEAAAQQQQAABBBBAAAEEEEAAAQQQQAABBBBAAAEEEEAAgeYSIHjeXOVBahBAAAEEEEAAAQQQQAABBBBAAAEEEEAAAQQQQAABBBBAAAEEGiBA8LwB6FwSAQQQQAABBBBAAAEEEEAAAQQQQAABBBBAAAEEEEAAAQQQQKC5BAieN1d5kBoEEEAAAQQQQAABBBBAAAEEEEAAAQQQQAABBBBAAAEEEEAAgQYIEDxvADqXRAABBBBAAAEEEEAAAQQQQAABBBBAAAEEEEAAAQQQQAABBBBoLgGC581VHqQGAQQQQAABBBBAAAEEEEAAAQQQQAABBBBAAAEEEEAAAQQQQKABAgTPG4DOJRFAAAEEEEAAAQQQQAABBBBAAAEEEEAAAQQQQAABBBBAAAEEmkuA4HlzlQepQQABBBBAAAEEEEAAAQQQQAABBBBAAAEEEEAAAQQQQAABBBBogADB8wagc0kEEEAAAQQQQAABBBBAAAEEEEAAAQQQQAABBBBAAAEEEEAAgeYSIHjeXOVBahBAAAEEEEAAAQQQQAABBBBAAAEEEEAAAQQQQAABBBBAAAEEGiBA8LwB6FwSAQQQQAABBBBAAAEEEEAAAQQQQAABBBBAAAEEEEAAAQQQQKC5BAieN1d5kBoEEEAAAQQQQAABBBBAAAEEEEAAAQQQQAABBBBAAAEEEEAAgQYItC23xeZjGnBdLokAAggggAACCCCAAAIIIIAAAggggAACCCCAAAIIIIAAAggggEDTCLRpzj4Ez5umOEgIAggggAACCCCAAAIIIIAAAggggAACCCCAAAIIIIAAAggggEAjBAieN0KdayKAAAIIIIAAAggggAACCCCAAAIIIIAAAggggAACCCCAAAIINJUAwfOmKg4SgwACCCCAAAIIIIAAAggggAACCCCAAAIIIIAAAggggAACCCDQCAGC541Q55oIIIAAAggggAACCCCAAAIIIIAAAggggAACCCCAAAIIIIAAAk0lQPC8qYqDxCCAAAIIIIAAAggggAACCCCAAAIIIIAAAggggAACCCCAAAIINEKA4Hkj1LkmAggggAACCCCAAAIIIIAAAggggAACCCCAAAIIIIAAAggggEBTCRA8b6riIDEIIIAAAggggAACCCCAAAIIIIAAAggggAACCCCAAAIIIIAAAo0QIHjeCHWuiQACCCCAAAIIIIAAAggggAACCCCAAAIIIIAAAggggAACCCDQVAIEz5uqOEgMAggggAACCCCAAAIIIIAAAggggAACCCCAAAIIIIAAAggggEAjBAieN0KdayKAAAIIIIAAAggggAACCCCAAAIIIIAAAggggAACCCCAAAIINJUAwfOmKg4SgwACCCCAAAIIIIAAAggggAACCCCAAAIIIIAAAggggAACCCDQCAGC541Q55oIIIAAAggggAACCCCAAAIIIIAAAggggAACCCCAAAIIIIAAAk0lQPC8qYqDxCCAAAIIIIAAAggggAACCCCAAAIIIIAAAggggAACCCCAAAIINEKA4Hkj1LkmAggggAACCCCAAAIIIIAAAggggAACCCCAAAIIIIAAAggggEBTCRA8b6riIDEIIIAAAggggAACCCCAAAIIIIAAAggggAACCCCAAAIIIIAAAo0QaFPfOcc04sJcEwEEEEAAAQQQQAABBBBAAAEEEEAAAQQQQAABBBBAAAEEEEAAgWYRIHjeLCVBOhBAAAEEEEAAAQQQQAABBBBAAAEEEEAAAQQQQAABBBBAAAEEGiZA8Lxh9FwYAQQQQAABBBBAAAEEEEAAAQQQQAABBBBAAAEEEEAAAQQQQKBZBAieN0tJkA4EEEAAAQQQQAABBBBAAAEEEEAAAQQQQAABBBBAAAEEEEAAgYYJEDxvGD0XDhZoG0+abhZpokmkPgtK3SeLDh05QnrnBWnEd9LXnwafjh0RQAABBCRNPrXUo5c04xzSNL3bSb78SPr0Xembz6Sff4QKAQQQQAABBBBAAAEEEEAAAQQQQAABBBBAAIFxRoDg+ThT1J0ooxYsn28pacVNpdn7Sz17SfZvcduoUdJ3w6Xn7pfuu0L64sP8GV58NWnlzSvPY8Gky49tjYDSVDNKWx4iTTxpex7//EO6+RzprWfz+3GGziew5SCpd7/KdL/wkHT7hZ0vL6S4VsA6Ia20udT/b1Kv6aUJJkxW+uM36atPpBf/Iz10XTFta/JV2aNogb6LSOvuKnWdoP3Mv/wkDTuGzmdFW9v5srSlrmNa8Zk8SQ9pi4OlXjNUyt97hfTUXfUoDc6ZVmBcez9cdUtp0VUiJWsXrz1F+vSdtGrsjwACzS4wYx9po4Htv32fuUe6e1izp5r0IYAAAggggAACCCCAQIMECJ43CJ7LOgQm6Smtt5u03AbRKIcjLKsAACAASURBVPOs25jR0kdvSteeLL30SNazSGvvJG28b+XxFpQ/ekvp+6+yn7dZjpxlbungiyVzL20WKBs6SHr8tmZJJenoSIHDr5LmXKjyio/+WzrngI5MBdcqUsA6Hq2wkbTWTlHAvK0t+9mtbf3sPem2C6RHb5Hs/7N1DoGl1pR2PLqyw8TPP0jHbit9+HrnyENnSmWWttR1TCs+k23Gi0HDohmFyrdrTpJuOb8zlXLrpnVcej+0jkV7nyFNNkVUnhZMO21A/uebdUCwc5bPmGVt7RcfRJ3QeH427v6ZcGJp6pkkKyOr67aVZjOzmXc6csYdaw8tHf0Wkbp2k+z677/a+DoybW9pidWlLuNHPu+/Illn2qK2ZdaNyqAe2wsPRoa+bZvDpJU2i96Hf/9Vuuiw6J2WDQEEEEAAAQQQQAABBBCoEiB4TpVovIAFd1baVFp/j/aPV0Wkyj5M2WjJcw+SLEiQdiN4nlaM/Tu7QJaAT2fPcyunf8Hlpa0PlaaqGuGZN89jxkSjlS/+P+nlR/OejeM7QoDgeUcot18jS1tK8JzgecfWUv/VxpXguQVRrSPHbPNGFtYx9vjtpU/eTl8Sdq5VtpCWXluadhZp/K7+c9hsWcM/kKxz4j2XS7/9kv56HJFOwDoxrLm91G9RqXuP+I6EFkh/4ynptguj5cGK3qzj0Dq7Sgut0L4UWfU1rI58/p505yXSY7dIf/1ZdCriz7fOLtKGe7c7FdmRdoKJpMOukGadpz55SuqIZf4HXtT+bvz5+9IJO0hff1af9HBWBBBAAAEEEEAAAQQQ6LQCBM87bdG1SMJt1POuJ0jzL5tvRGQch/Xit1EkH72RDo3geTov9u78AlkCPp0/162XA/tov83h0rLrS1261C9/9jH37sukq05kFF39lIs5M8HzYhxDz5KlLSV4TvA8tH7Ve79xJXi+6f7SGttHvz+sU9h9V0qX/Cudrv2O2XifKGjebaJ0x9reNvLVApNXHk8QPb1e8hHWidDKefrZ0v/OtDphgdXLjymmo2DPqaSdjpXmXSrdu9m3X0T148k7k/NbxB7Wqf3Qy6W+C7efrcjg+RTTSoMvk6bpXURqa8+RFDy3I9bfXVpvd2m8LtG9//CN0vmH1Cc9nBUBBBBAAAEEEEAAAQQ6rQDB805bdC2QcBsNudfp7SM+4rJkP2x/GylZT/zSZqM84kZ2lJ/vm8+l0wdI770cDkfwPNyqo/fc/3xpjgUqr/rEbek/enZ0upv9elkCPs2ep3EtffZx1qagtVFWoZuNeisf1WTtqrWvIZu1zTbN7XkH8eE/xKtR+xA871j5LG0pwXOC5x1bS/1XGxeC59XTtduo0+O3i6bLDt3sHLsNiZZEybtZkPbMfdJ39M173VY9vshOhEV0FFzw79IOR0s9e2UTt9+/FuC95Ij6j0K3mRgOvLByWa8ig+eu9iWbivuokOB59fIh9o3hrP2k5x8oMiWcCwEEEEAAAQQQQAABBDq5AMHzTl6AnTb5Fjjf7zxpxj7+LNhoDPsRa9PVvfKY+2OB/fjtv0w04mPOBaP14nzbx29KR28dPoU7wfPmrV5ZAhPNm5vmSRmuzVMWWVISGjgf8Z300sPRh9i3n3e3rfbhec6FotHrNjNIaT1YV7osgG4fVs87mBHoWcqtI44heN4Ryu3XyNKWEjwneN6xtdR/tVYPntvIWuuEOf8ykYE9w26/ULpqSHgJLL6atN2/pEl6hB+TtOeP30QBvNeeSNqTv8cJWOe/PU6RFlgu/Whz33mtjjx+m3T+wemD10utJW1/hDRh93zl1lHvWuVrgpdSXGTw3PU+kk+m8uiQ4LkdUT763P7/uy9F3wn++LXI1HAuBBBAAAEEEEAAAQQQ6MQCBM87ceF12qTbR6udj5X+to77o8Yfv0mP3SpdfWJ4oNswbOrELQ6WllzDPSI97bRsBM+bt4plCUw0b26aJ2W4Nk9ZpE2JfSy2DklzLeY/0kbW3XC69Ogt6YLc1mavsFE0xaV1WHJtNirq5rOlG89Mm3L27wgBgucdodx+jSxtafmMKqWZdex9aOigKGjTKlv1iL9SvkIDHq3i0Mz5aPXgeXV7mHatc+tYZjO89IgZRWz37hcfSF9+LH36TtRZeJqZpRnmiJ81ywLop+4ZdWxjSy+Q9BvTzjhmtPTDN1H5fPxWdI2Z+0ozzC5NNqU/4J4leD17f2mfc/wjzu3d6auPpR++jtJhU/9bHfEtAVDvdy1feosMnttSCTaVvi2XUI8t9FliHfkHXSZNNWOUij//kC47SnrgmnqkinMigAACCCCAAAIIIIBAJxQgeN4JC63TJ3n9PaR1d3Ov92bTq5+9v/TWs9mzGTc13i8jpFP3ChvV0erB8+zCjT8yS2Ci8alu/hTg2vxl5EvhTsdEo8RdHyNtylFby9VG1ZVPz542t9ZBadv/kxZfVbIP1NWbjWi3j/552u+0aWL/MAGC52FORe2Vty0tHU/wvKgS4TxpBFo5eD7BRNKgS6U55m8Xuf9q6aLDw4SsY8ugYf4lpywQ/+9zpQev9c/qsuYO0qpb+Wd0ees56YQdWAolrEQq91phY2mrwVLXCWqPtsDzy49IVxzrn57f6v5mB0pzL+Z+z7E22erKIzcnp87q2n7nSvMs4U7Lk3dEa5mXAuelvez9aqVNJfu97Jr1J81v2eRUtu9h73gDz5T6LVp7VJHB860PlVbZovIan7wtHbWF9POPaVKcf9+NBkpr79z+7px2lrr8KeAMCCCAAAIIIIAAAggg0MQCBM+buHBaMmlxPfBtBMCJO0vDP8qf9bhRIU/fLZ22V/I1CJ4nGzVqj7yBiUalu9mvi2uzl5A7fX9bO5o+1jVSyT5EXnZkNJtHEZt91N3sgOjDf5cutWd86RFpyE7pRrYXkS7OES9A8Lxja0iettTusf+7SppjgWj2nWO3lT58vWPTX8+rMfK8nrrFnLuVg+fWyWy7I9qDqyNHSCfvJr35TJjd6ttGo2bHq3r+2ahkWw7lnAPCZs2KW2bFgrxXHifddVlYmtgrErDg76GXu5cES/suZO84G+/jfq8KDbD6AvnWifHf50g3nhVfctP2jmYUmm7W2v1sObPjdyjuXWvB5SULattobNdWZPB84FnSIitVXsXuvyOrAuodUa9txoEDL2qfGYB7ryPUuQYCCCCAAAIIIIAAAp1GgOB5pymqFkiofRAecJq06Cq1manHNIXr7CJtsFdtgCf0QxnB8+atdHkCE82bq8anDNfGl0HaFNjHYhtFN3O/2iN//1W66LBomvYit7hpUe2aZ+0rPXd/kVfkXHkFCJ7nFUx3fJ62dIpppcGXSdP0lr78SDpqK+m74emu38x7Ezxv5tKJ0taqwXMbCXzg0MqRtWmCkHHB2TeejjoA//ZLePnGLbcSGqANv1rr7+nr2JD1XcjXMTEkwOqa4cBKIO0SYr7O4HnftazuWQethVeM/mPPnbhp1IsKnpd3DiuvkUWdP0stH3C6tNiq7Ue+/6p09Jbp7uUs1+UYBBBAAAEEEEAAAQQQaHqBtuW23GJM06eSBLaEwLezLag3Vt1NoyaYsCI/4/31h+Z84GJN88ajhebzzwkn0Uv/HKyRU1b3oh+jmZ+5VbM+fl3s9T5eZC19sPRGFftM9P1wLXDDMZpg5PeFppWTpRN4ccND9eP0c1YcNM2bj6nf3eemOxF7Vwjg2vkqxEeLr6ePFl9XY6qmUW8bPUq9n/63ej91U10y9dtkvfTyegfp157T1Jx/qnee1tx3nFGX63LSbAJf9V1Sb620g0aP3z6Vbdffflb/G4/TJF8XMNtLtmS17FF52tJvZltIb662m0Z17abJP35V8918gtos4NIi2x/dJ9eLGxyiXyeftiJHsz52rWZ+tqAZMlrEqlHZ+Hmq3np5/YNk79Glzd7V+953gaZ+64lGJSv3dcvvLTtZ25jRmv3hKzTDi/cEnfvbWRfQG6vtXvM7xn4T9L95iLp/80nQecp3GjHdHHp1zYH6c+LJKo7t8ufv6nfX2er1Pmufh6K+vN4B+n7m+ap2H6PpX7pffR66NPQ0Ffu9ueou+rLf0jXHJrXN1XWtdIIsvyPf/9sm+mTh1a3GVqQjzbvWXxNOoneX3Uw/ztBv7H0d/RYPX3O8qN9Yzdj+D597Gb2zwnYa3WX8sb7jjfpLfR64SNO+/kimOsNBCCCAAAIIIIAAAggg0DoCberXt3W+yLVOubRmTvY6rbJndymXtv7ckJ2Lm3quXM/WMdtw79re9B+8Jh25uWRr1/m2tXaKpuwr34Z/KB29lWRrGrI1TuCwKyUbjVG+2aiFcw9sXJpa4cq4dq5StOk1D7lUmmrG2nQ/c690+oD6tKulq/3Dpq/dr3b62m8+l47dRvry487l2cqpXXINacejpfLOazYl+HE2JfgbrZzzxuQta1tqI1v3OTt6vtnoxmFHSfdd1Zg81OuqY0eeXyZNO0vlFa45Wbr1/HpdlfOmEZhlLumgi6NpsEubvS8PHSQ9cXuaMzXXvtW/Q9I+qzbeV1prx9o8PXBN+JrpLhGbRt6m+K7e7r1CuvTI5jJs1tRMM7N08CVSr+krU2gzmx2/vfTxW9lSPnZa7wulHr0qj7d1yo/ZRvr8Pfd5Xb95R4+SrjpRuvPidGnxveulyZuv3Q1NSVG/sczT2pbytdz//F26YHBxywuF5qm0n7Vzg226/znaj3z18WKnxU+bJvZHAAEEEEAAAQQQQACBphAgeN4UxTAOJML38eGXEdJpA6TX6jSSZdZ5pQMvqPwAaNwjvouCBnEfU9IEz8fvKs27tLTActIMs0sTTypNOb307efRtd59UXrmnuwfb0KriI0+nW8p6e8bSvYhadLJpc/fl246W3rr2dCzZN/PPs7Y9H9zLxFd2z42TTZl5PDLT9Jn70lvPyc9/0C+6fCyBiZCc2bTGS60gjTnwu3l2XPqaApd+8jz0ZvSiw9Jbz8v2dqFHbFV17HShzz7eGa+Lz/asa6T9JCWWL29rO2DpU1TaUb2UfH1J6Un75Bsncl6bFZGcy8u9V+2vYwmn0b65jPJlmawe87qmQUGx4yuRwpqz2lrmK64idR3EcnWqvzp+2gd1WHH1Of6vuD1iG+lU3aX3nmxPtctndX3QbeoIIu1J9aWWJtm7amt6d5rBumvP6SvPpFG/SV9+k70/Hj9qXxtShopa2ctuGltXe9+0kSTROn6/sv6t/dmbtOL9l1UmngSaeqZonpmgXBrl2y6fGuXqut8vYPnjX72pCm/0H1dz3V7rlnds+d6XBuX5RllgbnlN2x/X7Hzn7hLfCe/6rxYuzz/cu33TOldxNqE0rPi3Zfq2zYn+aYNntv7oy33Y1MMWxtgdd6msf/15/g6n5SO0L+X6oG1QzP2ie730vudTZ1s7zUvP9wxbVBHpaUVg+eu3yFP3x11MgvdLIg6X9Uo5N9GSmfuG70TZt1c7bOdy94fjtoy61ml6ndye0+z0bXlbZg9M1qhQ/ACf5f2OEmasHul19hp+bfPbmjPtsHDpL4LV57D3nOsw67VoerN18al7axRft5djpf+tk7llSwYf8Vx0t3DkvPXLMFzVznZ70N7Z7WlDxq1VXdgsd8Rlia7B9kQQAABBBBAAAEEEEBgnBUgeD7OFn0HZ3yjgZIFo6vXU6t3z24bZXfoFdKs81Rm2AKeNprjwWv9ECHBc+utvtE+0pKrRx9Ukzb7eH3zOdFIsjQBvf3Oiz4cl7Y/f5MuOVJ67r72f+v/N2nbIyQLrpRvvkDWTHNKe58hdS8bWeQ6b1KeLIi58hbRqBn7MBe3Zl7pXDaiztZzvO5UyWYeiNsWXkna5lCpa9l0/3ZN+4hcnc8/fq/8Nwvknryr9OO3SbmI/t5/GWndXaXZ55e6dEk+xgLprz0pXX9qttGbq24prbdH5XWeuK1ypFGpji29VhQ4iNvM9Z3no5Et772UnP7qPUICPmZjo437LJRsZHX8w9ejupolPa4c2PU3HBB9yOzaLTmPFmB56k7p+tOjoH7azVX/LDBva5uWNquPWx8m2Qfw6nppgcx/bZb2qsn7W9tma52bR/WWdxRc8tXb9xh4pmRG1VvWEXNW363ttY/ENjIppD2xa1vdtxFgt18kPXZLuvbVjg+5F61s19heWmWL2lFo1fm3abbtQ7mNpH3wuvTpKT+ffby3oOqaO0Tte9UU/TX2VuefuEO69uQoqG5b1uB5PZ49rnsqy7OnPOOuc478QTp1T+mTt9PUaGnK6aStD5XmWTK5zbU2zoKn15wkvVAWPAtpS33tr9Wd91+Rzhwoff1ZctqtXi69tvSPbaKOREn1w85o6bYA2k3nZLtfklPl3yMkeF6q89YWhLxXuOp8njTasRZA/ufe0jxLhD1rrA2y55y94yW916RNW0enpcjg+cqbS+vsIpUtGTE2+xb4e+Qm6aohaTWy7V/d2Szkd0D5laxjyqBhkr07l295AqKl80w/u3TIJZJ1wCvfrO2ytZfTdEIs3TurbSVNN2tye1B6Vt1xUfSbqKM6hGYrRf9R9gzf/KDamXBuHRq1z3k2ex5YPS7f4gLXvkC+/WY7peqdPzRdvg4WoedsluD58htFz9fyd+WkUfyhRnn2c/kWUXfypIljEUAAAQQQQAABBBBAoOECBM8bXgTjQAJ8vfbTfrjKSmVTt1ePFLFzWYDloev9Z00Kntvo0l1PqJ0iMCmd9qHKAmpn7B0ezKv+EF8dELegyvp7VE7JW0qHL3hexMdRC+hufnDl9HtJ+S//u33Af/Fh6byD2oM81cf7PhiFXCd0mn0Llux0TDTKNTRYV50PG31y8RH+fLjS66pj5VMjZvW1e8umVr30X+lG48YFfOw+tulKrXNB+dTPIeVg6bGRMVefmD2IaEHVnY+TFlg2+WOwK002QvDuy6Qbz0z3cdhV/8oD4hbMtOk5bZYL11av4Hm/RaWBZ0ndK9dJHTvqviNHy1hAoXqaVHOwDitpRrNZ/Vpze8na65COSL56Z+3rh69JZ+0rDU+xlnfSvWgzCex+kjTLPOnaiCztfXnees8VTbdu/522bbLOWkMHRyMiswbP6/HscaUl72wFWfNXbm11cIM9oyB0Ukel6vpnz7In75QuPDRqc7MEz62jgs1g8OjN0l2XhrVT9h6y87HRaOwsW9b7Jcu1SsckBc8tgLjnqdHsDmnrvM0IcNNZ6TsolufHnjVbHiItsUZyBzGXg5m+80LUBn37RR6paBaCRqSliPdDy7kFNK2DafX9ZB0N/nN99M6UpiNpVk1XZ7O0Qe8ppo06rE3TuzIVNpPDEZvmy4fvngh9hy2lKG97YJ11LjuysiNQVvOOPm693aP2u3wrajpw1/uBXce31IQrLdYuWIfhW87LJuOblj60g4XdA8uuF80GFrd17yH9/Z+192xR07a7bELzkE0u7CjXPdgM6QpLPXshgAACCCCAAAIIIIBAnQQIntcJltOWCfhGVKT9cNXRqHHB87kWk2yKt+rpAdOk0aYbPmmXsJFlcQEMG3FmafF97K9H8NyCDJvsF30YrR5pm8agtO8Hr0ZTZ7pG2dU7eG4jRHY8KnkkaUi+bKT76XtLHwWuIRwXsLMPTGNHa1WNsA9JR4ir6zy+gM95B0dGy6ybLXBt17IP5I/cHAXz0n4sn71/FExxBWnTeGQJZMYFz23E+b7nStYe+LZ6Bc8tyLzh3h0/m0ca79B9zXGnY6OpmdMGy3zXsMC9dVAy/5At7l4sov6lae9L6bW2yTr1lK8NGpKX8n2s04iNQLegYpY1z+vx7GnG4HlRddCWSjhtz6hDjQV/y7eigg+lc9pIyI33yfceUjqXvY/Z/fLey2lrWPr944LnT94u7T9Umn629OctHZEnMGudVKyTTJ7rl9Jh99z5h2SfzruRaSkieN4sgXMrD9cSTmmn83aZ2LnTnsdVs333hC27ZCPPQ2ZPiutEm+ZuKqKzY5rrFbWva1rzIqbUt/S53g/sffLqIdFsN9Wba0aeItLiekcPWYYsjbGvnhf1/HKVU97lCdLkL27f6nIrosyKShvnQQABBBBAAAEEEEAAgYYIEDxvCPs4dlHXFG1G0Cw/ln3F4Que33WZtMm+7g/W9tHJRp1N0C15dK59eLEpK+3jatLmC2DYqKYBZ0g9YkYS1CN4boG7DfbKNirLl9dn7o0C6CFr9SZ5lf6eNGqniOBUdVrSBCF8ATsbtbbZgelHP7pc0gTtXB/mbIYGW1vaFzi3+m5/t44kSVPdWyDP6rtNox66WQAqqY6Hnqu0XxoTX/D8yC2knY+Rll4nPuBbr+C5a+3VvCOb0joWsb91xAlxzHItWxrimG3CZoPw3Ys3nO4P5lmQzj6u2hqyFnxN2h67NVojNaTzSJFtk9139uHb7uHyWSNsSvfjto1fcqIez55mC54XFTgvlb+t22rO1umifCsq+GDnXPwfUceKtCPk4+qodWI7eqt0s5Uk1XnX332BQpsVZP5l3EtRpL1Ols5aFqze69TakcVpr12+v023ffHh0lN3pTtLo9OSN3jeTIFzk3d1Nks7JXM9g4rWVhxwQe1MMqHvDzbz1Dq7Jr+DhdbCLPdP6LnrtZ8rKBvyjAtJz24nSkutWbmn77eVb7mwIjqMWwe45TYIS0dIvlz71LOe2/XSzMoy1YxS90mjVI7+71Ij9pujXptr6v+sSxDVK42cFwEEEEAAAQQQQAABBDpUgOB5h3KPoxdzrRVnFGk/XHU0nyuYYqM/2lQ57Z0FJp65W7rjYunjt9pTadMZW2Bt9W2jNVRdW+gUy64AxpXHR2vv2sh+11YK5PvWks36cdTWe7SPfPYBvHqzD25ffCA9/6D0/AOSrUNqgVXrTGDTSdoHf9964uZ49n7Sc/dXntWmS7bjLEBV2mw6c9fUmdXrjI74Vnr4Jsk+clVv084iWQCyeo340n423aMFQSzg9clb0ZqTk00uzTxXNKVh3LrooUE7Vx2za1qZVneIsPRYUN183no2SuWU00c28y4VPzrV1zGh2sT1UctGPtkHrK4TtO9tnTZsXe37r6pci9NG61l9X3JNf1DH1oQ9emt3mVSnx8ombhSi1a8X/yM9eUe0fq8FMm1KSpt+3+pI3Pq/5mwzPyR9iPMFz+26vg4kFsS2tFhwtXp99CLaMasbtvZq9ejIX36Kpmy3vHWWLW5mCVd78vWnUX20qd1tOY75l5V6z+0OGtiapFedKN15cbKG6160pQ9sCunymQV87b0FYC09NmPETH3dHSpC2/uktqna5Y9fpS5do3q/2CrSLHPXzhAxNmDfVpmukMBCPZ49zRY8t1lUbC1736wH1s7YPWUB0M/eqWx7+/8tmlq7fLP7X2Nqy6Co4Lldz9ZHnrmf4xk8RvpuePT8tWeFPQPt+Wf1c4Y+Ubto9blrt9pj09wvyXeUfw9f8NyeKzY1dnk5mKV1grO8WJ7K6/qiK/vvfbv6n39Iw46SHrg2ObXmM+gy//IbpfXMreOXPX9HfC/ZO561RStu4je1K9ssGCfsINkUwCFbM6Ql6/uh5a/ZAueWpurOZs02orR6PfZSPfnPDdLQQfG1Jm72qdJ65lZv7f6x9mC8LtF9tsjK0mKr+t8drc7/+5xoqZtxebP2dvDl0oxzVCr4Rnz7pvcvYgrwtCPgs5RbPYPnvnfX0vT39r612tbR7xpzdHXIteeZWdr72UPXJb/DpzGwZ6MthzTxfwP2duwHr0lHbh72myXNtdgXAQQQQAABBBBAAAEEOoUAwfNOUUydPJGuEZIdtd55HjrfGnfl57S1Dm2q07h1LW3a7U33l1bavPZDgH3YuvV86dpT4lPqCmB8+LrUZ8H2D80WHPnoTemey6Xn768MarrOnvXjqE0Rv8LGtWe09XVt/cpn743PyzxLSjZCxBV8f+4+6ZQ9kkstzcgF19lstOv+50n9l6n9q5XJ609GI6TjytU6RNj0ruVlUDqbneO+K6VLj4zPS0gdC0mP1TEbebTqVu6gdWgQweVangP7mHrfFdJVQ+LX4zUbm2Z9jvlr8x8aQIwrI/t4ZuuX33BGfDqsU4HVV9d6wOZ6+4XROuxxmyvQZx0KLHhbXoctwPb4bdHHvA/fCBtdnFzT3Xv4Pm7asgHWMcGCZ51hszIePEzqu3D29sSOtI4stu6za6rlt56TjtoyuTxc9+L3X0qT9Wpvt63NPXNg/FrqlqfN9pdW2cr94TdpFFNcvbe8hqxJG+dRLp01eJ732dNMwfOFlpdsVKFrCRZ7T7FpxC8/zj97gbW9FnxfabPkJTaKCp77Am0WELzutOgdIG52A+uQZgGCGaqCQVY3OiJQ4AueV7cCIe8UVte3PVyykdquzg92vxy/fRSAj9usk6eVoesc1hnuwsMl6/jl2yzAZumwYKTdw9WbdewbsnNyO2THNUNasr4fNmPg3LVWdBGjgIt6xvo6S4T8TorrzGrvr5ccEb9+ubVfNt27Pf9cs1j8MkI6bYD02hNF5bbznWeFjaQtB1d2II1rK33vZ6GzCMQJWeenHY6q7fxUZGf0egbPXcu4WcfgYcdIs8wTde5KM5uKdWa0Ds62NI29z+TdXMH9oqfFz5tGjkcAAQQQQAABBBBAAIEOFSB43qHc4+DFfNPXdYYRkkmBzdCRq6Vi930QDVkvMSmoaaOirztFuv/q8EqW5eOo76O3fVw4ba/2EdFJqfAFLEI/aOYNnvtGu6ZdKzVuut+QIHFSHUubHuuYYIEg1zT+IaPh4+pZ2lFIvtGRNrrxiuOku4fF1xLfB8u00+BaOmwq3rkWrw2MhIwIjBsZbTmwILx9WLbpuH/4OqnmF/N3X5qK+DhbTArDzuJah9aOTNue2DG+0dqhbUrSvWjLjJy6Z/gHWptSe5n1autc0nIlcfWttJ52SD2zer/3P356NAAAIABJREFUGVK/Rf1lkSV4Xn22LM+eZgme2/vJAUPdRqW14pPaqZLHsutHQc+4D/9FBM99HU6sQ9FF/yc9enPYvecLunXEu1lI8NxmsLGZQYZ/lJwfCwDueEw0rbIr+G2zpFx0uP88fRaIOhPYrCXlm7XtL/1HOnOfsNGNcR1nrAObTd9uM+HEbc2Slizvh80YODdr69BgHTbLl6ywjq9HbBrWmSG5Bubbwzo92jI91aNsbZaVY7aOOky5Nqtve50m2QwM1ZstwWDLIPmOrd4/rlNrmo4f+SSa72jfe2xcx2dbcmWPk2o7ZBXR/rvqsqkVce6Sfj2D566R3fabYOzsKN2zl791tBo6WHrxoeznKB1Z3eE/pBNL/qtyBgQQQAABBBBAAAEEEGhSAYLnTVowLZMs30fSkI/2jUaIC6bYCM/jtgv/MGV5cY1+sX8PCXjFBTUt0GSjpNN+NMjycdT14SPrhxvXjAShU2nmCZ7HBUxCpzcvr5sWQLepxV2jZ5M+2icF7LKkxzeFZ8iUvHH1LM16zSWf5TeKAkoW3CjfSlM0+u5xK6NBl9aufZs2QFQ6f54yip1WfIz0zD3S+QeHBVeKatNc6zLauUNnbigqHXnP4xtFlXTf+K678b7SWjtW/jX0WRN3L4Z0sqhOk42CtzaueskOm7Xg6C0lWwKkerNgyIEXRMswVG923JAd0z1zkpY9CLGpx7OnWYLnC68YdTaqDnin7ShUKqukdYeLCHD43iNCZ1gor1euJXVCOzflufeTgud2b5y2Z/RuFLpZG7/vuZVLLJSOTbp/XWsl27FZ1oC3e9jOZ21b9fbq49LxO8QHbJslLWnfD+MC5/dcJl05pHGBaltKY4M9K0ujiHsxtG7G7TfnQtKAM2o7PIbMjGMdo6zTR/fJKq+Q5feJncGWVhpweu007r4llYrIfzOfw+7lnY+Jlt+q7pQTN6OF752xiDrnC2yHdMIOta5n8Nz3zheatrj90nZ4S/MemTRjUBHp5xwIIIAAAggggAACCCDQlAIEz5uyWFooUa4p2ix7nWF6YV8wJSQI6StCV8A4T/DcPvLfcLp0y3npK03aj6N2BddHoay98l0fNC04aus72lp2cVue4Lnvg2Po9K6udNmonQGnSRNXfcRMGjkUF7DLkx7fLAdJARZfoMxGddjUtx+/la6e+e7/pOC5L6iVpTNBKcW+MrLpfI/eKlqX1rXFBc8/f086dlv/sem0wvf21ZsiPs6GpyL/nq58hHagCS2rkACxnctnGrq0his9rvY+rr752iYzOXs/6fkH05vH1d8QG1+bkOfZ0yzBcxu1aSP5qresIy3jOmbZNYq4P32BjSzT9voCGUntc/paWHlEXPDc3q9uOV+6/rT0V/GNpo97Z7MOJodcGq1dXr7lma7aNwtG0mw0zZSWNO+HzRw4tzIdeKa08EqV5VvvOh5Se+NmCgrpLOVaQil0iR5f+mwJijW2rw0WF9F2hZg0yz5xs1kkda7yPXNtmaGbzsqXw3pOCV9KWT2D50kdhktpMGN77/nmM8mWRLKll+z3lXWSitssgG6zjDx2S3ZnV6ffpBmDsl+NIxFAAAEEEEAAAQQQQKDJBQieN3kBdfrk+X6EJwWsmiHjvh/5SQHRuLS7RhXlCZ6HTMXtS0+aj6Olc7g+CmUdqWZTNi/498rUjfpLeurO5Kla8wTPXaNTQ0b5xJWrb/rMpI4FcQG7kPW4fWnyfby3YJmNfLMRda7NFyh7+u5oCtC0my9IkvTh2hXUSgo8hKTNdd6kYG3cFP9XHh+tvd7RW72C50kjQtPkM6QjjOteDJ1m3ZUWV1mFBIjtXD7TPOlxjeyNe/a5PCxteTqNxI1mD7HxtQl5nj3NEDz3jeDOEzS1svJ1/LG/FRGA8r1TZRkZZ2ufL/4Pqcv4lXfTCw/5nxFp2gDfvnHtTN53Q1/wzxf88M2Okuees3z70hHXyaGZ0hL6ftjsgfNJekiDhknWsaK0hTybiqjnvnNYm7zKFtKGA9xTVYcEAH0dLd57STp662ga7Cyb77yfvB3NmGLLdLT6ZrPF7H6S1GdB9zIQSUt2+d4lkt57Q1w7e/DcN7NGKe/Wafjms6Pgt/1+qt7st826u0iLrupfIsU6+568m/TeyyGitfu4pt3P+1zKlhKOQgABBBBAAAEEEEAAgSYQIHjeBIXQ0kloxeB5ng/gRQbP84yItEoX+nG0vIL6Aol5PzSnvQmyBs9968UmBZVD0pdlqkbfR7asI73L0+kalZTU0cHlmudDc5bgue+YkClvk8rJF9iKGxHkK9c8nWiS0pn0d1+9yTL6tPxaHR08T8pn2r/XI3ieZyp8Vzn5PsL62qYipsz1BeWyBs/zPnuaIXjuu6/ztjM2+vzQK6RZ56mtvXneHUpn871TZZliPO39VdT+ce1M3jZs5r7Rcgk9elWm1tcJxvVOlueZV7qqdQ60JRhszeTyLW72l2ZKS8j7YbMHzs3dNfuNdcQ7YYfswbU898Hs80vbHi71nssdmE0a1Vy6tq8j61UnSndenCeFkuvdsZFm+XITfrSNNrelN2wN+uqlPEpnCZkRoJ7Bc99sTiGdsEMl6jnyfPAwyWbYqd6s3j9yo3TJv9xB8+r9rePXHqdIs8ztzlWe36T2DDno4srlC0LelUJ92Q8BBBBAAAEEEEAAAQQ6lQDB805VXJ0wsa0WPE8aSZxUREUGz3/5STpld8lGQWTZQj6OVp939v7SARfUrrFY1FpzofnIGjz3jTb84DXpyM2zj9axdGc5t+8jW9L06iFOvkDx47dFU0C7NpdrnpG3WYLncy0WreM58aTtKbRg3XWnZlueoDyfvjKKM/EF2fIEVUPKL26fVhl5nteh+vi1d5Y23LsyKBH60dNlavXu6iHS7RdlS2ma4Lmvbn76rnTUFpLlI+vm++AeYuNqE/I+e5oheO4a5Z9nSZbysnHNOGB/LyJ4PsW00qBLpWl6V9YGCz40em3p0Prpey4kzQIScn7fTAuuc/s6OuR55pXSmPbcafcPsciaFjsu6f3QFzi3Y22mmjMGNm6N83Ib1/vED19Lx2wj2bIrHbVZJ4otDpKWWEOyIK1rs3v41vMl68w3ZnR8ylztVxGdQO2qrs5Wf/4uXTBYeuzWjhLr2OvYLFhbHSrZyHvf9sUH0km7JM+MVc/gua/t7AzBc9csEGYd2mGkulxsCvd9z5XsHq/e8ix14zIuokNVx9ZoroYAAggggAACCCCAAAIFCbRNteQSYwo6F6dBoEbgrxnn1I97nK7R3XtU/K3LVx+r5+m7azwbYduk2y8rb6WRa+9akbq2X39Wj6EHqus7z2dK9U9bHqbfFvtHxbFd339ZPU/ZOfZ8Pww8T3/O1r/S8OtPI8MfPGs1J6TQVTZtf/6uSa84Wt2eu9d59JgJJtQPe5+jv2bqV/v3MaPHukxy0xka/9O3M/mEHuTymPDpOzXpsH/FnuLPPgvpxx2P15iJJqnYb6KHr9ck150Uennvfj8MOEd/zrFAZTl9N1w9zthDXWztvqrNVcdsl4nvHabut5ydKz2jes2gH/c8U6Ms2FK2df3wVfU8eWfnx1mX6/ifvKmep+6qtgzTgI7u0Us/7HWWRk09c0Uaut9yjia+1z3d+a/LbaSf1x8gjTfe/45p+/0XTXbxYZrgtcdymahtPP2wz3n6c5Z5g+/B3xdeWT9tPkhjunarzMMdQzXxnRmDqvlyIV+9CbkH4i7tK68syU1qS7KcM+6YP/ouop+2PkKjJ52iYrfxRv6oHmfuldgmOdv7hPYwKQ+uc/qefb62qdvLD2uyoQcmXSr+7556H2JTj2eP657KW19c54zL34gdj9fv/ZetcMv7fC+d7PdFVtVPmx2iMV0nqDh/3vuzdDJX2sf+bcwYjf/5u2OfHRO8/mS+OlPHo33tTJec7zSlJI9cezf9svKWlTkYPVqT3HiaJvrPtf/7d98zcoI3n1KPs/bOLWDPjd+WWDOojjVTWizBce+HoyeZXCPX3kVjJpjIaWTv9T3O3lvjd2Rw2lNarnahQ39/dOmqkavvoF//vqHXy5Ju7zh230708A1B9e7H3U/VH/0Wr9jXvHuetpvabOmJHNtfvefWD7udqjHlHRglxb235bhcQw/9c5Z59PPGB+ivGfq4ZwL4b7tqv9Mmu2iwxhuR/JvV935WhN9fM8yhH/c4Q6OrZrQI+R0ZCu373Z73+TV68mn0404nVPwmaRs9WhM9dK0mvjvbbAn228LuhVFTTFeTvW4vPqDJLhwUmu3/7ef8net4fqQ+MQcggAACCCCAAAIIIIBApxRo09xzETzvlEXXSRJtPbgPvkSydcrKt7EjJLaXPnqjeTOy5o7SRgOLTffOx0lLr115TgvEH7lFvMOhl0t9Fqrc592XotHSSSNUfGe2aSNtetPyjzAWIL3wUOmJ2/3psRFHmxwgdeni3sdGa37/pfTc/dKz90mWP9fadXlK3uVha+Sdd1D8WZdaU9r+SKk8EGqjDW3t6nsuz5Oi6NgdjpKWXT+8zrjqmFlddpT00HX50+Nysmmjj91G+t7R6cK1f0j99KXUd/9fe4p021D3UVsOklbePNwwrZIrj7ae5zFbSyMd63naKFmrMzYysLTZKCy7T2zEeiO21beVNt6v9mPvW89KR2+VPUW+8spyxpC2JMt5S8fY6L0Z5pDm+5u0yMrRNLiuNin0WVOP9t51Tt/956pnltcbz4zWAM27uZ49ITb1ePa48pq3vrjOGZc/V76+/Fg6dmvpuy/zabuerXbGkGdUyJUXXF7a9QT3esml43/6TrIp6J+8U3rjKem3X0LO3DH7+NqZPM+a8pSH3kuzzSftP7R2Jh1bP37Y0fktXO20r543U1os5773Q5txZaEV/dNal9Sevbc5Rp+72uC4533+Uo/OYDMgLL1WNA14r5jRzLbvF+9L5x8SPo28dUY+5NLKddztPEXdP772q6j7oijjPOexdc032V+yGZp8MwHY+e19/P6rpGtOCv8d46pzdq64997QvPjKpqiy9937RT6/QvMaut9q20ib7CuNV/Wb1JZWOnZbydFxOfHUrveDIsov8cLsgAACCCCAAAIIIIAAAs0mQPC82Uqk1dLTY8roI890s1XmzKZ9PW3P7FOOd4ST6wOITfd43LaSrXuXZSsyeJ73Y0nW4LlNlTfwbPdUeS4Tm5Lv++HSm89Kz9xTzIf8rMFzV5nmDdqU5znt+V37l6YbfPE/WWpY5TGu+hZXh12urz4mnbBjtrRkCZ670mx1yFxUQF+vbhPXfiyN61BQj0BfNs32o3zBoQ9fk47aMt/yA1nSlrUtSbqWtTUz9ZX6LiJNP1u0fu1U00tWhuWdGeLOExIgtuMbHTxP23Yk2VX/PWv+iu5QY+mqxz2VJnhe7+Ct7/xFBc8tMLfj0VFHvLa25JpgHex++EZ6/5XoGfzSw+6OQslnKmaPevuEdl7wtaNFBUnSnD/NvllKIe35fYah17b3qkuOiJYqaOTmavfyvjsn5ceWN9rmcGnmfvH3py13dM8w6aazwgOzdm3f/WPm1rEv72bty0Tdow4A5VtR7Vfe9OU53gLl6+0urbJlfAcQ6wT88ZtRHX7v5XRXdHXStTMU0a4QPK8tC+uccvDF0lQzVv7N7gfrUG3PvLSb673n4RujpQvYEEAAAQQQQAABBBBAYJwSIHg+ThV3gzLr+hFa5OjaemUrzajB0DQUGTzPO8o0T8DLglq7nSTNv2zYx/tyH/uQ/+3waGS6jeiwwGXarcjg+cgR0pAdo8BC3u3vG0pbDa4MzsYF57MGtELTmXa0aVZXX3qyBM9daQjNb9b9sgTPs36Uy5rG8uN8oxTzdu7JmrY8bUn5Ne1jvbUpq20djXy0aWNDgoNx6SZ4Hum4RsGG2Ljux7zPnlYPnvs6DRYZfLJ7ZZvDpGU38M8C47svLDA04jvplUelB66R3n0x652f7bhmDp4XOauIrcU74IyoHSvfXEG0es9wkiYtltbQ4LmtD2/tyCxz19YF62R6/HbuWW6y1Zz0R3Vk8NwCs7YW+YqbJo9mtvffq4dI336RPk+hZZP+zPFHFNl+FZ22kPNZp4adjqntzF19rI1UthlfbH33LDN7+TqqFOHnK/u8z+Ryg9DORyHmHbWP67eOXTtrhwXX+Yoov47y4DoIIIAAAggggAACCCBQmADB88IoOZFXwPej9rYLpGtP7hi4zQ+WZu5bey0L3j59tzsNzR48z/tDPm/Ayz7er7iJtM4uUo9e2crRPkx9+Ho0TXma0R1Zg7z1DlanDQrVOz1pz5/V1Vf6nSV4bgEAm1Hiq09qc5JmRGu2uyD9UVNMIx18qTRN5VryKnIWhTSpaoa2xNI76q9o6s7ygHtIgNiOTXuvhPikeYa49i1yhpas9bjoNsHc0raTIdZp8udrlyygZTPiFLHVw82VrgX+Lm1xcDTqLktHEwuk2/S2lx8rvfhQETlPPofPv6hpoUOD8/Woh+W59wWhQoPnRbbnadJieQgJ0Npz88z/Lm008Kza90CrW/aObe93jdpcS+nUY+R5SGDW3nffeEa66oR8S1aFlE09vItsH+uRPt85Qzs12FIXdw+T7rgo3UwA1ddddBXJfvdWz46T9zebXaee5y7lozMGz31LGWU1J3jekXco10IAAQQQQAABBBBAoKkFCJ43dfG0SOLqtT5vKI8v0JQ0wihN4CM0LUWOPM/6USDuA0mWj7X2YWqptaQVNvGvO5zkYzMRPHl79JE1ZG3WrIGJegTIyvOW9mN8vdOT9vxZXX3l21mC53EB1jRBuaR6XuTfB10WTWdevRUVgEqT1gWWk3Y7sXIN5tC2pOdU0h6nSH0WTB/8s+CMBZg/f1d6+p7of299aOVH684cPM8z7Wh1+WWtx0W3CZautO1kSF1Mkz9fu1Tk6L16uPkcymds6LOA1LVbiFjlPhbYe+2JaO1lm8GinpvPv6hpcQme15Ze0cHzUuC8NGPPBntJa+1Yu+6wtclnDJBee7KeNcp/7o32kdbcofLvRQfPV9pM2mhg5fOv/IqlKcCtg4q1MXm3RgXPi3bL6xByfMj7hU2fb+9Nt5wb9vsj6br1HB3uG9Ve5HtfZwyeFz3an+B5Ui3n7wgggAACCCCAAAIIjDMCBM/HmaJuYEZ900XGjfYsMrm+6yeN6iN4nr4UbDr3BVeQFv+HNOeCUvce4QEx+8D4xtPSqbsnf8DKGpio9xrjTNteWWeKCp7/+K306M31W8v791+kh2+Kpp+t3tIE5dLfMdmPcAUF7GyNWPd8lS2kzQ6sDJyEBM8n6SkdcIF7yt9yGVvzfsQ30RIPH78tDf9Aevt56YsPKkeI5SmrtB1NQkouzTOkM615nrfjVrMGz4sKDoUGb0PqUNp9rDPbvEtFHRT6LSb17FW7dnHcOT99Rzp5N8mmLq7XVm+f0OCPqx6OHiVdebx0z+X5c59mqvRmSovlPC5A++XH0hl7R2tClzZ79zv4EmnWeWvdrK0+cafk97r84rVnqOe07dZpZb3dollL7L5zbXYfXXG89PwD2aYAd53TVzbvvhQtxVCvzWaoaPQa9mnyNm1vacCZ0gyzu4+yTrtP3yVdfWKxHYZ8HbaLeDdz1WfLXdbpydPUr7zP/TRll3bfoteCt+U2Fl6xMhXNnP+0XuyPAAIIIIAAAggggAACwQIEz4Op2DGzgAVQD7lUmmnOylN01LrnrsCOpcQ+AB67tfTdl+6spQl8hOK04sjzuLxb2dsaxjbVoK3TnPQh3z5c3zpUuuH0eNGswXPXLAghQb7Q8k0bAEu7f2g6SvvteoK05JqVR9nUlMdtL33yVu3Zsrr60pUleO5Kc9ya5GlN0u6fJyCb9lpp9neN9rbjbRTVOftHH+s7anOVWch9tcPR0jLrujvY2Mwgrz8l3XGxZEFNe14kbXnKqtHB86XWlLY/snLUcJHPyHV3k9bfo1IwZFR+0W2CpaDRwXMLeh16hTTH/JUeRQQ37Iy+4EkjPr5bUHOuxaNncL9FpMmnTV4j/fHbpPMOKi7YV33f1nvafHvX2H+o1H2yyivbOsY3n93+b74pkIsKRPlGQ7rO30xpMSFfMMoVOC+JLri8ZM+CCbtXulvnp5vOkG45P6kFL/7v9Qyer7e7tPYu7vvJ2m6bsv6ak8KeXWly3kztS5p0d+S+vWaQ9j/Pv775F+9Hs2ykWS4qNP02XfvgYdIs81QekfSbM+T8Ww6SVt68cs+Qd62Qc5f2Ce18lOac9d636DS73nuKHN1fbw/OjwACCCCAAAIIIIAAAoUJEDwvjJITxQr41j1/9XFpyE71+0hriXL1ILd/T5qileB58ZXagum2TvrSa0vTzuIOmtnolmO3jR/5ljWgk+Zjdpbcu9bXjAtQuepYUSPffAGiuEB0VlefVZbgucuwo2apcOUjT0A2Sx0KPcZGbdvU7TPMUXvEM/dEIwM7YrOP1AdfHK25XL4lfdC1Kef3PrM2wGUzULzymHTBoPSjwfKUVaOD577g2W0XSNeenL8kXc/gVgqeuzpGxeXPtexBUe1M0R/y85d++xksmG4zw6ywcTTjgz0nqreRI6RT9yhmimlX2n3PBRs5e+Tm+d8HXR1RXM/VepdTms56zZQWKzNXepKWOrLjfB2ivv8qGn3+ydtF1ubkc7k6zxbRGc+WKtr2/6RuE9WmwdqR8w6U3nouOX1Z9ugxZdQhebrZKo/urGuSZzGIO8bauIFnSzbzQ/VmHTkeuUm67MjiOzWUX8v1uzNptrMQhwOGSvMuXblnXIfYkHNW71PvtihLmpKO8c3ykbXDmuu3UFGdqpLywt8RQAABBBBAAAEEEECgqQQInjdVcbRwYhZaQdp1SO2Hpt9GSuccIL3wYH0yP/VM0kEXS72mrzy/BWhshPP1p/qvS/C8PmViZ7UP9mvtEI3asVEa5VvIaMusQV7fiLQnbovqYZ7N8mQBmTkXqjxLXEDGNwVjEWu/+up+XIAiq6vPLUvw3BVwsGDOkB2l0vqqecop7bF5ArJpr5V2/3/uHa0z29ZWeWS9g1/lV1ttG2mTfWvXuk0Knvumnc8z6jVPWTU6eD5TX+mgC6VJp6gsy1cfk07YMW3NqNzfNxKulYLnrvoUlz9XJx17Hzl7P+nF/+Tzdi3fYWfM+iE/X2r8R1uQ2UYyWqe26q2oThuuq/ueC7bW+nHbSp+/ny/HrrrgKlvfCN6igviuDiu+AFozpcX0XQG0pDbdjrPOVAdeKE0zc20ZPnuvdMbA/J0j0tQO1zMhb/Dc3iMHniX16FWZEvtd8c4L0pkD03f8SpMn29fV+aeoeps2Lc22v68Dh7UBFgC978r6p9g100vejrG+dtM6pByztTTyx2Ly1RmD564OU6ZRPdtIiJCrc0rI79KQc7MPAggggAACCCCAAAIIdDoBguedrsg6aYLt472thzh7/9oM2AhwG31uH+aK3nyBnZARAATPiy6N2vNtvK+0+na1wb+k4HHWIK/vA3URH5+mny3qqNFzqsp8xn3Q9AXPi0jPMutJ2x4ujT9BZXriOgpkdfXVlCzBc9d05I38cJUnIFvvO2iOBaLR25NVBVztui8/Kp20S30DFTb63er8zH1rc5oUaHF9/P/xmyhQ7FpSIMQyT1k1OnjuW96kiNHQtg7x/udLVl7lWysFz10j8uLy51vOpYigsW+mnWYLnltdWH4jactDap8TSTPzhNyPaZ8Lf/0hXXxENDI06+Z713TdR77ZWYoI4vvuZ9/Uzc2UFrPPGjyPq1P2TLjkiI5dN9uVj5B2z1f/rJz2PEVaZOXaPd54Wjplt45Z2901fXcRz4qs912zHDfPEtKep0kTT1qZIlvO5uL/kx6/tWNS6ltWJ88zwDe6uugZB+oRPLd3s80OlMbvWulvSznceXH+MnF1mAqZKcN1ZdfvRGu7bCkTm9WJDQEEEEAAAQQQQAABBMYpAYLn41RxNzizq24pbXJA7fqA9VoPMS6wY+vcHbtNfMCe4HllhbE16/c6XZqkapTaE7dLlx2VrXL5RoInfWDKE+R1BVmKWCfa11Ejbp08X/C8iPTseWq0zm35ljTyJY+rqwZkCZ7Xcz1cV4eCpI9ieQKy2e6KdEf5AnXWrt5yrnTTWenOl2bvrQZLK27qXn4hLnher2mbXaOPQgMljQ6em7urLO2evfok6a5L0pRM5b6+tinEpug2wVJW9Jrnvlk24vLn61Dw2bvS0VtJdmyWLW45haTnWtL1bEScTUdcParXOmhZR5ksm69D2TvPS0dukeWMycf47n87Mu+SE77lIHydAVxByCLuOd9sS3EzSTRTWvIEzy3AvO+5Uv+/1dYFm1Xg+O0km8a9IzZX/c4zw4QvOGtraA/ZOX65oSLz62pDi+pk6Hp3tPzZ6OYfvy0yF8Wey9exoSPehapz4mvj8sx64JppKOmdPotwPYLnvudtEUu3+Wb9ytoJypX/oqfGz1IuHIMAAggggAACCCCAAAINESB43hD2cfSitg6djT63H9HVm32QOX2AZB9si9o22Cua0ni8LpVnDP0wSvC80s03rXCeqSJ9H+6Tggx5Ajq+QFKej/a+0W5Jo299wXOTz5Me34jkpJG9eVxd922W4Lmdx/XxNu9U5PaBzUbfzrtUZUqTRms1e/DcOrXsd75k1tWbzbBh01C//EhRrWr7eeLWfLW9sgTPX3xIOnm37Gm1NWhtJG35FhIgtv2bIXjumy3ig1ejzl6//ZLeJq4TWYhN0W2C5aDo4HmWzgG+NttGPw87Rnrw2vTWdoSvk6D9Lem5lnRF31rHvtHMSeezv/tGPDcqeJ70jIrLky94ZtNp33CaZKMcqzdfkDukg2VcWlzPsLh02LmaKS15gueWl7ipze+/KnuHy5A6Xb6Pq37nCTK7OjglvefnFeAKAAAgAElEQVSlTXPI/jY9/sEXS1PNWLl33npr7/nWwbR6SvqiRzeH5DHtPr4AbT1nN4tLo6uuZJ1dw/e8yhogjkt3PYLnvpk48r7XWz58HVqyBuat07GVXfmSYp2h80ja+4X9EUAAAQQQQAABBBBAIEiA4HkQEzsVJrD4apKtR9dtotpTFhlAjwvshPb8J3heWUb1WKfUN/I8brS2pSpPQMf3cdACjWcMkF57Mn119wVMkkYxxgXPbXSUrcP+woPp0hM36ivpY1IeV1cqswbPfUHEPNOi+tqepDWlmz14bu5r7yStt2ftrB72NxsxM3RQ/nWcy8vXysemep6wu79uZgme5wnY+YI1IQFiy0UzBM99AZE8I+fW211aexd33QixKbpNMGvXx2n79yxTpsd1ykvKn2skn6Uj6yhSK7/9z5Omm819X+QNnvuefXlG0vo6sCW1i+meSmHvEqW9Hr8tmiJ3zOh0V/G18XEBed9MAXk6USy4vLTrCbXtY1LHgGZKS97guZWcrwNrnnetdDUi2tsVxMzS1tQrYJ0lT3aMq4NGnmeFndO1Xng9RjdnzXPcca72PGuwuoj0eWefeDxaqixN++Z7J37p4eyzjvjyWI/guV3L1bnR/v3Ze6UzBqbzKKXdAtz7nCPNvXhlbkI7ybsMVt9W2ni/yhmV6vk8LKKucQ4EEEAAAQQQQAABBBComwDB87rRcmKngAX2djxaWnpt91S/I3+Uhh0t2cfTrNtiq0Y/0q2ne/VmH5auPkG6e1jy2Qme1xq5pjy3jxQ3nyPdfHayafUerjXPQz7U5Q3ouD46WtqyBE36LCTtdZpkowLLNxtldutQ6fpT/S5xwfOs6fEFy0I+IuZ1rc5p1uC5b7Ss3b+3DZVuPDPdhzZfUCvEpDMEzy2AaNM525qYrs0C2fcMi9xs1F3WzdrvDfaUVtu6clSO75oXHirZsg7Vm33wHDxMmmWeyr8kzQLgS7eV7z5nSzP2qd0jKYBaOqIZgueWFt8H5iydy3xtUynPITZFtwl2bd/H+Y/fko7bNt2U6b4AnV0nKX++jlTWdlug2zqdhAY4kt5tLD1FBM9dU3vnObdvzfOkDmxZ2xA7Lm7advt7lvWJ4zouJM3i4utEkeWey5MOy3uzpKWI4Hlcx5a3n5dO3CnbbBpp694qW0TrLZfPQpVlJHWRnX7S5sG1v7eTxrfSufun7wjq63T89afSsdvGT0lvI+A3P0iaaJLalL70H+mOAta1TjIbdJlkyzaUb1nfKZKuFfL3uBmpLjlCevTfIWeRfO/DRSzv5EpBvYLnvs4E9h5+5QnSfVeGeZTv5fu9E9pJ3nXFHY6Sll2/8i9ZOtukzw1HIIAAAggggAACCCCAQBMKEDxvwkJp+STZh9MDL5Km94zOsgDZK49Kl/5L+vaLcA77wGAfyJZYXRq/q/u4NCNXCZ7XGtoI1w0G1HZ8yDK6dVkbvTq4dhaCpNFZlqq8AR3fNH92bpvi8bS9wgI4M/eLRv9Ur0Fr57GpdI/fPv6DY1Lw3M7z7ovRkgY2PWPcZsGb9XaLRtC66n/I1JV5XavTlzV4bufxBXWsfbh3mHTViWGBLQtm7HmKe7mIkOmwO0Pw3LySRr3aPt98Jl1xvPT8A2F25eVp69dutK9k08S3tVWW9FefSF27VU4dnzSVrY3MXHLNyvNYxxnrcHLD6eHt/uz9pV1OcN+DdpakAGrpSs0SPI+bhj9NO2tt3E7HuafzL+U5xKboNsGu7VujPG35W1Bsw4HumWxCy36rwdKKm9bWaQug24i4oYckB/isvd3uX9LSa0XToPu2IoLnrvbIrmeBlOtOke65PPzesTqyy5Dajl/1CsqUUpYUPC/lZ9hR0sM3Jecn7jk84jvp1D2i56hvm3aWaKpqa0Orty8+kE7ZTRr+UXI6ek4VdaSzZVOqN7t37Tn+1nPx52mWtBQRPLec+mYDsOf4TWe4p9JPlk63h3UqG3CGNPGk7cd98na0hrd12A3dNtpHWnOHyr1H/SU9fVdY/Qi9Tvl+9o7y4n/cR/qWKbC90zwrbH9fp2NrB++4SLrmpPjU+wKudlQR7V6Sne+ZYu8mj98qWT6K3n7/JWqf7Dnq23zvsaEdc+I6Zb3+lHTyrtESOUVu9QqeW2cCWzqpuoODpd2eOaHtve1vLpvuJ628Ze2sOmk6yVe7uZZ5MF+bCcU6YbEhgAACCCCAAAIIIIDAOCfQtvQWm9fhF+U450iGUwr8PtlUem3d/fXrFNN7j2wbPUqTDn9P0z9/p3p+9Iq6/On4QNDWphHTz6nh862o72ZfWKMsgOPZJhj5vea56QRN/M0nQan9dNG19NHSG1fsO9H3wzXv9UfLzpVle2fVXfTVXH+rOHSyz9/WfNf+K/Z0r2x02Nh8lm9Tv/Go+tx9bpZkjD1m5NSz6NX1D9JfE7aPFBnvrz80x71DNdVbTzjPO7LXzHp9vQP1h2NUvx1rx838+HWaYKT/Y9If3Xvqw2U21Td9FteYLuPXXCckXy6PSb76QPNde6QsHSHb+8tvrS/mX8m+wtTs3u2nb8fmY+o3H3N+dLN0f7zE+vpigVWddc7q7iyPXKnpX7g7NimuOuY6oOuvIzTTkzdpupfvc6bnp2ln1wfLbaGfppvDmZ8uf/ymOe86W1O8/3yH1rM/uk+uV/85SL9OPm3FdXs/do1mfObW2LSMHn8Cvb7Ofvpxprkd+41R968/Ue/HrtbkH77sPI+V0Rf9V9Sni62jPyearGafLn/+rjnuPV+93n4qNh1f911S7668oyw9pW38337WvDcep+5ffRhS1Tpsn5FT9daba+yl33pOE3tNq0/mNvXrD8vanzYLADg2a58t/9Zm/T5ZL2fdmvjbTzX3v0/Suytupx96z/e/syS1JV/NvazeW3Fbje5S2dHJjrM2v/cT18d+8LZ266OlN9LX/ZaObfctb7M/eKmmeTV++QPXvZi3nLM+Qz5ZYn19stg6GlM+UvK/spafXu88pVkeucrZzo7qOqE+XXwdfTH/KlUuYyR72yvr+BCSv3o8eywrr613YEV9KVUcy5+1c7M8erW3Xloerb2zell6hliba/9Je58mvYt0G/G1Zn34Ck353nPO+jhihn56f7ktNHLq3pX3hwVrxj5a2p8vIc+2pMbC6v0rGw7WL1NWrXVsVxo9auy70qwPXy57V/Ft/joSHTHZZ2+OfVcKfZYmpbn6787ngsMre10vXXGMZnj29rF1KWn7fMFV9eEymznvObtPZnj+Ts3w3O3uOtnWpi/6r6RPlljP+ayxG2+6l+7TbA9empSMsX9vhrRkeT90Zq6tTW+vusvYdrp6S/tOHoTn2GnsPfPPQfql10z/+6s9A+e54Th1/+bj4NO+udZAfTv7wsH7F7FjUpth735vrrWP853c7h9rt+xd1N5pXVvS+/hE332ueW84NvE3j6u+lK6XlIcinH6ccS69sdZAjeo2cRGnCzpHyPMz7j2224hvNOfd52iyz95yXs/qrd073886f8271/i//6K+t52mnp+8FpTWNDv5yrKIcvxhpnn01poD9JernMaMUc+PX9VsD13qf361tem7WRbQx0ttqJFT2f1c+/vN3m3n/veQTB0mfusxjV7d4OD/vu9GalZOdg9M+OOXaRjZFwEEEEAAAQQQQAABBFpEoE3zzE3wvEUKs9Nlw9ao3f1kqZc/gP6/PNmHVVvX00am/TpS6jahZEGXibrHj/QqncB6+dt61u+8EM5kI0xsVFv5NnYquG2lH74KP0/5njsdG01ZX75Zmo7aIv58gy+X+ixYuY+N5jj/4GzpsKNsdMEBF0RTApa20mjRJ+/wn9dGi6+4iXvafTvKev1/9bH06TuSrfld2maYIxr9O+W0/jKzkbG2FqA5x20uD7vu03dGI+9KwUAbafTey+6RGaWprvst6r/SyBHSx29K778i/fl7NHLJRrrOOKd/tKPV1cdtyt/ByaN7XXXM8jHqT/e02JaeT9+WPnojGg1pZWhTX082RXx53HJu2LT6RdeznlNLB18s2Wi68s1GSNo0iEmbjQTcz9YQntW9p1nbyMIPX4tMrH2wDjRzLiTZaMRuE/mPe/Rm6YLBSSmIZrLY/sjK8rCRRifsEF2z2TbL924n+s2q01vetlr9so+a44//3//2zOBh57DjrO06a59oVgQblbfG9uFtibU7NgPJzH1rBe3c338ZjZB/4UHpp/92VrLONra25cIrReVbPcOC3TvjtdW2LzZ160WHSa+5OwWNTYDrXsxbzlmfISFtU3U7a22AjXidfnb3zBM2TbJ52XO3tIXkr+g2oXTtZdaVtjlcKuuUUlERbOSkjfSy6ZVL5T/ldNLi/5DmX7ZyeuBSm2sB7D5lo35D8mcXtemKLS2+9sL2SdP22nPURjvaeW20XWnL+8wunWeVLaVN9nevYz/23hwtfTtcstG1n7wVtYu2TTWDNFt/aeqZ/ceOXY96b+n1J+vXsrmeCzZTi7UjfR3ByVJdf/9l6evPouddXF0vpfzNZ6JR4/asTNrGjvA8SlrKs6SQHW+jI+35a+8U5mTPGrufrC3qXttB63+XTJMOO6gZ0pL1/dDlbM9/G3HqGtlvszucuU/yu1JS+SX9vfrd25YvsZGuD12fdGT0d7uPbVrw6qVGwo7OvldIm5HUflXfP5Yau4fmWjy+LbD6bu9INrI+aXPVl6Lbvbg0/P2f0UxWvlnHktKf5e+hzxf77banY2knu6aVjbVr/7kh+q1hm+85V0pjaV37LEtlheTTV5YhdTHk/OvuJq29S/zzy2Ygs2eC/Ya0d3x7dtm7jf0n7jltM4WcuHP8jF9xaZx/OWm3IdKE3dv3etXWqN8xJGfsgwACCCCAAAIIIIAAAi0oQPC8BQu1U2UpbaAnS+YscHL+QcnTZVafO2vgIy6NrRA8t8DOvudFAcoiN5s+09YBfDp+tPbYS+51urTwislXT+rskBScTb5C5R4WxLGlAU7bI+yDvS9gd/ewKJgX95EoJG1pAvl2vqIDZXmD55Ym+/C4x8mSnauIzUyevD36KByy/ndnC56bkU0fbG3N3Ev4O1XksbSPt0/eJl12VHs9t/Vg7ZqlYGFIR5ykj/5p0mgdmoYdHa0Z7OtsYefzffBupuC5pdPapoFnuddxT+Ni+9pH6DMHSjZFeXknrJCP/0W3CaW0Wz0ZeHbUGSLPVt7m7nd++vyVrr3urtJaO+cPvoxdVuLyqEOPTeVej+C5BVd3PrZ22YM8jnas3bM3nS3dcWHeM8Uf73ou2LPapsa1NiTu/g1NmXXeO2X3dEGUkE4rodcv7ZclHXZso9NSZPDc8uPr8GF17pJ/SY8Frv+c1r+0vyu4amss2zMjZPO9y4Qcm2ef0IBlUe1XKa1jp9E+WnokYNkEO6bRwXPX8zuPe8ixIc/P0nmKetdJ+04fko/qfeodPLfn1yY25foW/gB6lnR/9p502p7SlwFLbPjOX90J1Dqe2ZIFd4XNGpIl2RyDAAIIIIAAAggggAACzS1A8Ly5y2fcSJ19JLQRA3FrlWeRsNFXrz0ZrVmatF606/wEz/3qRQZ27Co2yuDCw6SXPGs7VqckadRiaf+k4LntZ4FGmwHBgkrVazmnqXdW32y04UWHhwVl7dxxATsbkbvFIZUjINKkx4I4D98gXXpk+KiuogNlRQTPLc9FdbKxYPmj/45GnIUEzu3anTF4bum2D5QrbizZKJ9Jp0hTc+L3tdkh7KN69TqstuaojSQvzSQSEjy3K+X96G8fk20943P2l779QtrjFMkC+b6tswTPi2qbrPOYzQ5gs2dU398hH/+LbhPKyyXvc8TK/uWHpbP3izpxZMlfeXpW2jSabaZ81FmaO6e8zbW1nqtnrAgNhIVc096bBpwp2XrOeZ5bpWvZzD42I8h9V4VcPd8+vuC5zepjI0fzdBqpnhEjbUrNddsjorW649avTzpvqVOH3XtxayLHnaeRaSk6eB7XWebz96Xjt88+o1NSWdjfq59P9m/WweXorcLWjJ5pTunAC4t9loakO02bkbf9KqXHZv244njpidtCUhjt0+jgubW1y64fnt4i9gx5fpZfZ8k1pS0PkRzLXgUlx35jPHWXdPHhYZ1zg07q2KnewfPSJVfYWPrngOwepfOMfQ94JJqJLWtba+ey9v6QSys7htv5TtxJ+qD46fGzFg/HIYAAAggggAACCCCAQMcKEDzvWG+uFidgP9g33lfqt1i+3uj2gcF6oNuH4OoAT5oSIHger1VEpwcLYD51h3TlCek+eti1bWrq/svGBw5Cgueljybr7x6NhJiofQ344OriCygmnSBptKtNEb/1YVHwOE2A5Lvh0lVDwqbbLE9j0YGyooLnlkYLqqz33zJKOyLfPq5ZGV1+TPo2obMGz0vlatOjr71z9GE5S90uncc6uNhIvTsucnc8qP7wGBo8t/PbR+XND0wfmLCP/DZ16f3XtHcQiZsi1a7VmYLneeq9q/NYluBy0W1CdZto9XPHY6T5l0kXrLSRkXdfKt14VnvZZ8lfdXqytrlWF288U3rgmuiMrnYjTSAs6dlR/txadevss5SU6okta2CdTzpiiwue2wwSVic2P0hafPV074JWJ2zU/01nhXeO8uXXAjvW8ahHr/QirnYp/Vnaj2hEWooOnltubEr+PU+tbeft+Xz/1VGntnpu1R2rbCkGG6n61rPJV40LDicfnX2PtG2GTfltM17MY7POjJfuutb5542noiVO0rYFjQ6eu2b1Spf79HunDZ7bFfI8X6rfddKnOOyIjgqeW2qsvm51qDTvUtlmfbH3UluWqvwdMCyXtXtNP1vUAdQ6VJc2m7LdpoG35yQbAggggAACCCCAAAIIjJMCBM/HyWJv8kzbD9flN5YWXVmapnfYD2r76PP98GiNXPsIl7RmdpMTdKrkWXn9Y1tpiX9EH5qTPtiVyspGUNwzLNusAAZUCqauuKk/KBgaPC+BW1B+pc2k5f4pTTl9/Id7C/zbGoU2Us9GnGf5uJIUPLd0madN+bj6NtJ0s/vTZK5fvCfZlO+WntCR1Z2qsikKrIytb6tLU04bX98sgPvh69LtF0gvPZKtjDqbjy+9dr/YWtHWtto6vXFr9JbOYcEFG7F83xVhfhYU6zFldLRNd/n1p+EjpOzes3K1IP/k0/g7i5Tq+UM3SA9e467ni60azdrgCnxZYMtGOdp60J1ps3pv7YWtyWzr1fo609h9b2V2y3nSK492nhz2XURaf49oLeu4dWutTr74oHTDGekDPGk05vtb1OnE7hVfeizoZ+uxPn6LdNsF6TqApUlL0r5pnlt2LntWWdDhlceidDfr+5IFcTbYS+q3qL9zQKkMbJTsnRdnf59wGVu527PXphy3qeTj6qW1S+ZoM5vcc1nxz99mSktSfWzWv1fPWGR154bTpVvPb9YUZ0+X3Tvr7BJ1Ro571puBLZlksz7dcn5xbUH5u23aDgDZc905jrR3eusstsYOyc+X77+UHr4xattsdpVW3ex3pLWzi/8j+b2+9I7z0PVR5+uifutUL+3AlO2tWtvIFwIIIIAAAggggAACqQQInqfiYueGCEw1Y9QT3EatdO3WngT7WPn+y9EH9OEfjduBsYYUjOOi9oF32lmjae9KQbTSbrbu7gevFl9Wdk37UGjT15bqxy8/Se+8EK31ax8Gs2y+vBSZj5DgeXnaLUhi04daoKmU1z9/j0ZOWTCwlT+uucrQPCyoMefC0sSTtu9hZWTlb8FbNreATR1qI22q29Wx9ek5yabSzXrv5DW3tM06jzRb//bOInZPv/2c9MUHYfXc7l8bhd5noegclq83npY+eqO4j61585n1eJ/Pm89In73bufNngYVpe0tzLV75DGnUPe1Lj9Wj91+t71TTWepHKb2zzitNM3PlGX78Vnr7eWn4B52rjrjKoPT+9+m7HVMGPtdGmDZTWrLU0UYdYx2QbFrmGeZoT4HdD8ds3dq/H6xT24xzVD5PS/ePTUddj+c8wfOwWm7vKVYfrYNQ6R223mUTlrLG7RX3Xl+P35ClnO51urTwiu35tt8Px20XzVrFhgACCCCAAAIIIIAAAuOsAMHzcbboyTgCCDRcIG3wvOEJJgEIIIAAAggggEAnFLA1ltfcsX3mjjRTt3fC7DYsyeXvtjZy+sJDG5YULoxAooBryvYHr5UuOSLxUHZAAAEEEEAAAQQQQACB1hYgeN7a5UvuEECgmQUInjdz6ZA2BBBAAAEEEGgVAZu5Z/+h7Ut62LTltw2Vrj+tVXLYHPnYclC0BJJt150SLQ/BhkCzCqy2tbTxvtJ4XaIU0qmmWUuKdCGAAAIIIIAAAggg0OECBM87nJwLIoAAAv8VIHhOVUAAAQQQQAABBDpGYKdjpaXXbr+WLXVhU7f//EPHXL/Vr2LLCtj0+LZ8028jpbP3j9ZUZ0OgGQUmmFA66GJp9v7tqXvlUemkXVt7OYdmLAvShAACCCCAAAIIIIBAEwoQPG/CQiFJCCAwjggQPB9HCppsIoAAAggggEDDBeZYQBpwhjTZFFFS/vojmp75kZsbnrSWSMDcS0h7nhqt4U3HhJYo0pbOxEIrSLucIHWbKMqmdfg49wDphYdaOttkDgEEEEAAAQQQQAABBMIECJ6HObEXAgggULwAwfPiTTkjAggggAACCCDgE6geff7q49KJOzPSNGuNGb+r1Hsuaam1pCVWlybpKY0aJV09RLpnWNazchwC9RfY4xRp0VXar8Oo8/qbcwUEEEAAAQQQQAABBDqRAMHzTlRYJBUBBFpMgOB5ixUo2UEAAQQQQACBphaY0dY+P0/qOXWUzN9/jUabPv9AUye7aRNngfMDLoiC5rbZWvKP3yINHUyHhKYtNBKm6lkofvlJOmNv6fUnwUEAAQQQQAABBBBAAAEExgoQPKciIIAAAo0SIHjeKHmuiwACCCCAAALjqsBG+0irbye1tUUCz94rnbkPwd4s9aEUPO/eQ/rxa+nW86X7r8EyiyXHdJxA9QwUj90inX9wx12fKyGAAAIIIIAAAggggEDTCxA8b/oiIoEIINCyAgTPW7ZoyRgCCCCAAAIINKmAjTo/8EJp+tmiBLLWcfaCsmnbp55J+m649Nsv2c/DkQh0lED1qPNvPpOG7CQN/7CjUsB1EEAAAQQQQAABBBBAoBMItM25xupjOkE6SSICCCDQcgLfLbOhvllpm4p8dfnlJ8142SB1++K9lssvGUIAAQQQQAABBJpBYMT8y+urNffQ6AkmHJuc7u8+pxkuPzyadpwNAQRaVmD4+vtqxPwrjM1f2+hR6nX3hZr8yX+3bH7JGAIIIIAAAggggAACCGQTaNO88/CFIJsdRyGAAAL5BNbYQdpw78pz/PyDNGRH6aM38p2boxFAAAEEEEAAAQTcAm3jSTscJS21VjR9+x+/SxcdKj15B2IIINCqAnMvIe1xijTxpFEOX3lUOnk3lhlo1fImXwgggAACCCCAAAII5BAgeJ4Dj0MRQACBXAIEz3PxcTACCCCAAAIIIJBZwKZvP+CC9unbP3lLOn57yToysiGAQGsJ2CwT+54r9V0kyteXH0cdlm3adjYEEEAAAQQQQAABBBBAoEqA4DlVAgEEEGiUwKKrSituUnn1X36Srjpe+poPOY0qFq6LAAIIIIAAAuOIQPceUq/po8yOHiV9/Slrd48jRU82xzGBSXpKU07Xnukfv5V++GocQyC7CCCAAAIIIIAAAgggECpA8DxUiv0QQAABBBBAAAEEEEAAAQQQQAABBBBAAAEEEEAAAQQQQAABBFpWgOB5yxYtGUMAAQQQQAABBBBAAAEEEEAAAQQQQAABBBBAAAEEEEAAAQQQCBUgeB4qxX4IIIAAAggggAACCCCAAAIIIIAAAggggAACCCCAAAIIIIAAAi0rQPC8ZYuWjCGAAAIIIIAAAggggAACCCCAAAIIIIAAAggggAACCCCAAAIIhAoQPA+VYj8EEEAAAQQQQAABBBBAAAEEEEAAAQQQQAABBBBAAAEEEEAAgZYVIHjeskVLxhBAAAEEEEAAAQQQQAABBBBAAAEEEEAAAQQQQAABBBBAAAEEQgUInodKsR8CCCCAAAIIIIAAAggggAACCCCAAAIIIIAAAggggAACCCCAQMsKEDxv2aIlYwgggAACCCCAAAIIIIAAAggggAACCCCAAAIIIIAAAggggAACoQIEz0Ol2A8BBBBAAAEEEEAAAQQQQAABBBBAAAEEEEAAAQQQQAABBBBAoGUFCJ63bNGSMQQQQAABBBBAAAEEEEAAAQQQQAABBBBAAAEEEEAAAQQQQACBUAGC56FS7IcAAggggAACCCCAAAIIIIAAAggggAACCCCAAAIIIIAAAggg0LICBM9btmjJGAIIIIAAAggggAACCCCAAAIIIIAAAggggAACCCCAAAIIIIBAqEDbwhtvNCZ0Z/ZDAAEEEEAAAQQQQAABBBBAAAEEEEAAAQQQQAABBBBAAAEEEECgFQXaNN+8BM9bsWTJEwIIIIAAAggggAACCCCAAAIIIIAAAggggAACCCCAAAIIIIBAsADB82AqdkQAAQQQQAABBBBAAAEEEEAAAQQQQAABBBBAAAEEEEAAAQQQaFUBguetWrLkCwEEEEAAAQQQQAABBBBAAAEEEEAAAQQQQAABBBBAAAEEEEAgWIDgeTAVOyKAAAIIIIAAAggggAACCCCAAAIIIIAAAggggAACCCCAAAIItKoAwfNWLVnyhQACCCCAAAIIIIAAAggggAACCCCAAAIIIIAAAggggAACCCAQLEDwPJiKHRFAAAEEEEAAAQQQQAABBBBAAAEEEEAAAQQQQAABBBBAAAEEWlWA4Hmrliz5QgABBBBAAAEEEEAAAQQQQAABBBBAAAEEEEAAAQQQQAABBBAIFq5VidwAACAASURBVCB4HkzFjggggAACCCCAAAIIIIAAAggggAACCCCAAAIIIIAAAggggAACrSpA8LxVS5Z8IYAAAggggAACCCCAAAIIIIAAAggggAACCCCAAAIIIIAAAggECxA8D6ZiRwQQQAABBBBAAAEEEEAAAQQQQAABBBBAAAEEEEAAAQQQQACBVhUgeN6qJUu+EEAAAQQQQAABBBBAAAEEEEAAAQQQQAABBBBAAAEEEEAAAQSCBQieB1OxIwIIIIAAAggggAACCCCAAAIIIIAAAggggAACCCCAAAIIIIBAqwoQPG/VkiVfCCCAAAIIIIAAAggggAACCCCAAAIIIIAAAggggAACCCCAAALBAgTPg6nYEQEEEEAAAQQQQAABBBBAAAEEEEAAAQQQQAABBBBAAAEEEECgVQXaFt54ozGtmjnyhQACCCCAAAIIIIAAAggggAACCCCAAAIIIIAAAggggAACCCCAQIhAm/rPR/A8RIp9EEAAAQQQQAABBBBAAAEEEEAAAQQQQAABBBBAAAEEEEAAAQRaVoDgecsWLRlDAAEEEEAAAQQQQAABBBBAAAEEEEAAAQQQQAABBBBAAAEEEAgVIHgeKsV+CCCAAAIIIIAAAggggAACCCCAAAIIIIAAAggggAACCCCAAAItK0DwvGWLlowhgAACCCCAAAIIIIAAAggggAACCCCAAAIIIIAAAggggAACCIQKEDwPlWI/BBBAAAEEEEAAAQQQQAABBBBAAAEEEEAAAQQQQAABBBBAAIGWFSB43rJFS8YQQAABBBBAAAEEEEAAAQQQQAABBBBAAAEEEEAAAQQQQAABBEIFCJ6HSrEfAggggAACCCCAAAIIIIAAAggggAACCCCAAAIIIIAAAggggEDLChA8b9miJWMIIIAAAggggAACCCCAAAIIIIAAAggggAACCCCAAAIIIIAAAqECBM9DpdgPAQQQQAABBBBAAAEEEEAAAQQQQAABBBBAAAEEEEAAAQQQQKBlBQiet2zRkjEEEEAAAQQQQAABBBBAAAEEEEAAAQQQQAABBBBAAAEEEEAAgVABguehUuyHAAIIIIAAAggggAACCCCAAAIIIIAAAggggAACCCCAAAIIINCyAgTPW7ZoyRgCCCCAAAIIIIAAAggggAACCCCAAAIIIIAAAggggAACCCCAQKgAwfNQKfZDAAEEEEAAAQQQQAABBBBAAAEEEEAAAQQQQAABBBBAAAEEEGhZAYLnLVu0ZAwBBBBAAAEEEEAAAQQQQAABBBBAAAEEEEAAAQQQQAABBBBAIFSA4HmoFPshgAACCCCAAAIIIIAAAggggAACCCCAAAIIIIAAAggggAACCLSsQNuca681pmVzR8YQQAABBBBAAAEEEEAAAQQQQAABBBBAAAEEEEAAAQQQQAABBBAIEGjT/P0JngdAsQsCCCCAAAIIIIAAAggggAACCCCAAAIIIIAAAv/P3n1AS1FlbR9/LjkIqKiIqKiIWcSccxhRQMUw5ohkiYbXrDOjjkrOmFDHHDCggjmOjjlHUDFjQAUFScK7NjU9t7urqruquvp2d91/rTXrez+pOuF3qqr79j5nHwQQQAABBBBAILkCBM+TO7b0DAEEEEAAAQQQQAABBBBAAAEEEEAAAQQQQAABBBBAAAEEEEAgoADB84BQnIYAAggggAACCCCAAAIIIIAAAggggAACCCCAAAIIIIAAAgggkFwBgufJHVt6hgACCCCAAAIIIIAAAggggAACCCCAAAIIIIAAAggggAACCCAQUIDgeUAoTkMAAQQQQAABBBBAAAEEEEAAAQQQQAABBBBAAAEEEEAAAQQQSK4AwfPkji09QwABBBBAAAEEEEAAAQQQQAABBBBAAAEEEEAAAQQQQAABBBAIKEDwPCAUpyGAAAIIIIAAAggggAACCCCAAAIIIIAAAggggAACCCCAAAIIJFeA4Hlyx5aeIYAAAggggAACCCCAAAIIIIAAAggggAACCCCAAAIIIIAAAggEFCB4HhCK0xBAAAEEEEAAAQQQQAABBBBAAAEEEEAAAQQQQAABBBBAAAEEkitA8Dy5Y0vPEEAAAQQQQAABBBBAAAEEEEAAAQQQQAABBBBAAAEEEEAAAQQCChA8DwjFaQgggAACCCCAAAIIIIAAAggggAACCCCAAAIIIIAAAggggAACyRUgeJ7csaVnCCCAAAIIIIAAAggggAACCCCAAAIIIIAAAggggAACCCCAAAIBBQieB4TiNAQQQAABBBBAAAEEEEAAAQQQQAABBBBAAAEEEEAAAQQQQACB5AoQPE/u2NIzBBBAAAEEEEAAAQQQQAABBBBAAAEEEEAAAQQQQAABBBBAAIGAAlW7nnzS8oDnchoCCCCAAAIIIIAAAggggAACCCCAAAIIIIAAAggggAACCCCAAAKJFKjS1h0JnidyaOkUAggggAACCCCAAAIIIIAAAggggAACCCCAAAIIIIAAAggggEBQAYLnQaU4DwEEEEAAAQQQQAABBBBAAAEEEEAAAQQQQAABBBBAAAEEEEAgsQIEzxM7tHQMAQQQQAABBBBAAAEEEEAAAQQQQAABBBBAAAEEEEAAAQQQQCCoAMHzoFKchwACCCCAAAIIIIAAAggggAACCCCAAAIIIIAAAggggAACCCCQWAGC54kdWjqGAAIIIIAAAggggAACCCCAAAIIIIAAAggggAACCCCAAAIIIBBUgOB5UCnOQwABBBBAAAEEEEAAAQQQQAABBBBAAAEEEEAAAQQQQAABBBBIrADB88QOLR1DAAEEEEAAAQQQQAABBBBAAAEEEEAAAQQQQAABBBBAAAEEEAgqQPA8qBTnhRNYq510WD+p8Uru6xYvlKZOkj5/L1yZYc9u0Eg6+ixpjXXdVy5dIj16k/Thy86/bbe/tNdRmefN+U66a5g0f65/ze23kQ4+TarXoPqcP36X7hwq/fRN2BYn4/ymLaSjhkgtW2f255m7pNceL14f220ldT5dqt/QXcfvv0p3j5DmfBt//S3Xko4cJK20srtsuxfuGyt9+2nmv5XKKM7ee937Vv7Xn0h3XB1nTaUvK+r7ofQtrx0tSMLzFGak1t9C6tJTss+45cuklx6WXnwwTAmciwAClSBQv4F0xCCpzYZOa3/82vl8XbSgElpPGxFAAAEEEEAAAQQQQAABBBBAAIGKFSB4XrFDVwENP/kSaZeuUlWVu7Ez35RG9ivuD4B7HC4dc3ZmYDvVkuz6O50ideuf2c7vv5CGni79+qM/9g4HStbP9IDt73OlEb2kLz+qgEEqQhNXXl0681qpVdvMwqeMlqZNLkKF/y2yqo502t+lHQ/yruPlR6TrL3SCTXEefvf58uWSTRi47Z/u2kplFGe/ve59K3/mW9KVp8RZU+nLivp+KH3La0cLkvA8BR2phk2kgWOlDbd2rrAJQSP6SPZ5Vchh5a7eRlqtjbTuJk5JC36TPn1b+uGr3JPICqmXa/ML1KsvtVpPatFSWn9LqW5dackiacabziS9XN9R8pce7oxUW9bZSFpjnep2fPd56e+RnTtLq6/t9MeCy/9+QLLvY3EcNglz+wOkuvXiKC2zjHlzpBenSjax1OvYak+p+2VSo6aSfa/4z8PS5Ivj/y4Tf88oEQEEEEAAAQQQQAABBBBAAAEEEKhYAYLnFTt0FdBwW5E7eKLzA2v2sexP6a7h0pO3FacjfsEUq80CAhPPlD58pbruqMExgufu8StlIMvuuYHjpDXXc7dr0R/SLZc5PzzHdWx3gDN5omFjd4mzPnAmX3itECulUVx9J3ief3JNXNaUk1sgCc9T0DE+fID0l5OcSWmFfo626+CU1X5bqWlz74luqXYtmCd9/JqTseXTd4K2lvOiCtjkM/tesvkuTtDcJof5HfbZ9vm70uO3Su++EH9Q1QLmOx0s7Xes1HoDqU5d75bYPfL2c9LD1xU+mSOsW/Y7IO5JjLt3k479P8ks4j7yTdS0se91lbTNvk7NxfguE3efKA8BBBBAAAEEEEAAAQQQQAABBBCocAGC5xU+gGXffFsJdMIF3qm041ox54WQHmBI/3e/1cAEz+O7lUodyLIf+Y8/3zugPXuWNLJvPOnbrZ+DJ0mt13fb/faLNOFMacYb3q6lNopjtAmeEzyP4z6Ko4wkPE9BHDbdQeo1VGrSzDn7q0+k4T3Cr67tsId0xEBnkpFXZphcbbHPUHuP2tYk778YpNWcE0bAVpYfNUiybUhyBcz9yvx5trMtzgv3h6nV/9w9j5C69HIC+EEP2xbn7WelW/4R/t4MWkf2edmfR3EHz7v0kLr2jtq63NflC57b1TbRpe8IqdmqTlm20n94z5rNOlCc3lMqAggggAACCCCAAAIIIIAAAgggUJYCBM/LclgS1KjsFTPZXbO9Wm+4IN4OZ//ImF663w+OBM/jG4NSB7LsnjvlUmelXHZgyAI/tjfwjZcU3l+/dO22GvSha50Aht9RaqPCey8RPCd4Hsd9FEcZSXie8jlkp2tfuli6/SrpuXvzXVn977Zq9thzpV27+q8eDlqaBUifvF26d1T8K52DtiFJ59nnln0P6Xy692TDMH21rUlee1y66W/Rt8ax++2ki6Tt9o8WxLf2zvlOuv4C/0lkYfqU79xT/yHtfHD1WXEHz7PLz9eeMP8eJHhu5aW3Ide2MGHq5lwEEEAAAQQQQAABBBBAAAEEEEAAAU8BgufcGMUXaNPeSaVtAY7sY+F86brznVVKcRy5gvW2R+i//iG99JC7JoLnceg7ZZRDICvXqnBLeWrB89cei97n9D1Is0ux1MZjBuQOWpSDUfTeO1cSPCd4Xug9FNf1SXie8lnse6x01ODqoHeubSG8yrJgaI9/SlvuFn61uV/bLID3yjTnfWrBdI5oAva95bhzpd0PK3xSQ3oLPnlDmjA4/Opvu1f6jZA23r7we8X287YsLDPfimYT5Cqv75hxB8/PmSxt2DFIa8KfEzR4nj0x1NLkjxsk2ThzIIAAAggggAACCCCAAAIIIIAAAgjEKkDwPFZOCvMVOOg06ZDe3j8Mz3xTGtkv+gqp9Er9Anp2zhtPShPP9l4lR/A8vpu3XAJZufYjj5ru2JRWaiENvkZaZyO32dw50riB0ufv5fYsF6NCRn3rvZ09YOs3lOrUkxo1cQItFiS58pRCSi6/a6O+H8qvJ8lsURKep1wjk92/sHud58rGkarXVivb+8tSsn8zw/mvFpRcawMnVbRfencLoP/nYWnyxaxAj/p0denprDj320vcjOfPk2Z/Ln09Q1r4u7TOJk7a/VVb5V4ZHmQyV3a7/bKqpM6zoO23n0l/LnX+y2ptcrcjzu1SvIy92htn8Lx5S+ms6xzvYhxBg+dWd6+rpW33q25Fru+1xWgrZSKAAAIIIIAAAggggAACCCCAAAK1RIDgeS0Z6JJ301YynTFK2ng7d1MsEPDABOmR6wtrZhxBzbAt8ArWx/mjbdj2cH6mgAV39zrKO337M3dJt/0zvJhfmWEDWuFrLt8r0p8DguflO05JbVnSg+eH9ZM6nVr9Hvv2U+nq04KvKN7jcOmYs6V6Dbw/f997UbprmGRBPK9j3U2kIwc5n99e+3DnyuqS1Hsurn5l72OfXq4FzT97R5oy2n918aprOmPTcW/J0vJnH8uWSdOul+4fH6zFuSad2X7qd1wtvfWMe6KEtePEi6TNdvS+R4oV5N31EOmYc6SGjTP7F+f3sNbrS0OukVqsVl2Hud411Nm6oCaPjbZx9j5v0typNe7sTTXZF+pCAAEEEEAAAQQQQAABBBBAAAEEyligavV991lexu2jaQkSWLL+lpp3wiVa1nRlV6/q/jJbLa47R3V/+jpyjxfsd4Lm73uiVKdOZhnLlqnJ07ep6WOTI5ftd+GijvvotyPO1HJbffvfo86CeWpx7Vmq9+3M2OujwHACy5o019weQ7W0dTvXhVWLFqj57ZerwYcvBS508aY7a94x52m5TQbJOhq+97ya33KpZAGPWnYs2npf5zmo10CN3nhcze6MMCmhjM0W7HWM5nfqntFCe1etPGmw6lhaYo6SCixr3lK/9hyuP1dbO6MdTaddpybP1HBwK2aJP1dZU3N7DNOfFpy0Y/lyNXn6djV9NNhksxXvwF4jtLSVe9Vs1YLf1OzBMWr45pOBWv3Hrt00/8DTtLxBI9f59b77VC2uOVP2+ccRUKCqSnNPu1KL22/r/nxaskhNnrplxVgH+UxZvMlO+u2oszy/X9k7qsX156ierVzPcSxv0Fi/9hympWtv7B7f2Z+r+Y0XyL6r+R5VVZq//8lasPcxrlX0VYsXqtntl6vhB/8OiJP7NLuv53furYUd95Hq1nOdHOf3sCUbbKW5J/1dyxs1/V89VUsWrfica/juc7H0J3AhHvdMg49fVYvJ5wa6TwLXw4kIIIAAAggggAACCCCAAAIIIIBALReo0jZb175ITy0f9JJ2//AB0gEneqeAtdSvN1wYrXltNpQG+Oyr/sUH0tAe8aSFz26drbg96WIndXXqmD9XGtFb+vKjaH3hqngFNtnBSXXapJm73DD3hgXMz7xGaruZu5wfvnLGfM638ba9Ukrr3EPq2stp7YMTpYeuqZSWB2vngadI3c7IPNdW6Q7rIf36Y7AyOKt4Arby3FaGtmqbWceUMdL0+CdNFa8jHiXbs2X/S00Ks8kaI/s46buDHPsfLx0+0D2pbNEf0q2XSf95JEgp1efsdJB03Pnulb6WeePuEdKTt4Urrzaf3XEv6bTLvC0fvk6aOimcju3JbZ91lmY8/bAJXc/cLd2eZ1LTLl2l489zZyiwe8721s63HYnVaZkJLI36Tge7v+d98B9pVL/o6f0tPXyHPSRza7eVVN8jk0IxvofteJCzqj69vlJ+z8sepwW/SRPPkj56Jdz9wtkIIIAAAggggAACCCCAAAIIIIAAAr4CBM+5OWpWoGkLacgkaW2P/aJT6SffibCS59S/Oz/WZh+FlBlEhuB5EKXSn+M3acOCCo/dLN07Kn8b/cqIGoTKX2NlnGHBkgFjpc12kszi+vOdtL5JOgiel/doJjV4bp+XttfyWmmZMz54SRrZN/h4DBwnbbZz5vlBg6l+tfh93hYaHA3eq2ScaenG9/6ruy/vvyiN7h8tyJw92SJV+opU/90lC/p6Henv8fR/t/TkNhkqzIQom8Ri913LtTJrsqwE4wZLM94INn7b7i/95USnnMYreael9yspzuB2ub3/zcO+R9tkgtTx+hPSpLODuXIWAggggAACCCCAAAIIIIAAAggggEBeAYLneYk4IXaB7faXTrrEvdrKKgqzEjjVMFuJ1P0yKS2l5op/sgDBi1Olmy6JvQv/K5DgefFs4yzZVo1bgNdW5mUfQVZt+a1et3vMMibceEm0QEecfSxVWbsd6uw5a9kXLNuCrcD3C9CUqo2F1ltuwZNC+5O065MaPM9eYbp0iXT7ldLzU4KN4OprS4MnSS1bZ54fdvV6dm1rt5cGjnevcJ77kzS8p/Rd7vTgwRqf8LMs9f1Z10ttN83saKETkLwmXFgNNpHw2vOkd5/3hm1ve2kPr95LO3VWvqC73zAd2lfqdKp79flz90q3XBZscL3eu8GudD6D4soAZNmFbG/19OOzd6UrTynd5/7x50t7HF7dokKf6aCunIcAAggggAACCCCAAAIIIIAAAgjUEgGC57VkoMuqm7nSelrqV0v7/Eiw/VyVKyhaE6m0wwTPrd8bbuWkHF1nYyfYbyuI7EfeX3+QvvrYWbE78+3S/SBbVjdKzI1pv7XUa6jUbBV3wTPfctLJLlrg/rdc6dotSDSiV3ml7q5XX2rXUeqwW+Z9ZveY3Wt2n73zgvTpW5IF46Ie624iHXeetN5mTqpeC/rYRJXXHg9eol237sbSVntKG2zpBOBtNZ3tYWvP7+I/pFkfSLYSs5TPRZjgud0v1p/Nd5Zsn+oWqzkrJud8J/3+q/TRq9JrjxV3goG9V7a21MYdpZVWrg6eWhsWLnBWflqGj9mzgo9V1DMt0LrVXtJ6m0tNVnLG1+4VC7SmPN5+prBnKInBc6+VwD99Iw3rGXx7iC13l06/3D2xLOzq9eyxt7bZivjsyUiLF0qTL5JsFWyUo6beXVHaFvc1rdd3JjbY+yH9+GamNPT0wt4PXpkBbKKXZVixTCtex0GnSYf0cQe7p98oTRkdvve2vYmtPrdgftT+lUvw3Ct7w1tPS+OHhHeJ64rslP82vtNukO4fF1cNlIMAAggggAACCCCAAAIIIIAAAgjUagGC57V6+EvYeQvuDJogrbGOuxG2h/CovpL9iJzv2PdY6chBUp26mWcuXSzdcZX0XMAVevscI3XpkVmGBe9sn09b0eN3BAmeW0Dg4O7SHkd4B26zy7YVYk/f6ex3Gia4ecZoJwCZftjqqDH98yn6/7tXma88mnvvVNtvte8I99hOvUZ66vbobYnjyi49nbHIvl8sNa398PzAeHctFlCwFXSpPYdTZxSyJUAxjCxQe+RgJ2ibnYXBy27JYsmCaPeMlGz/7rBH+r1vwVC7X/0CM9llW1pfC9ZsvXewttr1VocFfC0A9PPssK0t7PwgwXPztxX4liI711681pLly6RvP5PuGyO947MSNGyL7T1j78O9jpRWbe0OgnmV99sv0ktTpWmTCwvWZZdtAbNOp0g7dwn2zrPAz8/fOfsy257ZYd57VnecwXMLOB99thPozz4+eFmafGH49oUdSzvfa3V32ICdfa4dNcT97ooaEE3vh1fKcXuP3jUs/Hu+pt9dUcYj7mv8JjaEHWOvdvmNu32vsMwFXodXgPiP36Xxg6WPXwvfe78JFmHKLIfguV+GgFyW4bXCX+H1zvviQ+nq0ySbxMKBAAIIIIAAAggggAACCCCAAAIIIFCQAMHzgvi4uCCBPbo5QYp6DdzFvPyIdMNFuVdg5wrA2+rOsQOC/4gYJDjm1dl8wfM11pV6/FOyVbphD1sVeu25zkrhIMfZN7hXAtqK6qtODXK19zleZVqa8hsu9C8zzkBW9JZ7X2mrgvuNlDbezv3vFkiceKY0483qf/NbrR5mr3SvlsRpZEFTC2RZoNL+77CHBSpffdQJeoVJt95xb+mvQ6QvP5YevtZJ2Z7vKLStVr4F0a2+R2+uuQwN+d4Pex8lHXZG8IkAKScLon/4snTz3wubENBhd+nY86RVW+UbAe9/t4kgD0yQnrqjMFMLmO11hNS1t3vFadCW2WSlWy+X3nw66BXxBc8toHnyJe6Avz3v770gXXOud3aK4C0NfmZ22uuwKdutJtv/umuvzDpt0szNf5PsM7aQwy+wOWWMNH1ysJILfR9EfXcFa11xz9rxIOnEi9wTbSzzTpj9xb1a6fW9xM7z++xepZU05Br3hDebVDWsR/SsEN36SweenNnCMBMsbPW6vdvyHZvv4p44GFfadi+bMH3I1/ZC/j07w0C+1PyF1MW1CCCAAAIIIIAAAggggAACCCCAQC0TIHheywa8rLprgZb+oyX74TP7CLKq95j/c1ZZVlVlXu0VBM3X8XzBMb/rcwXPbcVSjyudwE7Uw1bhX3OOZEHwfAfB83xCzr9bquFeV7v367V/sxV2Ywc6AbJcWwLkSvMepBVxBc9tAkmvqyQLMhR6hJ2sEbY+S0/c8yqp3VbBVkXnKt+2d3jhfunWKwoL9gbtQ673w+7dvLMZBC3bzrN06vacf/5emKucdPmH95dspWmUiRPptVmA+I0npRsviRYgtuflxAul7fZ32lXIYeP75O1OVgSbYJDviON5KqfAudeq3Sj7iXul744rwOb1TORLDZ4+jpX07sp3/0X5dy+/uIKyfsHzfz8g3XSpu7U2mazPcKlxVraFQtP7h21HFEe7xus+jyt4bhMfLUtSevr5QrcniNrP7Ovss8cmzqW/+0u9Ij6uvlEOAggggAACCCCAAAIIIIAAAgggUGIBguclHoBaX/36Wzgpvi2NdfbxxQfS0B7egZy4VwTHHTy/e4RkKwe9AucWGLIAhu3rbAGnfEfQVfQEz/NJVv+7pQy3FZmu9O1/Sg9f56Qg90vXbitjJ54VbEKDX4viCPZZ8GnAWGnN9YL3O9+ZYSZr5Csr/d9tIkm/UdIm24e5Kve5YbdmKKRmv/fD8/dJh/R29mov9AhrbwHWIwZK+x7jvo+jtiXqCmt7j9mK7W32LXxiRKrtYSZIFPo8lVPg3PrvtV90lJTMxQwqdr9M2qFT5p22ZJETnH1leu47sJLeXVGfpXzXeb1TgvrlK9sr44Bd45cVwCsIa+cXmt7fth4YNNGdyaHQjDjZ/S/mfZ4vu1B6W+w9uHqb6vfxgt+kn77JN1rR/731+tLgSZJNTEsdtt3R0NPDZZGJ3gKuRAABBBBAAAEEEEAAAQQQQAABBBIrQPA8sUNbQR3zDWQuc9KXZqcwzbVi/etPpGE9w/9wGGfw3ALjturJAgSpw9LLWnpmS2c78+3q1ZT2Y2uH3aTOPZ0gaPYqervegoS3XC69+GDuQSV4HvymzxXMteD4/eOcyQ/ZkzosoJcKrgevzX1mocG+XOnnrTZLzfzJa05q5q9nSPPnOQGMDbd2VgZvsKV/wNVWoI/qJ835tpAeZl5re3EfOci7Tmvrp29Lbz0jzXzT2WrBJpbYKsit9nTa67eH97efSld3D/+8h+2Z1/vBAiP2vGav1rS08h+9Ir3+uLOvuR22p7P1Y9Odcu8BnmvCUHabc217YedaBo43nnDSn9se8baqtWlzacvdpJ07+5taAN32Hr/9n8GVDh8gHXCi9/srtZ/5a49Lbz8rzfvZ2YN7pZWl7f8ibXeAv4k9bzYRyfZBz3UU8jyVW+Dc+um1Z3U5rSi1VbhnXSet1S5zVOyeG9HLeef4HZX27gr+FJTHmfb9yCZVbbZTZntyrZb2Saf1zwAAIABJREFUCrbHsQre77m0zxgL8NpnbRxHMYPn9l6z91v6d7NUOvu5c6Qtd5X2O15qu6n7s8D6Zpkz7Dz7/vfsPdJn78TRY6cMr/3Yw+wpH19LKAkBBBBAAAEEEEAAAQQQQAABBBBInADB88QNaQV2KFd6bFuNOaqvZKtpUocFfo4/373a04JWN10iWZAm7BFn8Dy77h++kq4/P3dKZvvB21aQ2mrnho3drX/9CWnS2bl7RfA83Ki32VAaMM47O4BNdvBKg52e1j1cbZlnFxLss5L8tiywYOMrj0p3Xp07oGx9t5XC627qHfB84ynnfguSMjufg1+gzYKqFjS/7rzc+33bs9Glh2TPaPaYRNkHOl97vf7db3/n9HPN6vUnnf26/faOt/Z36ekER72eczN57Gbp3lG5W5nr3rXVqxZstr2Tzcfv2Hpv6bjzvLN+BNk2I1Vuhz0kW4XcqKm7JnN4cIL0zD3+95KN7z5HOyv4vcrw+gzIrinq81SOgXPrW59hUse9q3tZU/d50GfDb+JGkNXxlfTuCupRTudtsoOzLUmTZpmtsq0hhveUfvza3Vqv4HMcq+Dt2T5nsns/8lxtiWJZzOC5pUXf+6+ZrfrsXWci5GFn+E969OqHvd9t4sC9I6V3no/SU/c1J10s7XpI9X8Ps3VCPC2gFAQQQAABBBBAAAEEEEAAAQQQQCCRAgTPEzmsFdgpvx98rSu2evaGi5zgiwXihkyS1t7I3cn088ISFCt4HnYVr98K3SCpOAmehx11KdeK6OzSbJXcuEHh96X2alXUYJ+V5fesWLDDAqaP3hTMwQK5J1wo7XSQe4/qMMHTfLX57Xsbdt94v6DbW09L44fka0Vh/54veG6TFqZNdvyDTDiwMbSAs9d2FXafjeyTe/WuV7DIemjBastSYavegxzrbOzsQ7/GOu6zbf/1YT2cTAB+h618tFWu7bdxnxF2H3e/QLaVnG/yUJTnqVwD53ZPnHlt5nYMC+Y52SBsTEp9+H0GW9Bu2g1O1g6/o9LeXaW2Dlt/rqw8uZ6hgeOkzXbOrC2uPcMtQ0H2+yGuslMtLmbwPHsii9Vpn7Vm7TXBLsiY2WeETfK8+e/e2xIFKSN1jleWipr4TAzTRs5FAAEEEEAAAQQQQAABBBBAAAEEKlCA4HkFDlpim+wXHEtfUe6XHjjI6sRccMUInlsK24lnSjPeDD5kXmk47epUmlDrp99B8Dy4c+pM+wHcgofb7JP72qDpo4O2IEqwL1W2tXfb/TJrshS7Frh6YHzQFjjnWf9P/Zu040Hu6z74jxOwCxIMzlVrt/7SgSdnnhFlVaPX/q5WapCJJeFU3GfnCp5b0PA/D0s3XhLOyiYtHHe+ewV6vrTpG3SQ+g6Xmq2a2c6oe8C331rqNdSdOt3eu5Yxw9Lp+x1+EyMspf3Es5z09WEOv6wi+SYUhH2ecgXO33jSGctFC8K0PL5z19/CmZDQpHl1mUHe//G1wL8ke19YxoqdDnZnrLBtHkb2dT6r/I5Ke3fVhGmcdVhWi4O7u7fHyPc8en13iCvA7RXYtslZ154nvRvT6utiBc/9Vs7HNWaWwn3CmdLcn6KXuPF2Up/hmSnja+IzMXqLuRIBBBBAAAEEEEAAAQQQQAABBBCoCAGC5xUxTLWkkblWldtewLf9U+o9zJ1m2wKbtuLzkeujQxUjeP7cvdItl4Vvk1ea0CDBE4Ln4a3tilZtJVt5l75HfXZJcaYxt7LDBvtS7Vm7vTRwvHvFcpi9srP75td/C55YMMzKLuTwCmxESdvrF8gI8mwU0n67Nlfw3LZlGNE72h7xfhOGcu3lfmhfqdOp7uBlIfeo36SkfCu+vYKhQVPPe42J32SWfKuawzxP5Rw4N5Pdu0n2GZC+qtWyNFx1aqF3cWHXW3ssRfQOndz3nn0GP3ydNHWSfx2V+O4qTKzmrrbnpmsvqdMp7sB5kMk9Xt8d7L1mmSd++b6wfhQrJXx6q4oVPPd7r3iJ2GQbm6Tw0zfO9hMtWzv/b526uf0K3Qpm9bWlwZOc+lKHTdwc0St39pLCRpWrEUAAAQQQQAABBBBAAAEEEEAAgcQLEDxP/BBXWAe321866RL3akxbWTvvJ2nlNdwdCpv+2Ysk7uC5pdkdN1ia8Ub4AYjaFoLn4a1TV9iey0cOlurWc5fx6w9OENkCmnEdYYJ96XV6BU5txbGl6n7xweit8yrXnrm7hklP3R69XLvSK7BhK+1s/93vPg9Xtq1MXq1N5jXzfpZempo7vXi4Wtxn+wXPzeiha5z/RTn8Ji5YqvTJFznpytMPv8wU+VaW5mubXztyTXLwCtpYPUFWIOdqj19q71z7aQd9nso9cG4uXpOnLLPBDRfmG8Xi/fuqa0rdL5fabeUOnFutQQKAlfjuKp5ofCXbpMPjzpO23de9/YbVkm/rGL9nJ65JSZUcPF93E2nQBGe7IK9j6RInM4dlfPHKuGATTiyrywEn+u+NbpMbXpwq3XRJtHvC2mbbPLTZsPr6KJldotXOVQgggAACCCCAAAIIIIAAAggggEBiBar2PL378sT2jo5VnMDyqip9tPdp+qH9joHaXm/xAm322ESt8s2Hgc73O+nLjp30+Y7dMv658dzv1XHqUDWY/6tv2T9suIM+3vNkLcva+7LF7Jna6sGrVGU/jIY8orblrUPO0dw1035AlWTt6PjAlSFbUH26V5mtPnlJmzx9g2+Zi5uurLe6nKk/WrTKOGf9l6do3bemRW5LsS5c0mglvdN5sH5v6bHv84pKl2ut959R+xdui60JUYzs2Xi769muMW76y7fa6sGrVX/h75HbN7/l2nrnoIFa3CQzSLDGzJe16ZPXRS7XLvxo71P1/UaZ++nW+XOpNvz37Wr94XMFlV1TF3s9k1Z3o9/mqMNDw9R4Xo7tFPI08pPdj9d3m+3pOmudt6Zrg5fvzfjvv62+nt49aIDsnk0/CnnfpMrxHKelS7TxszdqjZnu9Ot+775874d8Y+Z3n9v9veUjo9Tsx1muIoI8T3PW7aCP9z5ZSxo1y7p+uVb/7A1t/Mxk1bWgU4mPdw4eqF/W3jyjFeu99qDavj61xlu2vE49zdqui77Zcl/9Wa+hZ/1Nfp2tLR8ZueJZ8Dsq9d1V4+AhKjTT7zbba8X4uO9pp6AGf8zTZo9NWPE9wO/we3aCfP8J0tyZux6jb7bI3BalTo73SpAys8/xenfZ+6LDwyO00k9fRilyxTU/brDtis+vZfUauMqw+32Tp69Xi+9m5C3fxuqrjp30xTadXd8V7eJCv8e+1fUszW29UUY7yvX7Vl4sTkAAAQQQQAABBBBAAAEEEEAAAQTKRKBK224TPrpXJo2nGQkVsFWQtudrrjTa1nULTD97t3R79ODw/wRtT+bDzsgEtZVEtjo21z7j2x8onXSRVD8rsPDojdKUMdEGKGpbbOW5rQxMPz59u7B0v15l2ipIWxXrd9hKNksjauOYftw3Rpp+YzSTYl5lqYh37uK9ojJVr+3/fPOl0muPx9OSKEa20nfQxMz0rNaafOMRpMW2ovnM66S2m2ae/dm7zv1TyL7nnU+XuvRyt8LSAl9zjvTVx0FaWNpzvJ5Ja9GKfeH7Fta2rfaSTvuHO9uGV9m7HyYdnZXS22ov5H2Tan3YsrudIf0lay97W4l5x5XS8/cVZhK27HzP05a7ORlNmq3ibtfn70mj+zkpl0t9eD2Hlt3gbssAcUfNtq7D7tLRZ+f+HLbPyLEDpR/yBCgr9d1Vs+LBa1t/C2e1+dob+X9uWUaO68+XPnJPfMmoyO/ZCfL9J0iLvd6dK1ZG/016dXqQEvKfc8rfpJ0OzjwvtWd7IZ8vKzLSDJHq1Mks21bzjz4j/FYdtgrdxq1hY3ef3n9RGjMg2metV//j+F6QX54zEEAAAQQQQAABBBBAAAEEEEAAgcQKEDxP7NBWeMf2PUY6YlDu/SIt5fPI3rmD20EZogasvYLnhQaQoraF4HnQ0a4+L9eP2dmlxXm/5Qv2efXEAoDdr5AaNan+1zgDa6ddJu1wYGbNcQRQNtpW6jNcapy5WnpFRTYp4YX7nP2SLdhRrodf8HzqROmhawtrtV9g8ZuZ0rDTpfnzqsv3CiovXCBdd6707guFtWPFntQT3AFmS0s8YYi77N7DpI57Zf53S8dve+2GTcefXfo2+0mnXCpZMDn98JskkOt5Mke/wLmVbX4WZHynDLIgePUj7kBjvrskSGDWJq7ZxCyb/GJjnu+o1HdXvn7V9L9b+vwTLpQ23cE7RXuqPRbcve68YBOTih08P/EiaddDMqXivqeLFTzvdKq0/wmZbbdtKSaeFT5wniqlW38njXtVVWa5ttXP+CHRtvrx+lyIY2JXTd/f1IcAAggggAACCCCAAAIIIIAAAgiUkQDB8zIaDJqSJlBVRzpjlLT5Lt4sts/zHVdLz0+Jhy1qwNoreF7oD8NR20LwPNy9YJkN+o9x9iINcljA6OWHpRsvjbY6LL2OKMFzr1Vwhd5r6W3yCkDEEQzN9yxbG5b9KX35kfTmU84eshb8Kaej2KsnvZ5dW5lvmS9++b5awmuCQxxjZDU0X1Uacq37efDKXmFjam3eYMvMUfIK+EcZR79Avt9qSr/n6ZXp0qY7eq84T2/XFx9Iw3pKixZEaW1816yzsXuP5bgmR+RrpQVmDx/oTIjI2oYk41KbHGYZX6aMluz/DnJU6rsrSN9q4hzb1/rg7tJuh3mvWk61wTKEvP6kdNsVwScjFTt47vW5EufnlvW9WMHzYoxtao/ytdpllm7fL6ZPlu4fF75Wr8+nQrMOhW8FVyCAAAIIIIAAAggggAACCCCAAAKJEiB4nqjhTFhn1ttc6jtCat7S3bFCUlx6MUUNWHsFzwsNdkRtC8Hz4A+ABf/sB/cdO7mvmTdHev8lyValZ6drtZXSt14uvfxI8Lq8zowSPPe6LyxY8sd8ZwuDQo8GDd3bD8SR+tbaZdsJ9BrqBGiDHBZc+fYzJ+Xw649LX35c+ISFIPX6neNlH5eN1Rk0+OP1jMeRHSDV76Dl+92/cQVswpbvd37QMbcMDtNvkB6YEPSK4pznFTyP8z7zarUFyjv3lCzA7ZVOOnWNvWO+/sR5/1mq+zBHJb+7wvQz7nPtc2rPI6TOPfJPALEV0XdcJb3zfLhW+E2Eieu9QvDcPR6H9pUOPMW9+nzGG9LQ08ONn53t9XzZBDTLXGLp+zkQQAABBBBAAAEEEEAAAQQQQAABBEILEDwPTcYFNSrgFcyJe9WS34+PQX489gqeFxrsIHhe/Ftsp87S8ee5g8W2AvrBic7+wrYqfcOO7rbYiuCRfaKnbbUSowTPvYIQxZYq9F5Ob59NhulxpXvP9iB9sBWuFrizlcQv3F/zK4TLOXgex770qTHwSsXu9R7MtdLbUqAXenjt/W1l+gXngwbPLQX+NzOk9tu4A1c2aWbcIGnW+4W2Pvr1NR08txTtJ1+aP/uGBWYfnORMGrIJO2GPSn93he1vHOdbJoDul0sbdPDf19zq+e0X6anbpcduDp4JILt9Xt+z4nr3e4394oXS5IulN56IQyr45KN4aiu8lLabSQPGSrYKPf0I8p3Tq3av76FRyyq8d5SAAAIIIIAAAggggAACCCCAAAIIJEKA4HkihjHBnSB47gxukB9CWXke7EFo1db54drStmcfH70qjRso2Y/7m+wg9bxKatLMfZ6lF590TrRAkpVWKcHzP36Xxg+WPnk9mG2+syxYcORgabsDpPoN8p3t/e9LFkuvPSbdPTx4auJoNVVf5RU8jytdutUSNDhfjGc83cYr0BUmeO6XVj2Kf5i+BgmeW+D81sucALzt7d56fXer4s5oErbfXnu9xxXETG+LrTa3vZf3PDJ3ivY4ArNWbymC53G/u8KOZdTzbSX4Pn+VuvaRGjXxL8WyoLxwn/TwdYW/B8+81plQkn7Edd8Vs+xUe4Nm7og6JnFf57dFRlRzgudxjxDlIYAAAggggAACCCCAAAIIIIAAAiJ4zk1Q3gIEz53xIXgez32aa/9tr5WnFmA64ET3yj9boX7PCOnJ26O1q1KC58XI8mBiLVaT9j1W2uFAaeU1cq+s9BO2wJ5lCXjunmhjEOYqr+C21T+yt/T1jDAleZ9L8NztEmfwPBU4f/2/K139Mk8sXSzdcbX0/JTCxzRKCRttK/UZLjVeqfrqqAE1v/rt2bMMELaVQlWV91kWmH3mTunh6+PJ8lCK4Hmx3l1RxjXoNQ2bSCdcIG23v2SfVV6HZeGwrSzuHSXZBJ44jmKuDvd6juOceGT9r7TgubU5ztX+BM/jeAooAwEEEEAAAQQQQAABBBBAAAEEEMgQIHjODVHeAgTPnfEheB7PfdrpVKlrL6lO3czyLBhuK/geuibzv1swY8gkydKsZh+//iiN7id9MzN82+IKnluQ698PSAvmhW9DkCv+XCq99rj0w5dBzo52jmUA2P4Aaet9pDYbulPp5yrVAknTrpceujZa3UGvChrcDlpe9nlBgz9e70O7/2xvWwsQF3oUmrb9g/9Io/oW2gopzrTtNsnhpkukd1+obpcFJnte6dxz2Ucc2zJEFSh22vY11pX6DJNab+DdwmIEZq0mr/s7Ce+uqOPsdZ1l5bBJDRtv5z2pwdLlf/iKs6+5fR+I8+h8utSlV2aJdi/ccaX0/H3Ra/L7nAvyfSZMrUHfn2HKLPa5ce4Fv/th0tHnZGaRiNu42B6UjwACCCCAAAIIIIAAAggggAACCJSZAMHzMhsQmpMlQPDcAQnyQ2iYlZpBbzSvMvOlZo4SGA7ankLOs5WWvYZKljI1+7C05GMHeq+y7LCHdNpl3il009O8h2lbFCOvAEfcq1LD9KFY5665ntRxL8nc12qXuQrXq04Ljk46S5rxZrFa5J1WPc600HZ/2Sr89MOCuMN7Sr98X/1fvVIgB3k3BJXxet69yvdLO+y3J3nQ+lPn+T0fYfc89wqcp+qwiRr9xzpbKKQfy5dLL02Vbro0bKsLP7+YwXObpNJ/jP/+5rNnSTdeLH3+XuH9yC6htry7osrZJK1+IyXLPOB1WFaU266Q3nw6ag25r/MKvtoVUycWNjHJtkYYNNHJNJJ+xPWeSJWZlOB51M9zr8ldcU6qKs5dR6kIIIAAAggggAACCCCAAAIIIIBAWQsQPC/r4aFxnqkti5GO1evHxyBBKa90mVF/AE0Nd9S2xB089wuQVWLwPFdwYt7P0sQznb2Q/Y5jznH2B85Oc+y3Yj3foxsleH7ACVK3AZltiDOAm6/Npfr3tds7Kd632lOy1ZlexxtPOHvQF+vweiZt7/V//U16eVphtdoqaHt2N9gysxyv4Ecxg0RhA+JBA+1RdGzMbV/yZqtkXu337vF7nvIF//wyUSxcIF1/vvTOc1FaH/0ar2BjHJ93ud5/9g57cap0+z8lW21cjKO2vruCWNrzf/LF0o4Huz9fbCLH+y9KN1xY+L7mudritV2Anf/WM9KEIUF64X3OlrtJ3a9wTzyzbCk3/y16udlXFvO9GF8rM0vyyvIR9buj1+dT3BMUiuVAuQgggAACCCCAAAIIIIAAAggggECZChA8L9OBoVn/FWDluQMRJJAfd/B89bWdVWMtW2fejpUYPO/cQzq4u0e69mXS9BukBybkfuQsaDt4orT2Ru7zggTfs6+KEjzfZj/plEudlNapI64AbiW8cGwMTv27tPku7iDTnO+kEb2kH78uTk+8ghNW09N3OmmUCzn8njOvFOheK3jjugdsa4IBY90TFPwCaF6r5W37gFH9pFnvFyIieU1KshIfvVGaMsZddpTnyUqxoLKtxt6wo7vMLz6QhvWMZ8/voBpe/YgjeH7SxdLOXdzPjU0SuG+M9MxdQVsY7bza/u7KpeY3gcMmMjx1hzRltGQp24t5rNJKGjxJWmOdzFoKXb1sfTukT+Z9t2yZdPcwp29xHZUWPPebMOWVbSSI0YkXSbseknlmoRMfgtTLOQgggAACCCCAAAIIIIAAAggggECCBQieJ3hwE9E1gufOMJYieO63aqzSguftt5Z6Xu1exWquM9+SRp8RLEC23f7SiRdLDRu7H60w5djVUYJ9filw/QKKiXgBZHXCbw/6xQulyRdLtgK9GIdf8NxSXFtqdas/6rFLF+m486R6DTJL8BrXHTtJJ1wk1c86N44g/j5HS0cOkerUyWyH3+ptr0B+XIGxo8+W9v5rZjtyTRKI8jylSt9kB6nnVVKTZpn1WV+CTKyJOu5+13l95lmAe/qN0Wry65/tOX7r5dLLj0QrN8xVvLu8tVq1dSasWEr99CNqRpMwY5J97oBx0mY7Zf5XWwltk2FsIkmUw2t1dTGypcQdPK9XX+o3Slp308xe//S1NH6w9OuPUTSqr/GbMPXZu9JVp4afLOE1kSnu1f2F9ZirEUAAAQQQQAABBBBAAAEEEEAAgYoTIHhecUNWyxpM8NwZ8FIEz7udIf3lZPcNV0nBc79gq/Uqyl7Zfis4Lb3uYzc7qwSDHFGCfbZazfa8zl4l+8WH0tDuhQVw228j9RkmNWle3Xrr05RR0mP/CtIj73MsINu5Z+a/LVko3X6lkxI4yuG5+nqRdNPfpFenRykx/zV+wXNbaT1+iDTjjfxl+J3R80rJVuamH36TAfyCkN9+Kg09PXpqZ7u3LIi36Y6Z7bCVydedK737grv1fpNrPnzZCbhFXS1rGQbsPrf97tOPuT852QW++9zdlijPU3opftsy2F7T4wYVvpI+zN3hFQiLOjnCxtXur633yWxBTQdnK/HdFWbMop7brb90wImZK7Ptvfvyw9KNl0Z/hqK0x2uVuLXlgfHStBvCl2gTAixby2ptMq8tdDW7V0viDp5bHV5l2oST6y+Q3o742ZVqu19mjajPefb35Dg+u8OPOFcggAACCCCAAAIIIIAAAggggAACiRIgeJ6o4UxgZwieO4Na08FzvwCWtaWSgue+e5VHXFVqQTrbi9mCmNlHmH2Sowb7Du0rHXhKZrBl6WJnBantWxz1sJXPexyeeXUcKwS99jq2WvLtRZ2rH16rr+NIbZ2rTr/guV3z3L2Of5TDb1Ww3/PuF+Qu9B7wmjyR773j944odEKB30p8y+5gEwS8gvJRn6fUmOV6rm3P6TEDai6Q6TU5JGoKZr9U/DbZwzJuFJIxIez9XmnvrrD9C3u+3z0b5LM+bF1Bzve7V6Jm1/B7jqMGiHP1oRjBc79MHJbdZNI5QUS9z/Gb0BI1MN98VWnItdKa61XXV+xMLNF7z5UIIIAAAggggAACCCCAAAIIIIBAxQgQPK+YoaqlDSV47gx8kB/UbbWmBcHSj6h7Qe/eTTr6LHcqaSu7UoLnudKsF7Kf8Y4HOWm2vdK3f/2JNLxX/hXAUYN9fkHO2bOcYNicb8O/KNbbXOo7QmreMvPaOFYI+q2w89rPO2jLvYKLuVZIBy0313m5gudRMhhYXbZ3fd+R0ibbu2vOFZDf73jp8AHu9OpR72kL5pwxytlLPvvINzHAa9KFlfHmU06AKezqcwvI22rVtTfKbImlUL93lPTELd6jFPV5Si9tp87S8edJ9Rtm1mETE+64Wnp+Shx3Uv4yvJ6ZqNklihWwzt8L9xmV9u6K0scw13gFl23F8PTJ0v3jwpQUz7l+E3OiBHXt3WZ7qK+/RWbbbELWtedKNiElzqMYwfO120uWyj77c3HBb9Kks6WPXonWA7/vJVGzh1g7bUJfs1Wq25MrS0e0VnMVAggggAACCCCAAAIIIIAAAgggUOsEqrTdtstrXa/pcOUInHW91G6rzPbaKtObLUXzo/H1w4Jjh/bLLO/7L6URPXPvb7n9X6QTbQ/itICL7RM6so/01cfR2he1LfYDsgV20w9Lz3vPSOmp24O3xdKtDhwnrb6O9zW2R+7ki/zLs0DWoElSq3Uzz7l/bPR9e4O33jlzxUrS8dKaHivE7cfva86J/uO3BRksfbtZV1VltsyCHy9Nde7PXEdUI6u730h3oNPqtZTlVu/SJcG1LK29Bc432tbdDwviWMreQg7zHzRBarFaZim//SxNOFP67J1wpVt7LbhqqyTTjxXBgt7SbI+U3uFq8D7b65lMP/OT15303osWBK+tcw/poNOkOnUzr7GV22bjlwrens9Blg45a5/kFemeH5FuCpnuOWo7rNUWEO09NDPdv/13e+88cr300DXBPXI9Vz9966Rs95scEvV5Sm+d1d/jn+4U53bOj19JI/tGm5wSXMA50+uZ+fk75/7+8etwpQ25xj2hKmpZ4Wp2n11u766jhrgnaVirbcLZPcOl+fMK7XHu6+17wy5dM8+x4PKEIZK9T0px7NxFOu5c96Q5y/owpn/w99s+x0hHDHS/22xLB5vkFXZSTT4Lr+8+hX4Ps/u1/xj3VhbWli8/dLamsDrCHPbuPmN05irxFe/LZdLD1zr/C3tss6908qXOZKzUYe2zLB01mVkibLs5HwEEEEAAAQQQQAABBBBAAAEEEChzAYLnZT5Atb55BM+dWyBIIP8w26P8JPctEybwY0HOnldJG3Twv/XKPXieL7j9+L+C703up5BrgoGt1LvtCieQ6XcUEuyzVN89rpSaNMss3YKntuLXgqdBgrgWiO5+ubTFru5JABakHN3Pue8KOWwsLICXvU+7lWmBc1vBZ4HvIEe9+s5EFVuZmz1poVhBmVS78gXP7TwLdk88K39AxUxs5bilBc4OnFs5+Z4vO8f2St7/BLeDBa2n3yhNnRQsQGVtOKSvdxaFV6ZJky/OXU6ugLM9B3deLb34YP7RzWVigSWbyPHghOI8T+mlWhaGPsPdq02DTorJ39P8Z1gQzLKIrLtp9bkrtoQ4z3vveb8SV1/bmbiyauvMM376xrnHrE9xHzbmNt5+QcVyend5fbcI+llbqJvXGFunvnwUAAAgAElEQVSZlsXCJl8VI+j551Lp9SekH3K80/0mJ4WZmGOTHXteLVk68fTD7g2b3PX644Xqua8vRvDcavGaHJmqPej7PnX+Ohs5n9tekxItY41NjgkbjLeyDz5d6tIz08SewXwT+OIfBUpEAAEEEEAAAQQQQAABBBBAAAEEEiVA8DxRw5nAzhA8dwY1SPB8y92k0y6XGjVx3wiW1vumSyTbv9Tv2HQH6bjzpdXaVJ9hq/zr1s9MEZ0vuFdIYDiOW9hWhB97rndA0FJbW1r1IMHlfG3Z6WAnfXt2mme7zrxtpV6xVspaENlWCWYHka1uq9OCpy9P8w58WqByqz2lIwdJNgkg+7AArF0/7YZ8AsH+fb/jpG4eacbt6rk/StMmSy/cl3vFvK1wTq0Uze5zMTJRZPfMK3huQd06dTLPNPu7R0hvP+ttn6sfqbELMmnB0ptbYDQ7vbmVYYEuC+zcPdw/+8Wqa0rHXyDZM2/3Q/Zh42IrRC11f76jzYbOCs0Wq3vfS28+Ld07Uvp5tndJltrZnlfri9f9HCSwFOc7p2tv6cBT3GNrAewbLpDeeS6fSOH/fvTZ0l5HVZdjYzpltGQTf4Ielk2i9zCp8UpBryj8vCCrfcvl3VXK4LnfxIbCR8C/hKDvyW33dyYpZW9LYp8LL06V7rjS/129Qyfpr2dJTZu722ETu675v2CTesI6FCt4nmtykLXRJjvY5+Rz9/ib2IREm9S466He30kKfa/0Gip13KtazDLP3HGV85nKgQACCCCAAAIIIIAAAggggAACCCAQWYDgeWQ6LqwRAYLnDnOQ4LmtZrN0ztn7jKYGyn78tuC5rfya8abzX+vWc/Zcth+9W6+fGUib97Pzo7D98JseIC7n4HmuFeGF/kidfcPbD+unXOrYeR25Vu4WGuzzS7ee3g5L//3VJ9Ks96UVkyDqSW03lWx1bROP4Ebq2o9fdVKQx7X6MVegN1WnrUr87nPJJjdYSnc77J6zttqKvVztLWZQJtU+r+C5bRux5e7ek1XS7e25W2djZyWx7UvrFSC2eoJkLEgfX78VnqlzLDXyL99Lsz6QbD9dO2xijL0fLHjnteo9SjvsmlwTVuzfzcBSjtv7x1Y+27FWO2m9zaRVWnkH8O0cewdNOkv69O3cHzeFPk/ppfutvrVz4px8k6tHXite33pGmnhmbof0f93tMMmC8JaxoaaOIMHzcnl3lTJ4XoqJDUGD57kyt9h9ZAFj+w5h7z/7jMj1HSJ13+WbTFbo/Vms4Lm1yy/VenqbzXb2F9Ivs50JR/ZutXf+mm1zv9+ibG+RXq9NUhh8jWQTmFJHsbcwKXSsuB4BBBBAAAEEEEAAAQQQQAABBBCoEAGC5xUyULW2mQTPnaEPEjy38/xWjYW9gSzQfNvlzirW7D3dyzV4nmuVmPXj2budFVlxHrave/+x3iu4ly6W7hwqPT/FXWMcwT77Ud/2K7cgZFxH2FS0QevdcGtnOwALHsd5WDDTVjP6rfCPqy6v4Pn9Y529gb32LQ9br60WtBWMYfe8zRe0rql2WD1+e6eHbUPq/NQ76JXp+UuI43lKr6XDHtKp/3BPjAiSQj5/a/Of4bUy2YJyw3sE34s7yFYD+VsS7owgwXMrsRzeXaUMnudKBx5OPPjZQYPnVmKQCQ5Baw46ASZoeV7nFTN4bvXlSrketd32zn/0Rumha6OvxveahFHsLUyi9pfrEEAAAQQQQAABBBBAAAEEEEAAgQoTIHheYQNW65pL8NwZ8qDBczvX9sDsdGr0FYfz5zmBc9sf1etH/nINnu9zjHTEQO8VtUFSP0d9uHbvJv31TCeQmn347R0eV7DPUsKe/k/JViH7rWgO0i9bpfzev6UbL4m272qQOnY4UDr2PO+V2kGuTz/HJkPYauRr/y/4nulh60g/3y94bvuLF/q8WZDYAvHP3BWthbZdwwkXuvfpDluatcP2KLc9l6Melmr80H6Fj7Gljbf91j96JVhL4nqe0mvzSy8+b440frCT0aGYR3Y65j9+lyYMkT55PVit1v5dugY7N66zggbPrb5Sv7tKGTzf/wSpW//C3tlhxyxM8NzKtowhFpTefJfo7bRn5V9/l959IWxrw51f7OB56n49+W9Opp5CPmutLPuOZe9ay05TyGHf82ybiVR77HPxwQnxbblSSNu4FgEEEEAAAQQQQAABBBBAAAEEEKhwAYLnFT6AiW8+wXNniMMEz+18SyV+5OBwK33th1cLMt98qZPu245KCZ7byrB+o52ATPYRd7r27PLz7Yv6wX+k8YMy90SNM9hn9e95hBPEjbKy2wIcj1wvPXtP9BVwQV9ENk4nXuy/v3WQcixtsK3Qron2ptqTK3hu51j69mP/z0nRG/RIPW+3XeGkMy/ksPvegqWb7uifjt2vfJs48eEr0i3/8N+XPEzbbIxtP/V1N/FPx+5Xnq3GfO0xZ792C8QGPeJ8nlJ15toC4v0XpbEDi/u87NxFOu7c6kk5dr9Mnyw9MD6YildAMdiV0c8KEzy3Wkr57ipl8LwUWQHCBs9tfCzlv2WU2Pto7/26a+qdku+OrIngeep+3e1QJ9tImHd9qv2Wpv2jV+N711rWm812qtaxz/JR/aRvZuQT498RQAABBBBAAAEEEEAAAQQQQAABBPIIEDznFkEgqQKWetV+pN/10Nx7LdsPurbf9OP/kl6eVtyAUFKty6FfFuiw1fc7d5Zatc0dRLUg5fezpCdvd1a/2f+/Jo8NOjgBCFsx33il/DVb4MfSVj93b2nam7+FTqDJ/Pc4XGrZ2j9wbNa2avnRm5zV/ha8juuwbQQ6nSbZanTbJz7XCknbl91WMT98nfTVx3G1oLqcoGNsQWGbEPHeC9JD18QTwI+/NzVfogXvB02UVluruu6Zb0nDesR7z9R8z9w1lvrdZftTDxzvrLYOO1GtHPyK3QabnGOr5W1Snk3Q8nuvLFks2T36yHWSbQGS1MMmfWyxq7TfsdJ6W+SeWJB6v73xhPT0Hc79FcfhtbUDKdvjkKUMBBBAAAEEEEAAAQQQQAABBBBAYIUAwXNuBARqg0DT5tK6m0rrb1EdVLU9ue0H7q9nSosW1AaF2tNHC0ZZAH3DjlKzVav7/dvP0sevOT/gxxm0LUTW7s0115fab52Z+t4mddiK7O8+k379sZAaav5ar+fN7C2w9P0XNTNZwcu1VKa2Mrz1Bh7vnzel2Z8H38e75keytDUed55k20KkDlvZPfoM6YsPStuuYtZeincXwfPgI2rPctvNJDNLHeX4uRK8R4WfaRNc2rTPNFnx/aqI77fdDpOOPrt6ex6r79YrCtt2o3AJSkAAAQQQQAABBBBAAAEEEEAAAQQSI0DwPDFDSUcQQAABBBBAIDEC7beReg91sgjYETZ1e2IgityR9OD57FnS8B7SvJ+LXCnFI1CAQHbK9m8/k4adHm67iwKq51IEEEAAAQQQQAABBBBAAAEEEEAg6QIEz5M+wvQPAQQQQAABBCpPwNJD9x/j7GWfOiwbw4he0uKFldefcm2xbXNw2uVSoybSp29LV59Wri2lXQg4q9wHjJWat3Q0mFTDXYEAAggggAACCCCAAAIIIIAAAgjELkDwPHZSCkQAAQQQQAABBGIQ2P4v0okXSfUbOoUt+kO64QLp7WdjKJwiVgh0OlXq2tvZy/uZu6Q7rgIGgfIVOKSPdOAp1XvPz/3R2c7hm5nl22ZahgACCCCAAAIIIIAAAggggAACCFSYAMHzChswmosAAggggAACtUSgQSPpjNGSpXBPHW88KV1zTi0BKHI3GzaRBk909vFmYkKRsSm+YIGmLaQh10prbeAUZavOn72bCR8Fw1IAAggggAACCCCAAAIIIIAAAgggkClA8Jw7AgEEEEAAAQQQKFeB7NXn8+ZIo/pJ38wo1xaXf7tWW0vquLe026FSq/WcVbzvvyiNHSgtX1b+7aeFtVNg5y7ScedK9Ro4/WfVee28D+g1AggggAACCCCAAAIIIIAAAggUXYDgedGJqQABBBBAAAEEEIgoYHuf9xspbb5LdQHPT5FuvTxigVyms66X2m1VDTF7ljSmvzTnW3AQKE+B7CwUtur88X9JU0aXZ3tpFQIIIIAAAggggAACCCCAAAIIIFDBAlV79uyxvILbT9MRQAABBBBAAIFEC/zSZhN9sF9PLW3QZEU/G/02Rx2mjVLjud8nut/F6txbXc/W3FbtVHfpIq322Rtq9/Ldqr9wfrGqo1wEChb4od32+niPk7SsXv0VZdmz3/Gh4Wqw4NeCy6YABBBAAAEEEEAAAQQQQAABBBBAAIFMgSrtsB3Bc+4KBBBAAAEEEECgnAVOuEjaqbOTYtxWnT53j3TnVeXc4vJtW8u1pKVLnLTXHAiUu4CtOu83Wtpwa6elSxdLdw2VXriv3FtO+xBAAAEEEEAAAQQQQAABBBBAAIGKFCB4XpHDRqMRQAABBBBAoFYJtGwt9R0trbme020L/Fqq8W9n1ioGOotArRPY7i/SCRdK9Rs6Xf/gJWncQGn5slpHQYcRQAABBBBAAAEEEEAAAQQQQACBmhAgeF4TytSBAAIIIIAAAggUKrBDJ+nYc6UGjZ2SXn5EuuniQkvlegQQKFeBhk2kgROltps6LWTSTLmOFO1CAAEEEEAAAQQQQAABBBBAAIEECRA8T9Bg0hUEEEAAAQQQSLhAevr2hQukyRdI7z6f8E7TPQRqqcBB3aWDTpfq1JGWLJJuu0J6+eFaikG3EUAAAQQQQAABBBBAAAEEEEAAgZoRIHheM87UggACCCCAAAIIFC5Qr760Rlupbl2nrHk/s3d34aqUgED5Cdiz3mo9J3BuhwXPv/+SdO3lN1K0CAEEEEAAAQQQQAABBBBAAAEEEiZA8DxhA0p3EEAAAQQQQAABBBBAAAEEEEAAAQQQQAABBBBAAAEEEEAAAQTCCxA8D2/GFQgggAACCCCAAAIIIIAAAggggAACCCCAAAIIIIAAAggggAACCRMgeJ6wAaU7CCCAAAIIIIAAAggggAACCCCAAAIIIIAAAggggAACCCCAAALhBQiehzfjCgQQQAABBBBAAAEEEEAAAQQQQAABBBBAAAEEEEAAAQQQQACBhAkQPE/YgNIdBBBAAAEEEEAAAQQQQAABBBBAAAEEEEAAAQQQQAABBBBAAIHwAgTPw5txBQIIIIAAAggggAACCCCAAAIIIIAAAggggAACCCCAAAIIIIBAwgQInidsQOkOAggggAACCCCAAAIIIIAAAggggAACCCCAAAIIIIAAAggggEB4AYLn4c24AgEEEEAAAQQQQAABBBBAAAEEEEAAAQQQQAABBBBAAAEEEEAgYQIEzxM2oHQHAQQQQAABBBBAAAEEEEAAAQQQQAABBBBAAAEEEEAAAQQQQCC8QNXqB+y/PPxlXIEAAggggAACCCCAAAIIIIAAAggggAACCCCAAAIIIIAAAggggEByBKq04w4Ez5MznvQEAQQQQAABBBBAAAEEEEAAAQQQQAABBBBAAAEEEEAAAQQQQCCCAMHzCGhcggACCCCAAAIIIIAAAggggAACCCCAAAIIIIAAAggggAACCCCQLAGC58kaT3qDAAIIIIAAAggggAACCCCAAAIIIIAAAggggAACCCCAAAIIIBBBgOB5BDQuQQABBBBAAAEEEEAAAQQQQAABBBBAAAEEEEAAAQQQQAABBBBIlgDB82SNJ71BAAEEEEAAAQQQQAABBBBAAAEEEEAAAQQQQAABBBBAAAEEEIggQPA8AhqXIIAAAggggAACCCCAAAIIIIAAAggggAACCCCAAAIIIIAAAggkS4DgebLGk94ggAACCCCAAAIIIIAAAggggAACCCCAAAIIIIAAAggggAACCEQQIHgeAY1LEEAAAQQQQAABBBBAAAEEEEAAAQQQQAABBBBAAAEEEEAAAQSSJUDwPFnjSW8QQAABBBBAAAEEEEAAAQQQQAABBBBAAAEEEEAAAQQQQAABBCIIEDyPgMYlCCCAAAIIIIAAAggggAACCCCAAAIIIIAAAggggAACCCCAAALJEiB4nqzxpDcIIIAAAggggAACCCCAAAIIIIAAAggggAACCCCAAAIIIIAAAhEECJ5HQOMSBBBAAAEEEEAAAQQQQAABBBBAAAEEEEAAAQQQQAABBBBAAIFkCRA8T9Z40hsEEEAAAQQQQAABBBBAAAEEEEAAAQQQQAABBBBAAAEEEEAAgQgCBM8joHEJAggggAACCCCAAAIIIIAAAggggAACCCCAAAIIIIAAAggggECyBAieJ2s86Q0CCCCAAAIIIIAAAggggAACCCCAAAIIIIAAAggggAACCCCAQASBql17nL48wnVcggACCCCAAAIIIIAAAggggAACCCCAAAIIIIAAAggggAACCCCAQGIEqrTTjgTPEzOcdAQBBBBAAAEEEEAAAQQQQAABBBBAAAEEEEAAAQQQQAABBBBAIIoAwfMoalyDAAIIIIAAAggggAACCCCAAAIIIIAAAggggAACCCCAAAIIIJAoAYLniRpOOoMAAggggAACCCCAAAIIIIAAAggggAACCCCAAAIIIIAAAgggEEWA4HkUNa5BAAEEEEAAAQQQQAABBBBAAAEEEEAAAQQQQAABBBBAAAEEEEiUAMHzRA0nnUEAAQQQQAABBBBAAAEEEEAAAQQQQAABBBBAAAEEEEAAAQQQiCJA8DyKGtcggAACCCCAAAIIIIAAAggggAACCCCAAAIIIIAAAggggAACCCRKgOB5ooaTziCAAAIIIIAAAggggAACCCCAAAIIIIAAAggggAACCCCAAAIIRBEgeB5FjWsQQAABBBBAAAEEEEAAAQQQQAABBBBAAAEEEEAAAQQQQAABBBIlQPA8UcNJZxBAAAEEEEAAAQQQQAABBBBAAAEEEEAAAQQQQAABBBBAAAEEoggQPI+ixjUIIIAAAggggAACCCCAAAIIIIAAAggggAACCCCAAAIIIIAAAokSIHieqOGkMwgggAACCCCAAAIIIIAAAggggAACCCCAAAIIIIAAAggggAACUQQInkdR4xoEEEAAAQQQQAABBBBAAAEEEEAAAQQQQAABBBBAAAEEEEAAgUQJEDxP1HDSGQQQQAABBBBAAAEEEEAAAQQQQAABBBBAAAEEEEAAAQQQQACBKAIEz6OocQ0CCCCAAAIIIIAAAggggAACCCCAAAIIIIAAAggggAACCCCAQKIEqjY66sjlieoRnUEAAQQQQAABBBBAAAEEEEAAAQQQQAABBBBAAAEEEEAAAQQQQCCkQJV23ongeUg0TkcAAQQQQAABBBBAAAEEEEAAAQQQQAABBBBAAAEEEEAAAQQQSJYAwfNkjSe9QQABBBBAAAEEEEAAAQQQQAABBBBAAAEEEEAAAQQQQAABBBCIIEDwPAIalyCAAAIIIIAAAggggAACCCCAAAIIIIAAAggggAACCCCAAAIIJEuA4HmyxpPeIIAAAggggAACCCCAAAIIIIAAAggggAACCCCAAAIIIIAAAghEECB4HgGNSxBAAAEEEEAAAQQQQAABBBBAAAEEEEAAAQQQQAABBBBAAAEEkiVA8DxZ40lvEEAAAQQQQAABBBBAAAEEEEAAAQQQQAABBBBAAAEEEEAAAQQiCBA8j4DGJQgggAACCCCAAAIIIIAAAggggAACCCCAAAIIIIAAAggggAACyRIgeJ6s8aQ3CCCAAAIIIIAAAggggAACCCCAAAIIIIAAAggggAACCCCAAAIRBAieR0DjEgQQQAABBBBAAAEEEEAAAQQQQAABBBBAAAEEEEAAAQQQQACBZAkQPE/WeNIbBBBAAAEEEEAAAQQQQAABBBBAAAEEEEAAAQQQQAABBBBAAIEIAgTPI6BxCQIIIIAAAggggAACCCCAAAIIIIAAAggggAACCCCAAAIIIIBAsgQInidrPOkNAggggAACCCCAAAIIIIAAAggggAACCCCAAAIIIIAAAggggEAEAYLnEdC4BAEEEEAAAQQQQAABBBBAAAEEEEAAAQQQQAABBBBAAAEEEEAgWQIEz5M1nvQGAQQQQAABBBBAAAEEEEAAAQQQQAABBBBAAAEEEEAAAQQQQCCCAMHzCGhcggACCCCAAAIIIIAAAggggAACCCCAAAIIIIAAAggggAACCCCQLIGqbU85eXmyukRvEEAAAQQQQAABBBBAAAEEEEAAAQQQQAABBBBAAAEEEEAAAQQQCCdQpV12JngezoyzEUAAAQQQQAABBBBAAAEEEEAAAQQQQAABBBBAAAEEEEAAAQQSJkDwPGEDSncQQAABBBBAAAEEEEAAAQQQQAABBBBAAAEEEEAAAQQQQAABBMILEDwPb8YVCCCAAAIIIIAAAggggAACCCCAAAIIIIAAAggggAACCCCAAAIJEyB4nrABpTsIIIAAAggggAACCCCAAAIIIIAAAggggAACCCCAAAIIIIAAAuEFCJ6HN+MKBBBAAAEEEEAAAQQQQAABBBBAAAEEEEAAAQQQQAABBBBAAIGECRA8T9iA0h0EEEAAAQQQQAABBBBAAAEEEEAAAQQQQAABBBBAAAEEEEAAgfACBM/Dm3EFAggggAACCCCAAAIIIIAAAggggAACCCCAAAIIIIAAAggggEDCBAieJ2xA6Q4CCCCAAAIIIIAAAggggAACCCCAAAIIIIAAAggggAACCCCAQHgBgufhzbgCAQQQQAABBBBAAAEEEEAAAQQQQAABBBBAAAEEEEAAAQQQQCBhAgTPEzagZdudJs2lbv2lVdbMbOLC+dKUUdKcb4vT9H2OlTbfxV32C1OkN58qTp2VUmq7raQDTpbq1a9ucb7x8BtHPIs76gd1l9p1dNfx+6/SlJHS3J8Kr9/vWYmzjl0PlbbZz93WRX9ID02Svp1Z/W+Vdq9tvY+0W7fMvv0yW5oyWlowr/DxyVdCqevP1z7+vXCBlmtJ3QZIjZqW7j4rvBfhS+g2UGqzYfjrglwxf670zQxp1vvSrPckexeVy+H1TBfatkULpK8+lj57p/z6W2jfaup6r+dw6RLpsRulT9+uqVZQDwLFEYjyt0FxWkKpfgK16fteVR2pSy+p7WaOhv29Y3/32N8mHAiEFajfQDqkr9S6nXOl/f5074jy+u4Xtk+cjwACCCCAAAIIIFBUAYLnReWl8P8JtFhNOmOstMa6mSj2w/W4AdLXnxQH64SLpO0PdJc9dYL0+L+KU2ellLrt/tKx50n1G1a3ON94+I0jnsUd9QNOkg7uIVVVZdazeKF0y9+lt54urP4GjaQB46V1NnGXs2SRdNvl0uuPF1aHXd1npLTJDu5yfvhSGtMvcxJApd1r+58gdemd2TevfhWu6F1CqesvVr8ot1pg7Y2kvqOkpi1Kd5+VYjwGTpQ26FD8mpcvk36eLb34gPTcPaX/MdXrmY5TIdXff98vPX2n9OeSOEtPbllez2Gcn5PJlaNnlSAQ5W+DSuhXktpYm77v7dBJ+uvZzt+qy5dLT94qPTi+sNGsW19qta7UvKUTlK9TV1q62Jn8ZMHUOCYkB21hw8ZSyzbOd5xmq0h//C599rb0/Rel/Q5i3zN3PFiy9tlhLq9MC9qr/Oetvo609b5S3br5zw17xm+/SK88ItnfyF7HFrtJJ10iNWzi3FOvTpduvUyy70QcCCCAAAIIIIAAAghkCRA855aoGQGC5zXjHKaWKD+QVVpAM4xHOZ/bfhup+z+lxiu5W/nELYX/kLTuJlLvEe6gXKo2CyTdM7wwoZXXcCbQrL62u5yPXpHGD8z875V2r5X6x8xS11/Y3cHVQQQIngdRiuccW9U27XrphftK94NqsYPn6VLl0N94Rq74pRA8L74xNZROIMrfBqVrbe2subZ837MJ931GSKu2dsb5m5nS2DMkm+gd9rCy9jtB2nRHqfmqkq1o9zsW/yHN+kB65g7p/Zfi/w5gAek9jpB2OURadU3vtlhQ9/dfpNcelZ68TZo3J2yPCzs/+z1g2WpG9iqszPSrd+kqHTlEsokMcR/5Ji7b2J/6D2mrvZyabbzvvEp69dG4W0J5CCCAAAIIIIAAAgkQIHiegEGsiC4QPC+/YYryA1mlBTTLTz1ai/zcrTSvwHPYWvY8UjpsgFTH58ekrz6SRvXxn8UfpD6/CQD2A9HD10iP3ZRZSqXda6X+MbPU9Qe5BzinMAGC54X5hb3a3k0fvCTdeGFpVoDVZPDcbGzVlW1nc/sVpelv2PEp1fkEz0slT701IRDlb4OaaBd1VAvUhu972QHOZX9K94+Rnrkr3J3QdnPpsH7S+lvmDpj7lfrL99L0G6SXpoar1+ts65Ntw2V/c2Vvv5OrdAvuvvSQdP/YmssQk525L+7g+YGnOhbFOPIFz63O9beQul/prPa34/tZ0tj+NZt1oBh9p0wEEEAAAQQQQACB2AUInsdOSoGeAgTPy+/GiPIDWaUFNMtPPXqLbOV5hz3c1wf5kSBfrX5lp66zVR4TBklffpSvJP9/tz3VbZ+57NTztgfvjRdJ77+YeW2l3Wul/jGz1PVHvzO4MqgAwfOgUvGdZwH0j1+Vrvu/wiYPRWlRTQfPrY2kMM0/UgTP8xtxRuUKRPnboHJ7W5ktrw3f99LTtdso2d8fY/oGn9hlgWpz+svJmduTRRnxOCaWWYp4W+28fgf330FB2/TVx87fSz9+FfSKaOd5/f0Vd/Dcb1u9aC3OvCro38XpbbDvPi9Mke4eFkcLKAMBBBBAAAEEEEAgQQJV2556yvIE9YeulKnAkqYr65NDztbCldfMaGG9hb+r/YND1eSnL4vS8ln7dtecjXdxld3mP/dozTceKUqdlVLoz+131Bd7n6Jl9Rr8r8n5xsNvHPEs/qh/3/FAfb3LkZIy9z2vu/gPtZs2Rs2+iRbYXtKkuT455BwtXOW/aRE9ulK1fDm/AaYAACAASURBVJnW/vcdWuOdJyJ39PP9e+jn9ju5rm/062xt9MBVqj//14x/q7R7bfY2B+mbnY7I6INf3yIj5riw1PUXo0+UmSmwYLV1NaPrmVraKHP7hpq8z0oxJh8fdq5+b90+o2p7JzWe87Xq2uSbiMfyOnW1cOVW+rPhSlrul3XD3rjLlqn161PV+tUHItYU7TKvZ9pKavD7HDWc+2PoQpfVb6iFLdbQn7bPZ9bnSHphpepv6A6V6AKv57DO0sVq+/RkrTrj5RK1imoRiEcgyt8G8dRMKUEFkv59z77jfNL1LP2x2jorSKr+XKp1n79Vq33wbDCiqip9uccJ+mnTPXJ+tgcrrPqslb79RO2mj5X9rRzmWNxsNc08eID+WLVNmMs8z230y3dq/9AINfjtp4LL8ivghw776+td/ppht9J3M7TxfVfEVqfX97q4Cg/6nXj+mu00s9MZWtq4+Yqq6y6arw2njZGNMwcCCCCAAAIIIIAAAimBKu26C8Fz7ofiC9gs5n5jpTWcP4T/d9iKVtvr+Osi/aFy/IXS9ge6+zd1ovTEv4rf73KuwVaXHHNu5oz8fOPhN454Fn+kN9zae99zmy3/4HjpqduitcGv3OzS3n1Ouu7caHU0ae7sd75WO/f1fuVW2r1meyl2ydoP8IevpLH9aiYNYKnrj3ZncFUYAXt+TrtcsufJVlU1auL8vzV5n4Vpb1znDpggbdAhs7Qli5z04q8/XngttiJsv+OlnbtKDRp5lzf3J2niYOnbTwuvL2gJXs+0XfvqdOmWvwctxX2efQ87qIfUYXf//UZL0d/oParZK23leZ+RUtMW1fXGeT/WbG+oDYFMgSh/G2BYswJJ/7534CnSX06t3krK9jof1z/4XueWEtxWnNep6z0u9nfTgnnS9184n+kL50v2Xrd90VdZI3d695lvStecFXwFvH2nOP0qaaNt/dtie5vbamlrl2XnsnastIr/CvWwbQhzd9rfXn1HSa3Wy7zKVp6P6h2mJP9zm63q/E3Yqm085WWXEuY78Sn/kDruXV3C289Kky+If5/74vSUUhFAAAEEEEAAAQRqQIDgeQ0gU4UkgufldxtE+YGs0gKa5acevUW5AtCvPybdfGm0svc/UTq4R/40gmF+jMhuyVobOj/GrLRy5r+k9jt//OZobS+nq0r9Y2ap6y+nsagNbUkP4BXybFaCVbGD5ymDjbaTbMKdfc5lH/ausgl3D02qObFiBc+D9NfO+ff90l1X11x/K6UmgueVMlK0M4pAlL8NotTDNdEFkvx9b9XWUr8xUsv/ZsNatkx6cJz09B3BvOxz/NTLpMaZGXpWXGyf47Pek2zC96dveZe3SivpkH7+k8usPfY3yyPXBmuP/Y1le3t7BfJtUsC9I7zb0nYz6aizpDbt3X+fWT9swrRNnI7zqFtfOvY8yd4B2VtsxRk8t8B8v9GSTVxMHeZ6/2jp2bvj7FH+stp1dCamN2nmnGvZjG6+RHrv3/mv5QwEEEAAAQQQQACBWiFA8LxWDHMZdJLgeRkMQlYTovxARvC8tOPY/QppS499z23lxJh+zkqKsEfvEdImO2Re9edS54ee9B9P7AeFmy52700epD5b0XnkYPcqxz9+d/YStlUUlX6U+sfMUtdf6eNXae23H1Z7DXd+8IvzR81ydKip4Ln1fet9pGPP916B/sUH0tgzam7v82IHz62/tqLfAg22Eiz7SPqkjKj3OsHzqHJcVwkCUf42qIR+JamNSf6+17mnZP1L/f0x5zvnc/fn7/KPoGXi6T1c2nh797mWHeTRG6Unbgm2qnjzXZzvAtmTfq3koJlZLMuL/Y1lEwLSDwt+z3hDuu6c3CvYcwWz582RJlg2nJn5XYKckStYb9fH+T3TK+PZ4oXSrf+Q3no6SGvjO8frnvnwP9Kks4LdJ/G1hJIQQAABBBBAAAEEylSA4HmZDkzimkXwvPyGNMoPZATPSzuOex4pHdq/OpVhqjWWbt9SCn8Zct/z1dpIfUdLq66Z2S/78cJ+fMpeuWE/Ok2dEN7giMHS7oe7r0tScKbUP2aWuv7wdwVXFCKw3QHS0bbtRgOpkMwThbShpq6tyeC5/ZBqaTy32tPdO/uxemx/6ftZNdPzmgieW0+69pH2Oda90qyQCVM1I1SaWgiel8adWmtGIMrfBjXTMmpJCST1+57X35hhMqBsubt04iXuyW/L/nQC59NvCHcP+U0us+D3C1Oke4bnLi97IkDqbPsOMW5AsC2dGjaWelwtWcA5+whjk32tBebXbi9ttZe0xa5Oqnj7/uN3xBk8T//+mv53bDG38cs1UjseJB11tlSvvnOWTey+4Xzpk9fC3S+cjQACCCCAAAIIIJBIAYLniRzWMuwUwfPyG5QoP5ARPC/tOKavNk1vyZ9LpLuHSy89GK59XveABUxsL+EDTnbvUW4/nozuG242vv0Y03+ce89ia2kh+6iH62nxzy71j5mlrr/4wtSQLmDpPHc9VAqb0rQSFWsyeG4+fpkyajqYXFPBc9tWw1brpadQNQcLEFhaWEsPy1EtQPCcuyHJAlH+NkiyRzn2Lanf9/Y+Wurat3qCcNjPXL+JuoWsJM7efz11P8z+3Pl7yCYvex1NWzh/+6y5fua/2gp4+xvr9ceD31l+qejDrMq32roNkDbZ0fmsb9Qkd7A8u3VxBs/L7f7N3irA+m6TyG3vcw4EEEAAAQQQQACBWi9A8LzW3wI1BEDwvIagQ1QT5QcyguchgItwaq59z5+/N/8qiOwmef3QlFoN3qW3tP2BmVdESRPot7o9aYGZUv8YVOr6i3C7U6SPgGWFsNVVlk507o9OSlN7bpN61HTw3Cs4arZRfvQuZExqKnhuE5wGTpTW29zd2lenS7f8vZBeJO9agufJG1N6VC0Q5W8D/GpWIInf9xo0cvY6t0nCqeOrj6XRfYJtlWLX9x8vrbNx5lhYOnDbw/rd56ONkV8QPF9gP3s1c6r2j1910q0vXxauPZYRp+PemdeEnTzp9V0qaCviDJ4fc660U+fMmme9L43sFd4laPvznZeakJo6L8rfu/nq4N8RQAABBBBAAAEEKlKA4HlFDlsFNjqJwfOWraVNd5Lab+sEMSzF9SqtpD/mS7/MlpYukb780En79dm7kq0OLsZhM6btD+p2HaXGTaWWazkz4e1//8/efUBLUtR7HP9dguQMS1pA0pJByZJzFpTwSCIIkjPqU0BFngEUFMmgAoJEkSQ5IzlnEMlhyTlIXvad37bjTqiaDtNzZ/rut8/h6NnbXV396Z7q6vpXePGJpMHA52/+UC/SQNbN4Lmnppt3cWmBr0kzfTnxnGqGZJ27D9+X/GH98E3SyCd693HdjfuXN81v/aQ1qO008jY8xBqaaqPBQ6Mv3VBz4VHSP87NnmuvG7jtwdJEkzYe06v1zh0o8lSFC6+YBIvs4AD/O69JH/87+c08cmv+32yvGzPznN/TNc6/lLTgcmN/ay673n5Vev/t5Fl64Iby1lKsv/O1qSJ9bvt7msRpZkrKLp/fz8UH70jPPCR5tNCrz2V/1jrZs9nEa0BP8KWkLHd+HrwxKX8++Sj9LO7ksvjqY98Nvr7xx5fefCkpz/55Z/a06s/m8teNjiOWkJxfT0V62Z+kq09Lz1NzOp7etPbu8rVOMc1Y/1eeTda3zHq9+c6ef+/BDp7H3nNDNXjuOxJ7rxQJnvdL3ahbZX2/B8/9/Pq37TLeZY/fca4nfv5pUgaN+lx6+emkbup1d7OUafl/tcmoxrkWkb66ujTzXFJ9mepy9b7rpMfu6l7duDnPLjOdH9dJZp1XmniyxMUdkGr15SLv/jw2vjf9Xvbm+TYI1SUcbPRz5m+hp+5PRnBmWa86j2P9vv52cH3OU2zXvh08svb1kckzX7ROVyQ/g5WXPPW9ItfRi2Oap1x3B9tr/iJdcmK23Mz4ZWmPo1pnUHnpKenoPaQP38uWTmiv0PsxrQNw6Jiis4Q5T6Hfpf/9sTul4/fNdm39Ejz3OvDzL92Y517PRNbp85ftDrAXAggggAACCCCAQAUFCJ5X8KZVMstDJXjuANP6O0oLrSBNOkX2W+EP5uf+KV11ahIQ6nRzo+RyG0qrb52sV91unTKfy0HBe69JGiFqU8zlaSCr5bcbwXOPMlh/J2muxZL1e9M2X4sbXS/7o+Se4Wmbe7dvsEsSvKptDgJf+gfp1ovSjm7/983/t3UkgBuiz/xV99ZKi617nnc93tnnl3b5neSGztpW3xgUa4jK28DhKQ/X/W6ro4OibtB6/62wsRvad/y1NMPwxr97zcI8wfva0b7ONb4lLb1e0tklbfNoFQcXvKahg7ppW1mNmW589XPljjnNm5/9vx4eLkOynN8GXoNx8TWSwEHa5mfKZdbNF3TeYcXXs9a20hwLJIHfrJs7zjxys3TpH7Pdh/p0Q8+QG1BPOkByg6o352XdHaQVN0438TNx28XSRceGAz5+P2zxoyS4PV5deRO61s8+le67Vrrw6Pi0n83H1Qft/E657ZLk+cwygsnP1YqbSstvlATUBgbS74CD8y8+mZSVZby30s8Y3oPgeaNLkYB2mn0seJ51tFm/1I18nd0u68sMnq+4SVIu1tZard0n11HuuEz6+7Fpdy75e+2aPVvM5NNk+337OP/G3VnmurOku6/MVpak5SjPe8bvNJepl/9pbBA/S7mdlof6v/vZ/MaeSbAmy3vPZfO/7pQuOqacGT2qVvZm+TbIc49dr3RniWtOl279eznPmO9vrU7hTnhp71vv7/v6xD3J+2zk43meoPR9BzsvWep76bmWitY3s6Sdd5/mkb95O9jGOurm/WYJ5Tv23RWb8Ss2S9hbr0jH7iW98WJeHSn2/Z0nzX4Insc6bheZPS2/YvyIkG+emQ/KzAtpIYAAAggggAACCPSVAMHzvrodQzgzVQ+eO8CyyT5J4C1LgDd2Kx3kePQ26YxfZg+YNKflETNbHZCMnMkSAKk/3sGwsw9NRtZmaSBrPneZwXM3vm19oLTg19KD/yFPB7IcRL38pPYjl2LruXbaoBKzSFsHr9OfeSjo7TTtccYvklE+WbZQY1B9Y1VsrfLatO7vvpHlLNJ3D5EWWal13zT/Mp81rw293o7ZgubNOXWQ8s7LkzXl280eUUZjphsytzpQWmyV1t+2g77nHCbdf13YPe38cy8mfeunSWebPJsbvj0K3Gv/Zems0pz2DLNJ2/xU8nOb1smnXb78fF95inTtmdkb30PPkDsPHbdP0njuMtSzIsw4Rx4R6fnHEo/aaDpf10qbJh2rmmdYSEv5jZHSyT9ORselbbPMLX3nl8ksCV6HOmtAe8m1pG/uXez5d57KeG+lXVu7vw928HzqYdKeR0vTN3XcyVvGdnLNPnawpm33uWLB87RRbf1UN/J1DEZZX1bw3O9gd+xzMKF+c0DbAeVzf5te1rnsWX0rac1vZwsMx55Jl/MOFHh649c7WAKiaFnjkcqnHiQ992g4SFRfbmf9XfnZ3Gw/ael183XYqqXv9707nV6Qo4NTc96KetTS6UXZm/Zt4CClO4l5dHeezc+Y33N/PSy5z0U3d4bwN5BnV8j7DVR7n91/g3Tu4cW/w2p571Ve0up7WWw7qW9mST/PPqE1p/MGLv1b22L/1m90d8y54pQ8uWndNzbqO9aRzZ3C3Tm5uZO9O6N5nfQsHR5DOQ59T6VNH1+fzlLrStPP0t5iwomSMtOdmOq3rB3p0qRD9asis5qlnafI35vrQXlsi5yPYxBAAAEEEEAAAQQqIUDwvBK3aQhkssrBczcQ7fAr6csLl3cjPGXmH/43/1SGbrRycC3LyNlYbh0AuOSEZCpiTwHsD+XaltZAWVZA0w0L2/08fyCv+ZqyBPbcuLzr7ySvE1y/5emtH7KMrWfn0TUXH1/es9KcUqzXvvfLc+5QI0zz9IZe99yjteu3PI0JsdEXWRpKynjWxjSef0/yvcoyMqndXXv24WTEciyA3GljZqcNme3OP8/i0uY/yB/YrfcoUmaVUV7V58ENju7IcNah2Rof2wXP/TtyGeR9imxP3if94QfSp59IG+0uORBW9BnzLAwnfC//+yAt3y77Ntw1yVue0f6xdJs7DaSdv6y/D3bwPNbw7XfmsXt3ZzmDkNVgBc+LrnneT3WjwSzrywielxE4b/fOKPrbc6e4P/8kWbYhz+ZnqNNysNZB7JkHpT2OkYbNlr1u2pxXB+O8RrA7bXW6uXx2YD9LB6fauapc9rYLns80ZzIzTnOHjzzGaR0B26VVNHAfSjNPx7XQ8b3MS6/rm3nud5Z9Q89c3pHIIZMs3xpF8+fjbr9EOuuQ1hRCy155r7zX1Jxy6BrTpo/Pcn31+8S+vcoKnofen4PdMTFmErpvnd6zvP7sjwACCCCAAAIIINB3AgTP++6WDNEMVTV47sbJnQ6T5vlq+TfGowZP/EG2IJDPXmYgyh+q7jHv3uWDHTz3uoTb/7K1V3snwmmBvVW3kDbcXRpvvLFn6WTtOafihlmvNV+/eYrpP/0oWeexm1vRUYK1PMV+j82jKGLTIGYN0seCUFmmY+w0eO7G660PkJZcp9jopND9qwVMQ2vEdtKY2Wng3HmNnf8ff00CqKER0f4N+FpcBtSXA6FrdwPdnZclSxJk2brxO/d5PSrzwmMkX1faFguee0SnTRxgad7s4XNMPGn7kfL2uPn8pBPS2tuFA+d50/IU7GVuHo263neLB/VDeXngH8mo+6Ijp4pc32AHz2MN33lHwhW51vpjBit4Hluiw3mJlfX9VDca7LK+0+B5GYHzblxz7dnzUg2eWri2xE+W53id7ePlYJbja/t4GZdzfpPU14oGz12u7/Lb/DOKtMtn3k4FVS57Y8Hzi09I3pvuFNnp5k6Ynknnnquyp1TmN1DtrO5E684ieUfC9zovva5vZr9r2fZs/qYp8n0WMvnskyS4fc/V2fIR2yu2/JR/E16XvXkLdTwuck3N6fqbc+sft3ZeKXMpl24Hz9Nmtqi/Ztczppt17Lf7R+9Lb77c2b1sd3SoLtTcqbx7ZydlBBBAAAEEEEAAgT4VIHjepzdmyGWrqsFzfzCvvX1j0LV2cxxg8dS/DiZ4HT2v3ehRqV5PdopppAWWSaYkHzZ7OAjjALanyHzopvTb7UbEXY8IB3t8tAMZrz0vPXyL9PDNyRTe40+QTGvoKaBnG9GahzHBj4HGwGK3R56nNWra0NPae6pMT+P58YeJpa/DU/LN9OV4QKtdYLPsqdunn1Xa/ajWkfOdTsmX/iQke8SCOx5Jc/SeybTO7bZQUDzUsNOuESXL1IOxfGZpjOg0eN6uMd+/3WcfSUaNOCDmBntPUTjvV6WvrCbF1tB0wPTuK6QzftUaPCzamFlG4Nz3OnT+MevJDyS/odrmsuGB66Xrzm4cQesGca+Xu9qWkqdVDG1ZO4d4VJqDF3N/JZyOf+f+vd53neRlDmrr3vseeGTbgstK8y0dn2Ej69IIoWfI5/bvw+epbQ6A3/Q36cbzJI+K8+bg1LyLJ6MpY0tkeFSTt/pOOaG0PCrWaX19l3habhA8Zs/yRp97indPGxoaWd/8vrDJqM+TDhSe3r/dbyDPeytreZa232AGz2Mzlfi370byS05My215fx+s4PmGu0mrbdXaychrBJ99iHR3IMDVL3Ujaw92Wd9J8LyMwLmvOTaNcKg+6N+361PTzZJM7e6y1WWsryM0W4bLNa+1fv3Z2Z7lJdeOj0Z2WeM11f0MuZ7sd4jLmelmTqbY96wozUsheTkM56v+PZRWN63lNK1Th5/pJ+9N8uN6iMt7z+SUVu45/awzhFS97A09Ww5CujNY86xXrjc+87D04D+kpx5I7oKXZFpkxeS/qWaId170fT5+32zryqd9A8Xuq9/dy24Qr9M5v3k7i/RDXnpd38xWMmTbKzRDlb+lj9lLevXZbGl0c69YnaDdaOlvHyQtsVZjrvLM2hW7ntC7x/u6w7a/ycrYuh08d13DdY76JRdqy4G991bSbrLK5tJs80mTTN56RX6neL/H75JuvlDyrGBlbaGZ3bJ09i7r/KSDAAIIIIAAAggg0JcCBM/78rYMwUxVMXgey3OtEc3rS2cZrbDoysnU0aH1AbP0FveH+86HSQssG34w3AD1tyOkR26JPzgeAeze6mlr+6Y1UHYS0Gx3HW6Y80jSy1LWL/fU654y0o3AzZuDG14H+O/Htf6t7KnbQ+uF521w7uRn7s4Aux/Z2pCZ9SM/NCoi1lgVmt49a8OWlwVww2Xzlrbeuffv5FkbsWQyu0Go4cUNpef8uv1v17+XzX8ozTpPa95tfPKB0uN3N/6tSGNmWYFz5yQWaKvPpTsMeJTV26/Gnz4HejfaTVpxk9bAStYAYiyw40avrGuNOh8e5bbixq1TjmcdTdSuDLeAr8czgJz+8/goS5cd39xTWnHTcCeqmmTWtGKzIWS9pqzlxv/8IAlONW/+7XrkvYMd7Tb/hjwaLBR8z/L7zZrPLPsNZvDca4J6iYPmmRjyBHqyXFOWfQYjeN5uhohYOd8vdSMb9qKsLxo8Lytw7jJpr2Ml37uiv28f165emLUjoDtE7v57afrhxfLiNaO//TNpzkXazxCTVjetnX3T/aQVNm5Nyx3m3Cnz/CPbj6h34HvLA5LATWg97Swzb1S97G3XMaP+fffMQ0kH4Fh9ws/pCt9MOrfElprK4tnu28HvXXfK8Iw47eo17Z6z2iwyWWZ+6Ze89Lq+meX9lXUfz+z23UMb6+uDPctLWl0o9D3RbumvUJ0laxnWLi+h9cK9f5le3Q6eu4z290Xzt4k7J7qD6bA5ss8W5t/ua89JFx3Xvg0k67Po/Zq/W8ueFj9PXtgXAQQQQAABBBBAoC8ECJ73xW0YBzJRxeB5rAHJo3uP3SffCMFYA2+WD952DVlp6zDXP1oeDeK122OjQb1v2sd9JwHN5TaSNtlXmmDCxgc+7/qHvg6vVeyRnM2Nm55a84T9khFFzVtZU7fHAvFZA8pl/Nxj655n/cj3LAbzL92Yk1hjeaijQJbpB2Pr6GZdg7Dos2abHX8jjViiVbrd7ATNezsosNNvpJnnak3n/uuTqavrt7yNmWUGzp2PtOB5nmt3erEgxGN3JqPF2m2xZQU82s+B6jxTfsdGxWZZOiAteJ7VxPfKo7hDwaqaQxlpXf4n6YpTOi8hYtftUfEnHzB2hGDamRZePglsNU/5367ROC3NIn8fjOC5yyuXdevv1DolqkeYeSrpu68skvvix3Q7eO7Rtt/6aesMKrUch8o5/61f6ka9KuuLBM/LCpzb3+t4uzxyXah+y/v79rGxUbRZf+Ox90Se9aSzrN2eVjf1tcTq2e6YdPlJ0rVnZPstuuPWlj+UPKLe5UL95tGjDhh7lqfQNhTK3rTgueuZngbbAWvXBdO2GWZL6lKehat5yzKTSSw/7hBx28VJZ7AsdYq2da6MSy71S156Xd9Mu+d5/h4aiezp/E87OE8q3dm3XWeJ2PsxNJLeuauNrvZ3atHNszPteUxrR/gy0q7lqdvB81CHbJfRnsHJZW+Rzb9/z2R19qHJDBmdbKFv3sHuMNpJ/jkWAQQQQAABBBBAoHQBguelk5JgUCAtiDHYbLF1yurzEVrjrJPRxaEPxrQP3lig1vnMOoVk/TWlTZue1kDZSUBzj6OTkU71mz+Yve7hXZfnewLaBbNuuVD662Gt6ZU1dXtZ6eS74ta9Q733vVfaR35syvlYMDLWUJ82a0JsHV1P2+oODmmzNhR91jxVqAN+DqzUb0V+L7HG+NDvNk9jZrtGXAdAzvyl9Mit+Z6QdsHzIh1+2i1NcOSu8bzFOk24c8nx7tjyZL7riuUj7fnzWdq9d/KaxJYg8HnyjkpeZj3pf/63tSNRlmvKohcayeXjiqQf6mhTxvSjWa6jtk83g+du6Pb9+NrXwyOeHKC58s/SFSfnyXE5+3YreO5ZcNbbMQmCN5eTtZy3C8T2Q93I+exVWZ83eN4ucP6Pc6WLjs0W/KvdGy9hs8X+rdOdx+o+aU9jaCaatLqg04zVhWKzs7TLh9+JexyTdAwIbVny851fSF4TuH5znf3q06TL/pim0Ph3v8fcCczWzdu/7kreZaGA7VAoe9OC51k7itW7tZvhwrO/nPiDsGe7JWCyjFpvvndFvh1qafRTXnpd38z3a2q/d2iK8yzf6GXmIZZWbEmQdmVcrN6Z9r2f9XpC9aEyO293M3ge+z7Ieu1p++UZUBBLK1SGZ1lqLC1v/B0BBBBAAAEEEECgsgIDI7baYnRlc0/GKyPw+eTTaORmP9Gn08zcF3me/uazNe2dF7XNyyvr7Kb3FlyxYZ8J/v2Ohp/7C33prRdzX8dbS2+kN1bYouG4L739soaf+3NN8MHbwfQ+Gr6AXtrwexrldSrrtvE+/UgzX3aMJnv63tz5eH/+5fTKWjtr9ARfajl2/I8/0PC//VITvRZeZy52H9M8P5h7Sb2y3h76omkq3MmfuFOzXPL7ZPrknNuHsy+sl76+r75oGhUZNR0Y0MiN99eHcyzScKYJ331tzD2d8L3XM+XgrWW+oTeW/59kLen/bAOjPtOM15ykKR9JmQo50xmy7fTuIqvptdW+o9Fe275um+iNFzT8r/8n38vQFrr/yfN0tCZ7+r6WQ0ZPMJFe2PwgfTxj3RrRklLPM2IZvbLOrvLxefJX27fos/byBvvo/RHLNJzT92fY9adqqgevzYZbt1covZBX1t/3FxNOrFfX3kXvj/DI/7HPkE85/kfvaaYrTwjeh7SMh84/5pjRX2iGG8/UNPdcmpZEy99HbuLfS+PUwJO89C/NdvbPomnF7tukzz2o4ecdkjsPPuCFLX6mj2aZr+HYKR+9STNdEViioW6v6HungMmn086qkZv9WJ9PNnXTaEesZwAAIABJREFUNYzWtHdcpOlvOSfztcXSynJNWU4S+o0PjPpcw647RVM9dF2WJP67z5vLbqI3l9u08ff0+aea6aoTNcVjOTt45Drz2J1D918arfE+/VgDDm4X3PxbbC4/65Ma77NPNN1tf9M0d19S8AydHRb7TU/88hOa7NkHcyU+atIp9cl0w/XZ1DMlz3BoSur/pGjTae+4QNPddl7wHP1QN3LGelXWfzLsyxq56YEaNfHY9VgHIr+Jd766zph6X3Pdx8ZT33eFZrjxjNz1n9Bz0e4dnvaghMqLtLqg03xj+c311jIbNb3HRmvq+68eU9bk3WL1RKeTlp9PZphdL268f0v5PPGrT2v4X3+u8T77OG92xnyvvLjJ/vpsyhkajnVeZj3vEDnt5m0olL1tvxE+ek+z/P0ITfLiY7k93158Xb2x0tYa7fXs6zZ/V816/iGa6PXnW9KMfQO5vu574Pp+3i327ZD2LdBPeel1fTOveWz/0PdFrCwt65yZ0hkY0BvLbaa3l9qw5Xl13WNMXe3KE4Jld6ze6ff27GcflLu8b85vqD6UVj5muub/7BTLf1rdP8s58rQFucwe7+MPNeG7r475zv98iun1xZcmDtyPxjNP+sKjmuXCwwqV+U7ps6ln1MhNf6zPppz+vwn722xM20igjMpy3eyDAAIIIIAAAgggUG2BAa24fP6oVbWvmdz3QsA9mXc/WvL0ff2wXXKCdO3p7XOy/a+kRVZq3MfTrB+zu+SpBvNuq39L2mCXxqNef0E6dk8pNo3bBrtKq2/deiavV+u1i7NMVdh89Jhp6H4ref3w5s2jezwl84uPh68udh/TPD3N+mJNI4I8Avnk/aWn7s8rOXb/ULq1aTUfDQR2VtlC+vpujWsXf/6ZdO5h0p2XpefDI092O6p1BH3afUxPOf8eHtm925GSRxHWb76HJ35PeiHSuLnxvq3rzaXlP/QcOjh/0v6SRyGFttize+/V0l8yTMdY5FmLmXiU+3F7FfvdLr7Gf0b51XUC8Gi2i46Wbjx37JVn+X171JPXU110ldbglUd6nvUrKfTcZnk6Quf3cW++nFy7R0fn3bb2yLu1G4/yOqdHtRl57pHifi6nmanxOE+Ze8nxeXOQ7L/X8cmauPWbp9A+4+ft04s9Qx6lc9ze0qvhTkLBRGNpvf+WdMK+4aUiYrmLpZXlmrIIZn1ms6Q12/zSQss17jlqlHT/tdLrI7Ok0Pk+ofvfearxFNyZ66UnpHMPT58ho5v5iP2mu3lOX7ufQ5dFsfpFP9SNelnWzzpC8owM9dOmexadsw9J1tWubSt5GYCdW0f3u8OH3x1/P65YHS70bn37laRMeyN/x06Fyou0umCsLlSkPKx5xdL039Py4+UWVt+m8b2ap24X+02F0g29/2vHD4WyN3QNtevr5B3l+o+/A/1Oqd9c5lx8nHT9Wa13IfSse//rz5QuLlif8DeQvx0WXbnpvfaZdN4R0m1/Dz8N/ZSXXtc3y3oHhcrxtN96WeeOpeNyfdPvSYu5nt60bIOP8RrbJ34/XqcOvR98XFrdOet1hepDZZrF6qdl5D9mU7t2LwPx0E3JTCH+Lm3ePK27ZwNZdcv42uguH+66TDqrWGddeTYiz5Q389xjzx56v2e9X+yHAAIIIIAAAgggUHkBgueVv4UVuYAqBs/Lps3S2FF/Tn+0exrL5nV2Hbh38PHhm4rn0FMQe/3x5vXF0j7AiwQ0Y8d46ksHeYt0AKhd+cIrStsc1No4fcVJ0pWBkU+zzC3tcoTkdePqtweuTzojpG1eL377Q6RJp2jc89aLkgD8YG5+Pjx93xwLNZ7VjQ+xBkA3Tu9xrDRb4yhe/evOZCr12Lbgcq1rH7uBwg0c15wWPsprss7XtK56u0bn5lSKPGuh59r5vPYv0qV/KHZ3sgaD037f3Qyc+8pigbZOGruLBM+LKbc/quzg+XOPSJ56Pk/ZE3sei6Tlqy16TVl8Y8GPTjpdZTlvt/YZzOC5nwkHTy44Svr8025dUbZ0Bzt47mu//zrpnF93vm5otitM9korO0Np9bKszxI871bgPI9r1n2LBM8dAHUnzOZ1171szMkHZD1z636hDo7eq13dNFZXfuUZ6Zg9kmOLbrE6Y6wT4FAoe2PXkNZhMotx7P6GnpvYfU3rIJolH7FrjNWX+ikvWcrMbtc3sxhn2Sf0bTFmSZ29pHdey5JCefv4Hi//DWnt7aXJm2cY+s9p3DnolAOTQHhs63bwPPRtlfbtnkepm8Fzd6Lf6sDwcjHuAHb6z6WnH0jPre+V6w1rbSs1zWg35mBPq//nA6XH70lPK7SH2178vV+/pQ0SKHYmjkIAAQQQQAABBBCogADB8wrcpCGRRYLnUigQ1W7EbyxoV0aDYLtRy2WPPPf6YTscItVNcTpmmvZ2gdesD33MKNawGRt1n3V0bmjkSbuR7lmvo+h+oVHkTuuOS5NRcM1bqME7y72IdoCIBN1j++dp9CwSPPc6sMus33jVnTb4+pnxjBnNDTQfvNU4Y0S7ANDH/46POHeA7rzfSbd3ODV06PztOlJkeeb6IXjeySjtTo5t9omllXUmheb0uhk8n30BaefftXbyccerS09snDEhy3PQ630GM3heu1bP1HD+EdIjgzM1fZB4MIPnfjauOkW67qx8nUrKeDby1o18zl6W9WnB81jg3Pl2R71TPXXvF2XIlZPGGt+W1tuxcdR2WjDG17jRno2z+HT6vvHVxMqudvmJ1QM76ThWk411OIx1mhoKZW8ssPzyU9Ixe0ofvlf8uYt1RgilHbuvncwAVst53rTz7p9HqEjava5v5rm+dvuGOkGV8Zzlzd8cC0qbfV+aZd74kiYOnJ9+cHpAttvB89D7Mq28zuPRzeB56L3hvKWN5o/l3zNjbfaDcDD+sTukP/yg2Ls2ZFzG+yTPfWBfBBBAAAEEEEAAgb4RIHjeN7diiGck9jHmqbv/+ptiU01mIXOv5Oap+XzcYPcgXnr9ZKS3G+Lqt3bB81DQ2cd2OrLHacRGLad9gBcJaIY+lssKOMeuo930cqH8ZJneMzSVmy07mRI8yzPcbp9YI2esYTd07VmDy6GpemNTxcae3TyNYkWetVCQzY0ybvB1w1c3t1hj5h//V/LUr6Gp2mv56aSRp5ZG6PxZ723MpdfBc8+MseX+0uJrtjZoZmnIGozgeZZ8hHy7GTyPBXycDwftvNTCRcfGl+fo5u+kSNq9CJ47n55e251a/vbbYg2wRa61/pjBCJ67Y4+nSb38j9Lbr3aa4/zHF6kb+Sy9LOvbBc8nnyY8VXtNxkv0eMYdvwv7YRuxhPStg1pn40mrC4Y67rk+f+J+0vP/LH5lnhXIU+YOm6MxjXb5CY1ezTPLTVpuPbuR30FZ6u5DoeyN1SuLdhSrd4v5hJZSidUjbzov6djU6RYaXZq3TtuLvPi6e13f7NS+Xb21jOnBs+ZvmhmlzX8ojVgyPEV7LR1/R5z2M+nFJ9JT7nbwPPTcppXX6bkeu0c3g+fuqLXqFo25eeuVZDR/kaWlnNLXd5VW3ar1G6GTpeFCHeXTZmjLY8y+CCCAAAIIIIAAApUSIHheqdtV4cy2G4nabqRzp5ccCv44zW4Hzz1l3izzSAuvIC20vDRs9vCHebvgeawBKzYleV6rIr3XiwQ0Q42sZX7ohxrR2wVpY6Pu06ZuD00R3+mU4HnvWfP+sWuJrekcCoBnDWiHAu+xdeBiowvyBBrzPmvdbPDJcp9CjZme0cCNbvMvEx/N4rTdecONwbG1Nouev9PfWS+C576Psy0gfXU1acRS8ekzszxL42rw3M/LmN/gHtJ444efHpdd776eBE49nbsbrD1ytB+3UBnvvN53nfRmgTWea9doG8/GMfuCraP0a/s4gH7VqdKVJw++TCx47iD3my8Vz4/tHOB87M7kvg/mKOgy6ka9LutjwXN3bHQ9obmTZPOd6uXyCe6QNNOc0vxLJx1Lh48IlxFp745QAKddfTbP05o3OJSnbpInH7V9Q+/BWB1rKJS9sW+Psr6bQp6hjhdLrCVt8SNpgi+NvWtldooIzV4Re+77KS/W6HV9s8jvKHRM6FkYjCCll5tYc1vJI9/bldd+Nz5wQ9KBLuvyD90Onld5zfOynpv6dHwv/c7we61+6+T7PPT7GsxOHd1wIk0EEEAAAQQQQACBwgIEzwvTcWAugaEYPPdIZK8d7eneHCiffrjkXuxuHG5eSzyG1a6xMfTxFgtW5roZ/9k5lH5ag2negKZPFWoccUDi4w89DLJIzhuPCXmnNeKG1oxLO8ZTwy23UeO580xD3vmVtqYQW4cx9Jx0GkiMrXEaGnkTGqmVt9Ez77MW60iQJchaxr3pdJSo13l0R6Kioy9C52/XwJ/lmrsVPJ9uZmnORaWZ5pKGzytNP1sSvJx40vajf+rznOW+dvrM15+vzLScbjdHnjt9l4vf/Y3k0XtZNpfJXmP0qQeSqaWfvHdw171ul8eQVZnvwrS1Tj94Wzppf+nZh7NIlrdPrEzJ8uyXl4v8KXW7btTrsj4WHMkq5Wf33MOku67IekS+/WodFOZaTLLVjHNI086clAmh9WFDqaetMb738dIcCzUeWVZwIW/HztDvxEEv1zHL6Bhis2a3dj5VL3tDwfMyy9us3zZZ98v36xi7d5708+xbJD950+91fbPINYaOGezpsdPe9fV5LLp0y9TDpN2PStoE6reyykeC561Pkmf3Wn2b1k7KT90vHbNH/qc19PsarFnM8ueWIxBAAAEEEEAAAQS6LEDwvMvAJP8fgaEQPHdAfMm1kgDqjHMmDZGdbr0Mnq+6pfT13fKtc5k3oGmfXky5mxYIzztSKdaz/V93JVOwltFAW/RZCk0v57SuPUO65PixqYamNs2zRmlsus3m9Sdj++XtaJD3WYsFNAYr0JSlMdMjIRyA8xqXnp62fvPf7rpMOiuwVn2WZ6PdGpieKrjIVlbwfMrppJX/R1psNWnq6bN3LmqX5yz3tcyAd5lpxcrFLNeU5z76HfXtg6UFvtZ+5oNQmi7THEz3yPSbz5dcpvZq63bwvHZdcy4ifeeXrb9N/72s6XnzGFYleD7YdaNel/VZg+eeAvrf7yWju5u3V5+Vjt9HKlo216fngNCCy0orby45b5NMnv/33py/dsHhbo/8zzMi2PmOzTCV57eWd9+0jqZVLnv7OXhextIAtXsdWm871kkgVBb3Ki/Of6/rm3l/L7H9BzN47s7t2/xM+vLC7cvHD96RbjxXuu7MYrPxxMrHtO/SrKah+pDzfPze0kslLAfS7fI963Xm2S/WubuoeagMLJpWnutgXwQQQAABBBBAAIG+FCB43pe3ZQhmqsrBczcMr7O9tMLG0sSTFb85DlQ2j0jPGzzvdA3j+tyHPg7TGgTzBjR9vl4Ez2PrFtauP+/ItZBV3pHUxZ+c9kfGpthsnvowFGTPOzI5NgW/OxC88FiSz1nmlnY9snW67eYge5pH3mctFtAoa6rRtPymNWY6OP7P26TTDpJW3Exad4fW6XI/+VD6y8HSI7ekna317/0YPK+tJznvEvHpw9Ou1EFc2zVPP54l0FxmwLvMtGLlYpZrSvNq/nttpNVa24WDwlnS8z0Y+bh03u+k5x7NckS5+wxW8Ny5Xvs70lrfkcYbr/Ea8pZfZQj0e/C8V3WjXpf1WYLnroP8+SfJU/DdX4c7S91yQfKbKrqV8dv2uUd9npSvAwNjc9LL4HneWZF6ETzPUhcv4/70ouwN1SldN/Gaz4/eWvRpHXtc1uB83ucgb86y5sPp9lNeYvmpv/5u1zfzWsf2Dy3RUHY9yL/DFTeR1ttRmmjSeM4//ThZOunqU7NP0R5KzR1j9zhaGjZH41/LCL52M+1abqsYPI+5pLVpxJ4Ggudl/cJJBwEEEEAAAQQQGBICBM+HxG2swEVUNXg+67zSt3/W+hGchdyNXh51NPJf0r1XJ1O6r7tj9o/pUGONP+7P/GUyrW6n21AOnmf5YM4zdft2P5cWW7VR3OtZH7dX8Wm2O71/teM9inm3I6VpZmpM0dOAH7tXMno0Nr370w8mU9plHTmfpRNBaG1I5yxvg9hQCp7XN2R+8lEya8VOv5XmWrT1KXAnhGP3zD9ldr8Fz93ZaINd2jdWxn4D7mj0zhvSU/dKt10sbbi75FHB9VuW56nMgHeZafk6uj1te7Ptf0cHfyO+znFameT7cu81ScDPz/FgbYMZPI+Vp2kdsrph0c/B817Wjfo9eF4LnHtdeW+u962xTWuHjI8+kP58oPT4PfmfHs/mse3Pk3KxPuidJSW/j3xuj353XdL/f9PvNU5NTvC8vWSeacyrVvaG6nnd/vYIefZTwLqf8uIns11nzcGob2YpZ7Lss/2vpEVWyl+3y5K293Fde/MfSl9ZLb4kkOs1910nXXyc5A7FZWzdGh0eq4e+/JR0zJ7Sh+91nvsqBs9jdeosbQEhMYLnnT9HpIAAAggggAACCAwhAYLnQ+hm9vWlVDF4PvPc0k6HSV6/rN1WC/S88YI08gnplael5x9LprmtD0rmDW7lXQMv7wNQpDEob0Az9kH7/lvSXZdLbjDrxubAzp2XtR89kHXqdq8VuttRktdprt/c6FwbWdaNa8iTZmj0Rv1IodhI++ap3dPOGQssPXSjdPIBydGhEe55poev5SHvsxYLqAzWdMuxxkw3ZD54g3TWrxoDjiOWkLb7ZTLFbv3mGQ2u+Yt0+R/T7kbj3/OWL1lSLzptu39bG+6WPj27f6fu5OH/XnoyGdX8yjOtUxkXDTSXGfAuM61YuZilQ0CW+5a2jxuUF1pB+urqSfDNa1RnDcD5efZ66Cf9aPAC6IMZPLddqGNVmVP0pt2f2t/7NXje67pRr8v6diPPXZa5XvDiE2Pvsn9vux8teWrZ5s0d2P7wvXy/JS8js8sR4engG94loyTXtVwX9XS+rz0v+Xz+X7+Ta1vejpTdDq6UMW27g723Xyx99H7WX1u+/UaNku6/Vnp9ZL7jqlD25hmRne/qk72zftuE9itzBHyn07b3Ki8xQ//7YNU3i9z30DHdnLbd5eS2/yfNs3i4fuPv88fvls47ovxlabY5SFp8zcYrzjJbRZpr7N1T1nrqPn+3y/e0ayz699CzlKeTU/15Q2VDGTMHFL02jkMAAQQQQAABBBDoqQDB857yj0Mnr1rw3Os2e6pNTzcc2j7+d7IW7E3nJgHzLCN38wa3QiN4iwQhY4+Zp6ddZ4fGv6b10s4b0HTqoUaEfvgIzTp1e+gj2g2znl774Zv640ccCli7Ec0jKa4/Swo9S0Ub/tJG7IcC+XnXO2/XgBObhj02XfxgBSRDv+9YQ2btqdlkP2n5b7Y27Dng8acfSrWRi1mesrzlS5Y0iwTPZ18gPE2xz2cPj8q8/RLpzkuzr/dL8DzL3Sq+j4PnC35NWnRlafYFpSmnjY/S8lmKdvAomsPBDp6HgndFG2GLXrOP68fgeT/UjXpd1scCGKHAee3+L7R8Uhdqnjb4i1HS5SdJ15yW/UnZcn9pqfXCAaHPP5WeuEe67izJAZX6IHnsDHmD534G9jhWmm2+xhTLWtog9N5pVzctUpfNrt3dPfux7A09D93+9gh1Tlp1S+nruzU+52WWw1mD+H4C+ikvsXfDYNY3y/pVdCt47k4q3/2NNM9Xwzl1HfvcwyV3/O3GFvomc9l89qHSPVcVP+OCyyWz4TW/R8r8zhlKwfO0No3YnQiVDWWO7i/+BHAkAggggAACCCCAQA8ECJ73AH2cPGXVgudLrydt9gNpggkbb5cbOu+6Qrrg9/lGCsUaO9oFkT1N+FYHSm6orN/yjhaOPXB5GyidTpHgeSgQ0YspcEMOaYFgHxPax6NjPd25P8z7YYs1qNRGhIfWKi96D9b4drJ2YP1I1VqDpke17X6UNP3wRpUijep5n7XY/k/dn9yrbm+hxpb6qfND53eed/295I4czdtjd0h/+EG2jjlFypcsHkWC56ElDnwuTyd54dHJ9P1ZOhvV54/geZa7Vd4+Dui4U8eSa0szzBYO0g3mshWDHTzPE1QpT701pX4MnvdD3ajXZX0oeJ4lMBILer/7hnTi9yQ3zqdtc39F2v4QadIpGvd04OxfdyYznOSdejhv8NxnDv0m0953addW+3usA97x+0ovPt6aSiiwWcYoz6z5LXO/fih7Q8+Dr/GKk6QrT+n8akMdav3MHrd3spRAbYvlI9aBMm/O8sxw0E95idX30n5/ZdY381rH9g99m3Q6itrLVG15QFJ/aZ5Rx+XkY7dLZ/yiu99voU7XNuj0+z00Y1p9R+ky7ktVg+ehJQDKDJ53+lyWcW9IAwEEEEAAAQQQQKAnAgTPe8I+Dp60asHz0EdYp6Pt8o4MjY2ucgPpCft19hDFRg6lfWjmDWg6l6GGzV5MgRsSCzVE1I8q9z3w9KhTTNt49GBNBZ71LsemU3djvBvld/h16yixos+RR3LscIg0cdN04zZxwDc0KuKOS6WzD8l6Ncl+eZ81N5jtfbw0x0KN53ntuWQtQI80Kbo5L5M3PQPuMFC/NEPe33ctL0utk3TUmXCixtx9/pl0/hHSbX/Pluui52+Xet7geew5/OAd6ZQDpacfyHYtzXsRPC/m1ulR/k35uVpr29bns8yRiGn5JHjeKFTmKLM0++a/90PdqNdlfSh4nmVErJeA2fWI1s5lNn7wH8l072kdi0IjGn28RzM6IJR2fOh+Fwmeh94NZQSsXdfa42hp2ByNOW1XNw11NM3SmSHvsz+Y+/ey7I0FiovWGevdYt8eoVGdnsVm59+1dhS59+pk5qdONvu6k8ZcizamEutU2k95cY6L1vfKqm92Yl9/bOg6Og1SuoPvujtI443fmEvXWW78m3Tx8cXKyTzXHHteOv0NhcrdorOIxa6nisHzWJ0grUNJzCDUsaZ+ebI8zwL7IoAAAggggAACCFRegOB55W9hRS6gSsHzWONdp6ON8zZ2eASKGxG9vmj9VnTEcH0aXntz599KXhOufutG8Dw0KnowAy/tfiKxYN+tF0nnHiatskUybeR4441NxYH/k/eXPKK5n7bYOr0XHilttGfjvfZIhcv+mG+q2Nq1xp5Ljy53AKB5VHrRe503eO78dWudwVDAqLmxN+/vu+bpRh+P1vaU2c2bG3482u6tl9OftKLnb5dy3uB5bLaM2u8p/SrCexA8LypXznFf31VadavWUVxFOsUUyVE/BM97EYzrt5Hn/VI36nVZXzR47nx7RKJHWzbPauTgu+scntmo3RYale2OYSfsm6xrXmQrEjwPdYp0B1MvFXPD2UVykRwT65zXrm4aW4Kn01Gexa+ivCN7UfbGgudlzDYSmzkhFJiaelh4JqMypk+OPTPPPSIduWtrcLWf8uKnq2h9r6z6ZllPeOhZ62RZL8+U428hd1Sq3zxr3FWnSleeXFbO26cT+07q5NpiHU/KaBOov5puBM/Hn1Da6TBp+IhGtzdfkk76UfYlnGLqsW/52O857SkIfUsOVn03LW/8HQEEEEAAAQQQQGDQBQaW323X0YN+Vk44zgl8OulUenjdffXRVMMarn2CT/6tha84SpO9+UJXTJ5YaVu9Ns8yLWnPcfdFGv7glcFz/nu62fTwOnvp84kma/j7DE/dpRH/KD5l4QtfWU/PL75BQ5qTvPuaFr78CH3pw/D036H8D4z+Ql++6wLN8vC1hc1eWnh1PbvUNzXaDSl1W9r9iN3Hdp6xY6Z77gHNf+2Jha/BB74277J6armt9MX4E/w3nfE+/1QjbjxV0z17X6a0H1t9Z705x2IN+0769sta+Ioj9dhqO+q9GRs7L0zx+rNa+PLfy+fppy30fA188bmmfeFhvTX7og33evxPP9IC156oqV4OTIGa4aJCz6WfHT/P7w+bsyGFCT/+QAtdcaQme+vFDCmP3aXIs/bygqvqmWU2aXquR2v4A1dqjnsyjuBuyqXLgYfW208fTtPYGDflK09qkct+99+9Ry66tp5bcqNcv+/azh9OM4seWXtP+Zobt9Ea9sTtmvemv6TadXL+WOKh+zzlq09pkUt/GzwklIfxRn2meW4+QzM8dWfqNQR3GBjQg+t/v+W5GvbkHZr3xlPbphl7hrIc25xwmWk57YfW/15L2VIkX8359LP0z9V31udNa2LO8PTdmuu2cwrdg/dn+LIeXWuPljTLyG+WDIWsxjxXN/1Fvq6yt9Bz7HO0e8+VnQenF8vHYLk3X1M/1Y16WdaHHDI/jwMDenTN3fX28AVbHplJ3nllTL0jVh+MlUFTvPaMFr30cMmd4gpsr8+9tJ5cYWt94QDHf7a0uuC7M48YU86M+tIkDWec+sV/aqGrjimcl+eW2FAjF1tb0kBDum3zMzAw5h3dXFeb/I3nx7yjO6mrvTfTPPrn6rs0lX2jx9TBZ33omoY8DpWy9/W5ltSTK27T8Dz4Qscb9bnmvvXMMXWSolv4/oY9fQ7Xi96ZdYGG043vOv4NJ2va5x8smg3FvoFmfvQGzXX7X4Pp9lNeOqnvlVHfLAzfdGCobuHyz+Wgy8O8m79rX1xkjabyY7SGPXmn5r3ptMLlUt58eP9Q/TnzeyJwwnBZJI0pc688ukgWg8fE3jPt6v5ZTh7yKOO37HPHyqx2v+d2eW6tc8bLqCzXzj4IIIAAAggggAAC1RYY0EorFGttqfZ1k/vBFphy+mQEgXuF128eTeIRMy8+0Z0cbfXjZN2z5u3SE6VrTw+fc9Z5k6m6m0dl/+Mc6aJjiuXTQeqdD5dGLNV4/Jhe6HtJ770RTnepdcNrr7/wmHTcXvnXXfdZfF1eZ3mWeVrPmXY/YvexnafPsu3PpcVWaTzfR7UR3AWnco6ZjumFv4/0ZsZg7bJflzbZV6prOJanbr/mtGTK+Unq1hatjazb/evUAAAgAElEQVTys9Bv24Jfk7b5mdQUNJPzXD9y3vl++Wnp2D2TdaiLbCEzn2f0qEZHpz3yX8ma4zbNsxV51jzNvqf5bJ5m37NG+HqLrFG/8ArStw6SPOqjfrv5POn834/9F48EWn/nfL/v+r3X2EZaJzDVpKdkPP3/pEduaa/X6flDqYfKT0+pefRu4byE8vDxv6U//1h6vGCQM3ZPPXX1mb9obxJ7hrIc25xymWk57T2Pk+ZcpPEsRfLVnM8xS038Xpp86sa/eATOUbsVm6506hmk3Y5qnW66jPxmKRNCVh6pe86h0r2NAawsyaXuE3qOfVDaey414Zw7xPIxWO7N2e2nulEvy/qQQ57n0VP67nBo63vKwe9bLkiW6whtsTLo0VulP/0w58NVt/tm35e+1tjxa8y7sl3d3CMrd/fMSHM1nreTep3rpk5zpsYOeGNOkJaf9XZKRuPWr3HspU/GjOa/vFwbv9M8+9CTTR00h0rZ69HAm/+odakOKz5+l3Ti94u9R/z95/rZtDM13g/f2z98X/J3TfO28uatsz95nwdukE79SbH76rrcrkdKczR1YEn7DfdTXjqt73Va3ywm33pUqG4R+32lnTNWPqZ9Z6elW/Tvsd9R0Wc3VMb5u+uio6Wb/lY0l63HxRzb1f2znH3FTZNZ0Jq/R4t61M7ptoBt/6919i5/c55+sPTwzVlyN3Yffz+6vap+6RCnddYvk3KHDQEEEEAAAQQQQGCcEyB4Ps7d8h5d8FAInnfSYP2V1SSvodUcgEv7qHcjk4MWoSnorvYUdAVGwq/9HWnNbVvXg/OjkdZAWSSg6XRjnQDc+HjSD4t1AoiZek05r/OddZtuVmm330vTNDXovf2q5Kka6xtjPT3qifsVnx41a56K7Be7N6G0OnmWnd6McySNj1NOl57T5iBz+hHJHkWetViHCk/ZeMVJ0jXpI7gbshdrlAk1snbamDnRJNJOh0tzNq3B6Qxl6SzT6flD96WM4Hlag3Ta8+By0+VH/e/Qx2R5hssMeJeZlvPfreB5LJ/vvSkdv7f06nNp4q1/H7N+528bOxJ5r6K/7bw5IHjeKJbl2c9rnGX/WPC8k/wUrRv1sqzvNHhu63W/K62+TWsg4aMPks5GT9zTeke6EdSIBfLT6oLO3Qa7SKtt3ZpPL99y6k/zB1hX2kzacPdiddO5F5O2P6S1jHrtuSQw+1b+UayK2cQ6Hw6Vsrdd8HzM8gKHS3enLC8QKk9i7/J2AflYJ5l2v5O0siz2nKV1suynvHRa3+u0vplmnOfvze/32lJPt1+cJ5Xwd6Y7JLmj/GV/yJdWGXvHOgMV+Y6MtQW8+7p03N6S2xLK2rrxnnHeuvH7cbqxOkTa7znmFeoE1Un9uaz7QjoIIIAAAggggAACPRMgeN4z+nHsxFUKnseCqUVH0Hp0oXtF26B5Swuee//QqCD/uz/A3cjq3uBZN+dlu1+0jniqHZ/WYFokoOm0Y6PdHdR0w8YVJ+draHVDggON9T3DfZ6iI42+8ytpkRXTFfMG5tNTLHcPB7jmW7p9mkUbpupTdeBij6PDgd76/To5V9FnLdZRo8jvZYm1kpkfmju9hBplOm3MtNu8SyS/z0kmb7yHHl1y7V+ky/8Uv7dlnL859bzB89CMBE7zujOkS07I/6yvtZ205rdbZzNwSlkCdmUGvMtMy/nvVvDcaYfKAT9DV50iXfXn/PdhA695vmVjB4ZujHiK5axfgude89Kj3Qdr67eR5/1WN+pVWV9G8NzBK3eMnG3+1qfpmQeTgO8nHzX+bcyat8dIw+dr/Pe8s+3UjnY9aodft44e99/T6oLeJxYMcT3sgt9Lt+VYKqXTuqnrJDv+Rpq/aZkmB8/uvVo6+1DJ9ZGsm++PbbwGe/2WFowbCmVvu+C5LYp0SIjVpbLU2UMzVxXNR+w5S7uvtWegX/JSRn2vk/pm1t9Rlv023kdaYZPGPYvUGT1bwjLrN6ZTdBR7lnxn2Sc0WtzH3XOVdOYvs3/3bryvtPw3WzuR3nZR0pmlzK1bwfNYhzfn3e0r7vSed3awWFtAJ/Vdz5K35YGN331F23/KvC+khQACCCCAAAIIINAzAYLnPaMfx05cpeC5P/D2Ok6aY6HGm1RkxMUiKyXBt+YpdGspZwmee1pMN8iFgu8fvCOd/Svp0dvSHyg3lGz943A6taPTGkyLBjSd/tc2lL65jzTB2HU1x5zWAXRPOff347I1JPhj2Q1YoUbnLCN0Q1KxoF/9vlka+dLvQnf38FSM6+7Y2sBSf9ayetDHRp2Vda6iz5oDDDseLnkkWvP2xshkRFyWZSJinV7cyHr9WdIlxzemXkZjplOMjc5y8P+kH0nP/zP8DJV1/vrU8wbPYyOU7e4pgLOO/vMSCl/fVVph4/AoROeR4Hm8LImVA3neF7XUl15PcsNtcweSIqOnipZ+/RI8f+gm6ZQDil5F/uP6LXjeb3WjXpX1ZQTP/TTERsy1mynlWz+VFl+z8VnK0rmq+enzlNVb/6R1KYasdcHafrH3lae59fTzd16W/tzPMDwJVA+bPb5vWt3UR8aCgX5nezS868rNHRJCZ3TgfJuDpQWWba1L+R3m2YdiIz2HQtmbFjy32WvPJ7NGvT4y/f56umYvadP8DvGRTz0g/fH77Zf1id3X2vF/PjBb0M2/W3dknn54uG6YpY7SL3kpq75XtL6Zftez7xH6/srbUTnWsch1Hi/bkHfZqCy5H/W59MB17X8DsaUKXMZnnT0u1vEk7ZsgyzWE9ulW8Nznale2uCzI+lt2Wu1+zy89KR2/T7ZyodnAnXa9hFb9NtgdJ4veO45DAAEEEEAAAQQQ6IoAwfOusJJoi0CVgufOfKy3uNeIvuyP0q0Xtr/J08wobbKfNN9S4VGTtaOz9opvN9W6R9Pcf7108XGSA6PNmxsCPU27e/bXN165QVGjJTeI17a0BsqiAU2n73O7gXTexVvz6Ly8/FQyOvWxO8K2Dqgt/w1pjW+HOyO4ceTsQ6T7r8v/A4yNqKtP6a2Xk3XmswYA8+ei8yM8SspTl048WTwtj2o7Zs9sHRXa5Si2xnr9MZ301u/kWWvXwOnf3I3nSlefFh6J5t+DnzM3nnhd1+Yt1nheVmOmO4fsckS4gde/jT/+b/jelXX++uvNGzyPrSXqNN2Yddav0jsuLLhcssapAynNU7XnfbbKHC1eZlq+jm6OPI+NCPV53QnM64Rf/sfw+6Jm7CUZfB++smrxkf+dl2hJCoMdPI818BadBrSoQ78Fz30d/VY36kVZX1bw3O+arQ6UHBxp3t57IxmJ5ynC67fYaHv/rm84J1meZPQX8SfOswD5HvqcoWBm7ciss8bEgkNOJ61uWnvXrvWdxjrdJx9KE03aeA1pddPa3rFgoP/ud7d9POozZOT8LLxCsi5v87rcPj7L8i9DoewNlX/uoNG8VrEDk9ecJt1yYbgu5WfDo4pHLNn4nVG7V3mmXo+NvHVa77yWfJfF7qu/Hdb5jrTiZuFn3vf178cm9cIsWz/kpaz6XtH6ZhanrPuEloHy7AbH7pXMsJZly/INlyWdPPtkXZIotr68j3cA/doz4uXR6lsn3+8TTtSYs1gn3jz5j+3bzeB5bCmsWl7SyhTv57qplwtxp4vQO8zvj9P/T3rklmIazTPRZX0XFjsbRyGAAAIIIIAAAghUQIDgeQVu0pDIYtWC5+1Ge7vR7bUXkg+zR24e26PdH3ELrSAttJzkRqPxxm+8de6l7n9rDgiNfFw665etjaT1R8emkKzfxw1Ab7yYpONG/immSUbPz/TlcPDDQVQ3Knm0aG1La6DsJKDpc8SmWKud3w0CH7ydTOE28omksXLCLyXTg7vBOtbY6+M8usDB86Jb2tTt3Zger2he8zZ61O9fZDrE0Pli6/nV79vJmsidPmvtOpw4j+5s4Q4bzz0quRHXv03PZjDHAq3rptauqd3sE2U1ZvpcsVka2k2HW+b5a9ebN3ju49qtW/v5p9IzD0sP3yQ9/cDYJ8WdjTwK04GwyadpLCP923Y5MP4EjU+h/+2uK6QLj4yPJiwz4F1mWr6SbgbPnX67Bn7/vfl9UdOdaU5p9vmlqYeFAx7eL230Zdnl2mAHz2OdkLI2lpd1/f0YPO+3upGtB7usLyt47ry3Cz6H1g6PLYHjtFxWeg1cl68P3yL9+53kSXTZ6bLVMyHNOk9rfdBlgeul9R0pfZyngz/n19Ljd7d/omMjI2tHOfjwyrPSc49I77/d/l3rWUo8w4OXiajf/O/uvPjO6+3zkqWu/NH7SScuz+Ly2afZ3v0+6xP3JqOt00axVr3sDQXP/3l78uyEZsBqrktleYfkGXlr+yL31cvfeIaFmedu/+1wz5XSWYdk71DaD3kps75XpL5Z1jvO6YSWgcrasbyWjywdh8vMs9PKWh9o97y4zH77VenuK6RHb5XcTlBrS3Cd2HXjUCfSJ+9LyqIsM2nkve5uBs+dl7R2gJqtZ7dwx5iXnpLGHz9pA3Cn2nZ107zlSrONO0zvfnTjUiZlzdaW9z6wPwIIIIAAAggggEDfCBA875tbMcQzUrXguW9HWoNsnlv26rPSxccnUzLHpnB3eu2mcW+3PmWevHjf2vTVbuTz9NS1rdvBc5+n3Rrwea/D+xdd07L5XO2mbnfj4OkHSw/fXCSHg3tMu04AWRt7suY4FFytHetAqRvePRqoyNZp8NwNcpv/UFpqnXgQME++0pYXKLMxM7Z+a+23G5petMzz11yKBM+zNCxndXdHJT8/Drx42td2I9FD07iXGfAuMy1ff7eD574POx2edDwqc/PsK15j84Hry0y1fVqDHTyfeoZkPerQ9L5F1vstKtWPwfN+rBsNdllfZvDcnrEOR7HOWmnB6jzPm0e4n/97ab0dpWFzxI9Mqxt6qts1v91+pqW0fHmUqUcMukOny/v6LcsSR7X9y6wr19LMM6Vw1cveUPDc71dPpe1lqNrNWJB2j8fU2b9IOr65fthuloTmtLIE3bKcv7aPvx0chDz5R/mDkL3OS5n1vSL1zTzOWfZtXgbKMx1cdHSypFeWLctSA1nSybNPnu+pMp+XbtdBuh08t3G7Kdfz3IP6fd1Jy6P4rzwlX7lSn0aoE8bjd0knfr94mkWvh+MQQAABBBBAAAEE+kaA4Hnf3IohnpEqBs/LaJB1w9ADN0jn/S7ppb7rkclIiNiW1kDo6cq8Zt+XF2kfSGr3OHk0kdd99qib5qBEWgNppwHNWr784bzNQe0ba7P8JPyx7Ea4844ITxuZJY3aPu2m/etk+vE8eShjX4/Y2mDX8PPhe3/cPtKbL5ZxpmTavE32DTeYd9pbv4xnzb9hN8qttGlnjfp+zm78W7KsQKyxt8zGTN8dBxB2OFSaYtrGexWbZaHs8/usRYLnPq6M4IWnXrz8T9JN50lzLZIsRzDJFPHnluB5q00Z96E+VQe3zjlUevS2csqPrKkMdvDc+dr5t9J8S4dz6NldPKW2A4/d3Po1eN6PdaPBLOvLDp63W9Lm1eeStVubn7VOg9V+jzz7cNIp0CMft/25tNgq8ac5rW7oI1fYOAl6N0+5nuU3Ut8pp4x3WRl1Zefb73uPuvaSIzbIulW57I0Fz8/8hbT4mtJm3y92j22XpS7VzrjM++qOeef8pvi3Qy/zUsZvpN45b30z6+8g636hoKVnoDjlgGwptPvuyZZC/r3yBM+d+gzDpW0OloaPyH+u2hEOnP/l4PTlj4qfIZldYvejkllR6rdnHpKO3q2TlBuP9e/H3xieFaVdx9gsZ/T744Iji3fWrp3DU+yvu+PY/Pg96SWOrvlLllywDwIIIIAAAggggMAQFSB4PkRvbN9dVhWD50Z0g6w/yt1QmXe0hae2Pf+IZCq22pY2YigteO500tbvi918NwJ6+k03AtbWRu9V8LyT6/Cx/qD1GuT+WK737fTBDzUg+1zXni5d9odOUx+c49tNX+iRQw76lLWF1iqspe0pWo/arXhv/TKC57W8zLWYtMWPJHeQyNtIE/odh/zKbsz0Odb9rrT6Nq1rjYbW9OvG+YsGz513Ty+85QHSAsvmG/lfK6f++pskqFMrh7fcX1pi7fj9I3ge/lV7FKRnGHFAxO+OIpsDHvddK110TL4AUpFzhY7pRfB85c2TNd+b1/l1/rIEEsu49n4Nnvdr3cj5GoyyvuzgeS3f2/2idWYi1z9uuSCpSzZvrk96fe52sxmFnkOvK3vVKcla1bXOYJ4RyOdv7qxVOz7rM+/OoZt+X5plnuzv2uaAUOi9k3cN5Nozuvw3pOY11bP+Nt1ZyGsS1ztlPdb7VbXsbRc893X5HnsEuu9xni1rXSotTX+XrbO9tOKm0sSTpe3d+vey8lF7xnqRl27U9/LUN/Ortz/C39fNncv9jeelGny/0rbYuzLtuE7+njd47nO5XrzRHtJXV89XHxvMOthgBc9rvx93wvasJZ6OPe/mGcGeuEeq/17Im0b9/s2dJv0OOHG/ZOp4NgQQQAABBBBAAIFxVoDg+Th767nwXALuIe1p3BdZuX1DpT9wPaLbjZ33XRcOHDoYv+a24UafPA2E/ghfbWtpybVb1wmuv7hanq4+TXrsjlyXPSg7+zpW2SIJ7rRby8yZcWOFR4F7ajaPBsoz5WOWi/GImq9t1Lin18c8eX/J03ayVVfADa4O5K6+dTKqu10g0b+ZF5+UvM793VcVH5lUXa3ycj73YtKa20lzLSpN8KV4uv6d+Td9/VnhUTUORGz9U2nBryVr1DZvd1yajIpmCwv4HeZ3jxttHSBrXt+4+Sg3Snp94fuvk27869gOV/giUC/Qj3Wjcamsd7m4ypbSMutLU80QD1j79+xR7LdfLN16Ufidttiq0sb7hAPoDrifsE/2IML8yyT1XAdaQ+W1OwW8/6Z08wVJme93bm3rpNNW6Nfpd/3Km0lLrZuMpgzlp3ac8/Hq89JN55b37h+KZa9/Y+684XeKO1HGTGvPnd8hZdel/OyvsIm07AbSNDOl31fX6W4+PxmdWva3Qz/lpapvqPV2khwEr3VwLRKcrsq1uxxywHih5dvPqOS13/91V9J5253rh+pWe2e706LfGe0GK/jd8cHbydJBnpmqLJfQ7HNM2T5UnziuCwEEEEAAAQQQyCVA8DwXFzsjoGRKs9nnl2atm3rNvZOfeVB67YVsgTY3tMyzuDR8voT0ow+kJ+5O1vYt0qgz6ZRJWvUNlU7zqfuSNOsbJvv5JtrF6256nd5JJh+bU6/R7injPBKhW5un2fQ6t9PO3HgGPp67Jd67dN1Q48Yrj9KvH2nn37HXwHRjTJHfYe+uqP/PHDN/8fEkIJP1t+3yd+EVxt43lw1P3Nv9KbT7Xzh7Dh1MGjZbUs42jzS15wv/4jeQXZM9awL9WDcal8r6WD1wTN30uWzrOrts8Ch0/+eA6OefSk/eK418olg90ukNnzep79Y6T6WV2aGZJu69OlkPvdMtVvYN1rt/KJa9rrfPPLc091fG3mN/f+R57rp1X3vxPovd417kpVPXwTx+lrmlnX/XWCcJzSg0mHkajHP5m9Pl7fTDB/ebdzCureg5bOLnob6dxe+ipx9IOoF5mvayt+ZlyD7/TDr3MOmuy8s+E+khgAACCCCAAAIIVEyA4HnFbhjZRQCBLgl4CkhPgVo/Te8XX0gXHyf945wunZRkEUAAAQQQQAABBMZ05vF6u+5EWb9dd4Z0yQkAIYDAUBZoXjorz9TtQ9mFa+u+QPOU7a88Ix27Z2+WKur+1XIGBBBAAAEEEEAAgRwCBM9zYLErAggMUQGPTtv5cGnEUo0X+PYr0nH7SG++OEQvnMtCAAEEEEAAAQRyCNRG9E/YtBTH+293NguIl1RxEGOSKcZmxjMnnXdEMuU8GwIIDF0Bzyr0rYPGTtvN6N+he6/76cqaZz3w1PDXnp5Ml8+GAAIIIIAAAgggMM4LEDwf5x8BABBAQF6XeftDWteee+AG6dSfAIQAAggggAACCCBQEwhNr/7cI9JRuxVf9qR53WOf6703peP3TqbrZUMAgaEr4LWudzxcY77JahtLZw3d+90vV9b83nnvDenE70kvP90vOSQfCCCAAAIIIIAAAj0UIHjeQ3xOjQACfSKwwS7Sals3ZuazT6RzDpXuvaZPMkk2EEAAAQQQQACBPhDY6sfSkms3ZsRrh5+4n/TSU/kzOOX0yZTtM8zWeKzXzj5mz+IB+fw54QgEEOiVwOJrSJv/SJpwoiQHH70vnby/9NQDvcoR5x3KApNNJe1+tDTTnMlVetT5LRdI5x8xlK+aa0MAAQQQQAABBBDIITAww0Ybjs6xP7sigAACQ0pg1HSz6N2tDtaoqYc1XNcErz+vqU49QOO54YYNAQQQQAABBBBAYIzAx4utrg/W31Wjx5+wQWSih/6hKS86IglCZN0GBvT+hnvr40VXkTQw9qjRX2jya/6sSW6/KGtK7IcAAhUWGD3hRHp3q4P02ewL/fcqJr73Ck1x6fEVviqy3q8Cze+x8d5/S1Od+TNN8BoznfTrPSNfCCCAAAIIIIDAYAsMaOWVcrRuDHb2OB8CCCDQRYFJp5S+9RNpvqVbT3LdmdKlJ3bx5CSNAAIIIIAAAghUUMD1J48Ur43Yq13C6C+kB/4hnfc76cP30i/M6Wyyn7TYypLXUq/fXnpSOn7fbOmkn4k9EECgCgILLSdt/RNpokmT3I6Z0eL70ssFZrSowvWSx94IjFkm4DfSXP9ZJsAdvm44W7rkhN7kh7MigAACCCCAAAII9KUAwfO+vC1kCgEEShdYcRNpuW9I774uvf+2NM2M0sxzSRNP1noqGmpK5ydBBBBAAAEEEBhCAst+Xfrm3tIEjaPPx1zhv9+T7r5Cuv1i6bXnWy962OySj19yHWmyKVv//unH0t9+K91z1RAC41IQQCBVwJ1otj1YWmSlZFeCmqlk7FBA4KurS5v/cOwSAa+/IB23j+Q1z9kQQAABBBBAAAEEEPiPAMFzHgUEEBg3BLym+fo7pV+rG2luvVA6//fp+7IHAggggAACCCAwLgo4yLXFj6Ql1pIG6qZbb7b47BPJ/9U2r2dcW9M45ObR63deLv31N+OiKteMAAKzLyBt/ytpimkTCwc0//AD6eWnsUGgc4HmUeeffyZdcGTS2YsNAQQQQAABBBBAAIE6AYLnPA4IIDBuCGQNno98XDrxe0wTOm48FVwlAggggAACCBQVmGgSabMfSF9ZtXXa9SJpfjFKuuNS6Tyvm/5FkRQ4BgEEhoLAWttJa35bGm/8ZPQ5HZuHwl3tj2toHnX+2J3Sn37IO6c/7g65QAABBBBAAAEE+kqA4Hlf3Q4ygwACXRPIEjx/4V/SaT+V3nqla9kgYQQQQAABBBBAYMgIeAT6chtJDnZNPnXxy3Ldy6P/Hr21eBociQACQ0PAHXN2OFSa+yvJ9XzwtnTKgdKzjwyN6+MqeiPg52rXI6XZ5kvOz6wGvbkPnBUBBBBAAAEEEKiIAMHzitwosokAAh0KrLKFtMEu4alFvbbmTX+TrvyzNOqzDk/E4QgggAACCCCAwDgm4KCE61pLrydNNUP7qdxrNB5p/uIT0s3nS/dczci/ceyR4XIRaCvQPH07I4R5YDoVWGtbac3tpPHGS5YT+dtvpbuv7DRVjkcAAQQQQAABBBAYogIEz4fojeWyEEAgIPDlhaSvriHNPFfyx3+/Iz10k/TILdInH0GGAAIIIIAAAggg0KnApFNKCyybjO6bac5k6uXa5rrXC49LT96XBM7ptNipNscjMHQFppxemmKa5Prc2ea1Fygzhu7d7u6VjT+hNGz2JHDuzcHz10fSaau76qSOAAIIIIAAAghUWoDgeaVvH5lHAAEEEEAAAQQQQAABBBBAAAEEEEAAAQQQQAABBBBAAAEEEChDgOB5GYqkgQACCCCAAAIIIIAAAggggAACCCCAAAIIIIAAAggggAACCCBQaQGC55W+fWQeAQQQQAABBBBAAAEEEEAAAQQQQAABBBBAAAEEEEAAAQQQQKAMAYLnZSiSBgIIIIAAAggggAACCCCAAAIIIIAAAggggAACCCCAAAIIIIBApQUInlf69pF5BBBAAAEEEEAAAQQQQAABBBBAAAEEEEAAAQQQQAABBBBAAIEyBAiel6FIGggggAACCCCAAAIIIIAAAggggAACCCCAAAIIIIAAAggggAAClRYgeF7p20fmEUAAAQQQQAABBBBAAAEEEEAAAQQQQAABBBBAAAEEEEAAAQTKEBhYee+9RpeREGkggAACCCCAAAIIIIAAAggggAACCCCAAAIIIIAAAggggAACCCBQVYEBrbIywfOq3j3yjQACCCCAAAIIIIAAAggggAACCCCAAAIIIIAAAggggAACCCBQigDB81IYSQQBBBBAAAEEEEAAAQQQQAABBBBAAAEEEEAAAQQQQAABBBBAoMoCBM+rfPfIOwIIIIAAAggggAACCCCAAAIIIIAAAggggAACCCCAAAIIIIBAKQIEz0thJBEEEEAAAQQQQAABBBBAAAEEEEAAAQQQQAABBBBAAAEEEEAAgSoLEDyv8t0j7wgggAACCCCAAAIIIIAAAggggAACCCCAAAIIIIAAAggggAACpQgQPC+FkUQQQAABBBBAAAEEEEAAAQQQQAABBBBAAAEEEEAAAQQQQAABBKosQPC8ynePvCOAAAIIIIAAAggggAACCCCAAAIIIIAAAggggAACCCCAAAIIlCJA8LwURhJBAAEEEEAAAQQQQAABBBBAAAEEEEAAAQQQQAABBBBAAAEEEKiyAMHzKt898o4AAggggAACCCCAAAIIIIAAAggggAACCCCAAAIIIIAAAgggUIoAwfNSGEkEAQQQQAABBBBAAAEEEEAAAQQQQAABBBBAAAEEEEAAAQQQQKDKAhw5KYQAACAASURBVATPq3z3yDsCCCCAAAIIIIAAAggggAACCCCAAAIIIIAAAggggAACCCCAQCkCBM9LYSQRBBBAAAEEEEAAAQQQQAABBBBAAAEEEEAAAQQQQAABBBBAAIEqCxA8r/LdI+8IIIAAAggggAACCCCAAAIIIIAAAggggAACCCCAAAIIIIAAAqUIEDwvhZFEEEAAAQQQQAABBBBAAAEEEEAAAQQQQAABBBBAAAEEEEAAAQSqLEDwvMp3j7wjgAACCCCAAAIIIIAAAggggAACCCCAAAIIIIAAAggggAACCJQiMKDVVhldSkokggACCCCAAAIIIIAAAggggAACCCCAAAIIIIAAAggggAACCCCAQEUFCJ5X9MaRbQQQQAABBBBAAAEEEEAAAQQQQAABBBBAAAEEEEAAAQQQQACB8gQInpdnSUoIIIAAAggggAACCCCAAAIIIIAAAggggAACCCCAAAIIIIAAAhUVIHhe0RtHthFAAAEEEEAAAQQQQAABBBBAAAEEEEAAAQQQQAABBBBAAAEEyhMgeF6eJSkhgAACCCCAAAIIIIAAAggggAACCCCAAAIIIIAAAggggAACCFRUgOB5RW8c2UYAAQQQQAABBBBAAAEEEEAAAQQQQAABBBBAAAEEEEAAAQQQKE+A4Hl5lqSEAAIIIIAAAggggAACCCCAAAIIIIAAAggggAACCCCAAAIIIFBRAYLnFb1xZBsBBBBAAAEEEEAAAQQQQAABBBBAAAEEEEAAAQQQQAABBBBAoDwBguflWZISAggggAACCCCAAAIIIIAAAggggAACCCCAAAIIIIAAAggggEBFBQieV/TGkW0EEEAAAQQQQAABBBBAAAEEEEAAAQQQQAABBBBAAAEEEEAAgfIECJ6XZ0lKCCCAAAIIIIAAAggggAACCCCAAAIIIIAAAggggAACCCCAAAIVFSB4XtEbR7YRQAABBBBAAAEEEEAAAQQQQAABBBBAAAEEEEAAAQQQQAABBMoTIHheniUpIYAAAggggAACCCCAAAIIIIAAAggggAACCCCAAAIIIIAAAghUVIDgeUVvHNlGAAEEEEAAAQQQQAABBBBAAAEEEEAAAQQQQAABBBBAAAEEEChPgOB5eZakhAACCCCAAAIIIIAAAggggAACCCCAAAIIIIAAAggggAACCCBQUYGBlffdZ3RF8062EUAAAQQQQAABBBBAAAEEEEAAAQQQQAABBBBAAAEEEEAAAQQQKEVgQKuvSvC8FEoSQQABBBBAAAEEEEAAAQQQQAABBBBAAAEEEEAAAQQQQAABBBCoqgDB86reOfKNAAIIIIAAAggggAACCCCAAAIIIIAAAggggAACCCCAAAIIIFCaAMHz0ihJCAEEEEAAAQQQQAABBBBAAAEEEEAAAQQQQAABBBBAAAEEEECgqgIEz6t658g3AggggAACCCCAAAIIIIAAAggggAACCCCAAAIIIIAAAggggEBpAgTPS6MkIQQQQAABBBBAAAEEEEAAAQQQQAABBBBAAAEEEEAAAQQQQACBqgoQPK/qnSPfCCCAAAIIIIAAAggggAACCCCAAAIIIIAAAggggAACCCCAAAKlCRA8L42ShBBAAAEEEEAAAQQQQAABBBBAAAEEEEAAAQQQQAABBBBAAAEEqipA8Lyqd458I4AAAggggAACCCCAAAIIIIAAAggggAACCCCAAAIIIIAAAgiUJkDwvDRKEkIAAQQQQAABBBBAAAEEEEAAAQQQQAABBBBAAAEEEEAAAQQQqKoAwfOq3jnyjQACCCCAAAIIIIAAAggggAACCCCAAAIIIIAAAggggAACCCBQmgDB89IoSQgBBBBAAAEEEEAAAQQQQAABBBBAAAEEEEAAAQQQQAABBBBAoKoCBM+reufINwIIIIAAAggggAACCCCAAAIIIIAAAggggAACCCCAAAIIIIBAaQIEz0ujJCEEEEAAAQQQQAABBBBAAAEEEEAAAQQQQAABBBBAAAEEEEAAgaoKEDyv6p0j3wgggAACCCCAAAIIIIAAAggggAACCCCAAAIIIIAAAggggAACpQkMzLDJN0eXlhoJIYAAAggggAACCCCAAAIIIIAAAggggAACCCCAAAIIIIAAAgggUEGBAa2xGsHzCt44sowAAggggAACCCCAAAIIIIAAAggggAACCCCAAAIIIIAAAgggUJ4AwfPyLEkJAQQQQAABBBBAAAEEEEAAAQQQQAABBBBAAAEEEEAAAQQQQKCiAgTPK3rjyDYCCCCAAAIIIIAAAggggAACCCCAAAIIIIAAAggggAACCCCAQHkCBM/LsyQlBBBAAAEEEEAAAQQQQAABBBBAAAEEEEAAAQQQQAABBBBAAIGKChA8r+iNI9sIIIAAAggggAACCCCAAAIIIIAAAggggAACCCCAAAIIIIAAAuUJEDwvz5KUEEAAAQQQQAABBBBAAAEEEEAAAQQQQAABBBBAAAEEEEAAAQQqKkDwvKI3jmwjgAACCCCAAAIIIIAAAggggAACCCCAAAIIIIAAAggggAACCJQnQPC8PEtSQgABBBBAAAEEEEAAAQQQQAABBBBAAAEEEEAAAQQQQAABBBCoqADB84reOLKNAAIIIIAAAggggAACCCCAAAIIIIAAAggggAACCCCAAAIIIFCeAMHz8ixJCQEEEEAAAQQQQAABBBBAAAEEEEAAAQQQQAABBBBAAAEEEECgogIEzyt648g2AggggAACCCCAAAIIIIAAAggggAACCCCAAAIIIIAAAggggEB5AgTPy7MkJQQQQAABBBBAAAEEEEAAAQQQQAABBBBAAAEEEEAAAQQQQACBigoQPK/ojSPbCCCAAAIIIIAAAggggAACCCCAAAIIIIAAAggggAACCCCAAALlCRA8L8+SlBBAAAEEEEAAAQQQQAABBBBAAAEEEEAAAQQQQAABBBBAAAEEKipA8LyiN45sI4AAAggggAACCCCAAAIIIIAAAggggAACCCCAAAIIIIAAAgiUJzCw/D57jy4vOVJCAAEEEEAAAQQQQAABBBBAAAEEEEAAAQQQQAABBBBAAAEEEECgegIDWnMNgufVu2/kGAEEEEAAAQQQQAABBBBAAAEEEEAAAQQQQAABBBBAAAEEEECgRAGC5yVikhQCCCCAAAIIIIAAAggggAACCCCAAAIIIIAAAggggAACCCCAQDUFCJ5X876RawQQQAABBBBAAAEEEEAAAQQQQAABBBBAAAEEEEAAAQQQQACBEgUInpeISVIIIIAAAggggAACCCCAAAIIIIAAAggggAACCCCAAAIIIIAAAtUUIHhezftGrhFAAAEEEEAAAQQQQAABBBBAAAEEEEAAAQQQQAABBBBAAAEEShQgeF4iJkkhgAACCCCAAAIIIIAAAggggAACCCCAAAIIIIAAAggggAACCFRTgOB5Ne8buUYAAQQQQAABBBBAAAEEEEAAAQQQQAABBBBAAAEEEEAAAQQQKFGA4HmJmCSFAAIIIIAAAggggAACCCCAAAIIIIAAAggggAACCCCAAAIIIFBNAYLn1bxv5BoBBBBAAAEEEEAAAQQQQAABBBBAAAEEEEAAAQQQQAABBBBAoEQBguclYpIUAggggAACCCCAAAIIIIAAAggggAACCCCAAAIIIIAAAggggEA1BQieV/O+kWsEEEAAAQQQQAABBBBAAAEEEEAAAQQQQAABBBBAAAEEEEAAgRIFCJ6XiElSCCCAAAIIIIAAAggggAACCCCAAAIIIIAAAggggAACCCCAAALVFCB4Xs37Rq4RQAABBBBAAAEEEEAAAQQQQAABBBBAAAEEEEAAAQQQQAABBEoUIHheIiZJIYAAAggggAACCCCAAAIIIIAAAggggAACCCCAAAIIIIAAAghUU2BgxHe2G13NrJNrBBBAAAEEEEAAAQQQQAABBBBAAAEEEEAAAQQQQAABBBBAAAEEyhEY0FprEjwvx5JUEEAAAQQQQAABBBBAAAEEEEAAAQQQQAABBBBAAAEEEEAAAQQqKkDwvKI3jmwjgAACCCCAAAIIIIAAAggggAACCCCAAAIIIIAAAggggAACCJQnQPC8PEtSQgABBBBAAAEEEEAAAQQQQAABBBBAAAEEEEAAAQQQQAABBBCoqADB84reOLKNAAIIIIAAAggggAACCCCAAAIIIIAAAggggAACCCCAAAIIIFCeAMHz8ixJCQEEEEAAAQQQQAABBBBAAAEEEEAAAQQQQAABBBBAAAEEEECgogIEzyt648g2AggggAACCCCAAAIIIIAAAggggAACCCCAAAIIIIAAAggggEB5AgTPy7MkJQQQQAABBBBAAAEEEEAAAQQQQAABBBBAAAEEEEAAAQQQQACBigoQPK/ojSPbCCCAAAIIIIAAAggggAACCCCAAAIIIIAAAggggAACCCCAAALlCRA8L8+SlBBAAAEEEEAAAQQQQAABBBBAAAEEEEAAAQQQQAABBBBAAAEEKipA8LyiN45sI4AAAggggAACCCCAAAIIIIAAAggggAACCCCAAAIIIIAAAgiUJ0DwvDxLUkIAAQQQQAABBBBAAAEEEEAAAQQQQAABBBBAAAEEEEAAAQQQqKgAwfOK3jiyjQACCCCAAAIIIIAAAggggAACCCCAAAIIIIAAAggggAACCCBQngDB8/IsSQkBBBBAAAEEEEAAAQQQQAABBBBAAAEEEEAAAQQQQAABBBBAoKICBM8reuPINgIIIIAAAggggAACCCCAAAIIIIAAAggggAACCCCAAAIIIIBAeQIEz8uzJCUEEEAAAQQQQAABBBBAAAEEEEAAAQQQQAABBBBAAAEEEEAAgYoKDCyx++6jK5p3so0AAggggAACCCCAAAIIIIAAAggggAACCCCAAAIIIIAAAggggEApAgNaey2C56VQkggCCCCAAAIIIIAAAggggAACCCCAAAIIIIAAAggggAACCCCAQFUFCJ5X9c6RbwQQQAABBBBAAAEEEEAAAQQQQAABBBBAAAEEEEAAAQQQQACB0gQInpdGSUIIIIAAAggggAACCCCAAAIIIIAAAggggAACCCCAAAIIIIAAAlUVIHhe1TtHvhFAAAEEEEAAAQQQQAABBBBAAAEEEEAAAQQQQAABBBBAAAEEShMgeF4aJQkhgAACCCCAAAIIIIAAAggggAACCCCAAAIIIIAAAggggAACCFRVgOB5Ve8c+UYAAQQQQAABBBBAAAEEEEAAAQQQQAABBBBAAAEEEEAAAQQQKE2A4HlplCSEAAIIIIAAAggggAACCCCAAAIIIIAAAggggAACCCCAAAIIIFBVAYLnVb1z5BsBBBBAAAEEEEAAAQQQQAABBBBAAAEEEEAAAQQQQAABBBBAoDQBguelUZIQAggggAACCCCAAAIIIIAAAggggAACCCCAAAIIIIAAAggggEBVBQieV/XOkW8EEEAAAQQQQAABBBBAAAEEEEAAAQQQQAABBBBAAAEEEEAAgdIECJ6XRklCCCCAAAIIIIAAAggggAACCCCAAAIIIIAAAggggAACCCCAAAJVFSB4XtU7R74RQAABBBBAAAEEEEAAAQQQQAABBBBAAAEEEEAAAQQQQAABBEoTIHheGiUJIYAAAggggAACCCCAAAIIIIAAAggggAACCCCAAAIIIIAAAghUVYDgeVXvHPlGAAEEEEAAAQQQQAABBBBAAAEEEEAAAQQQQAABBBBAAAEEEChNYGCJPXYfXVpqJIQAAggggAACCCCAAAIIIIAAAggggAACCCCAAAIIIIAAAggggEAFBQa07toEzyt448gyAggggAACCCCAAAIIIIAAAggggAACCCCAAAIIIIAAAggggEB5AgTPy7MkJQQQQAABBBBAAAEEEEAAAQQQQAABBBBAAAEEEEAAAQQQQACBigoQPK/ojSPbCCCAAAIIIIAAAggggAACCCCAAAIIIIAAAggggAACCCCAAALlCRA8L8+SlBBAAAEEEEAAAQQQQAABBBBAAAEEEEAAAQQQQAABBBBAAAEEKipA8LyiN45sI4AAAggggAACCCCAAAIIIIAAAggggAACCCCAAAIIIIAAAgiUJ0DwvDxLUkIAAQQQQAABBBBAAAEEEEAAAQQQQAABBBBAAAEEEEAAAQQQqKgAwfOK3jiyjQACCCCAAAIIIIAAAggggAACCCCAAAIIIIAAAggggAACCCBQngDB8/IsSQkBBBBAAAEEEEAAAQQQQAABBBBAAAEEEEAAAQQQQAABBBBAoKICBM8reuPINgIIIIAAAggggAACCCCAAAIIIIAAAggggAACCCCAAAIIIIBAeQIEz8uzJCUEEEAAAQQQQAABBBBAAAEEEEAAAQQQQAABBBBAAAEEEEAAgYoKEDyv6I0j2wgggAACCCCAAAIIIIAAAggggAACCCCAAAIIIIAAAggggAAC5QkQPC/PkpQQQAABBBBAAAEEEEAAAQQQQAABBBBAAAEEEEAAAQQQQAABBCoqQPC8ojeObCOAAAIIIIAAAggggAACCCCAAAIIIIAAAggggAACCCCAAAIIlCdA8Lw8S1JCAAEEEEAAAQQQQAABBBBAAAEEEEAAAQQQQAABBBBAAAEEEKioAMHzit44so0AAggggAACCCCAAAIIIIAAAggggAACCCCAAAIIIIAAAgggUJ7AwIgddxhdXnKkhAACCCCAAAIIIIAAAggggAACCCCAAAIIIIAAAggggAACCCCAQPUEBrTeOgTPq3ffyDECCCCAAAIIIIAAAggggAACCCCAAAIIIIAAAggggAACCCCAQIkCBM9LxCQpBBBAAAEEEEAAAQQQQAABBBBAAAEEEEAAAQQQQAABBBBAAIFqChA8r+Z9I9cIIIAAAggggAACCCCAAAIIIIAAAggggAACCCCAAAIIIIAAAiUKEDwvEZOkEEAAAQQQQAABBBBAAAEEEEAAAQQQQAABBBBAAAEEEEAAAQSqKUDwvJr3jVwjgAACCCCAAAIIIIAAAggggAACCCCAAAIIIIAAAggggAACCJQoQPC8REySQgABBBBAAAEEEEAAAQQQQAABBBBAAAEEEEAAAQQQQAABBBCopgDB82reN3KNAAIIIIAAAggggAACCCCAAAIIIIAAAggggAACCCCAAAIIIFCiAMHzEjFJCgEEEEAAAQQQQAABBBBAAAEEEEAAAQQQQAABBBBAAAEEEECgmgIEz6t538g1AggggAACCCCAAAIIIIAAAggggAACCCCAAAIIIIAAAggggECJAgTPS8QkKQQQQAABBBBAAAEEEEAAAQQQQAABBBBAAAEEEEAAAQQQQACBagoQPK/mfSPXCCCAAAIIIIAAAggggAACCCCAAAIIIIAAAggggAACCCCAAAIlChA8LxGTpBBAAAEEEEAAAQQQQAABBBBAAAEEEEAAAQQQQAABBBBAAAEEqilA8Lya941cI4AAAggggAACCCCAAAIIIIAAAggggAACCCCAAAIIIIAAAgiUKEDwvERMkkIAAQQQQAABBBBAAAEEEEAAAQQQQAABBP6fPTtJwuwqjwD6brCG2kJtoIY1qKmxMWAaySCE6Iw6gwS2EE2YTmATgICZ7SXYO2BzPMJzDzMrIuM/G8iX73x3lgQIECBAgAABAgQ2Bc7zf/3+vVldawIECBAgQIAAAQIECBAgQIAAAQIECBAgQIAAAQIECBAgkBE419990niesZRCgAABAgQIECBAgAABAgQIECBAgAABAgQIECBAgAABAqMCxvPRw6lNgAABAgQIECBAgAABAgQIECBAgAABAgQIECBAgAABAjkB43nOUhIBAgQIECBAgAABAgQIECBAgAABAgQIECBAgAABAgQIjAoYz0cPpzYBAgQIECBAgAABAgQIECBAgAABAgQIECBAgAABAgQI5ASM5zlLSQQIECBAgAABAgQIECBAgAABAgQIECBAgAABAgQIECAwKmA8Hz2c2gQIECBAgAABAgQIECBAgAABAgQIECBAgAABAgQIECCQEzCe5ywlESBAgAABAgQIECBAgAABAgQIECBAgAABAgQIECBAgMCogPF89HBqEyBAgAABAgQIECBAgAABAgQIECBAgAABAgQIECBAgEBOwHies5REgAABAgQIECBAgAABAgQIECBAgAABAgQIECBAgAABAqMCxvPRw6lNgAABAgQIECBAgAABAgQIECBAgAABAgQIECBAgAABAjkB43nOUhIBAgQIECBAgAABAgQIECBAgAABAgQIECBAgAABAgQIjAoYz0cPpzYBAgQIECBAgAABAgQIECBAgAABAgQIECBAgAABAgQI5ASM5zlLSQQIECBAgAABAgQIECBAgAABAgQIECBAgAABAgQIECAwKmA8Hz2c2gQIECBAgAABAgQIECBAgAABAgQIECBAgAABAgQIECCQEzCe5ywlESBAgAABAgQIECBAgAABAgQIECBAgAABAgQIECBAgMCowHny2pfu0e5qEyBAgAABAgQIECBAgAABAgQIECBAgAABAgQIECBAgACBiMC5PvW3xvMIpRACBAgQIECAAAECBAgQIECAAAECBAgQIECAAAECBAgQWBUwnq9eTm8CBAgQIECAAAECBAgQIECAAAECBAgQIECAAAECBAgQiAkYz2OUgggQIECAAAECBAgQIECAAAECBAgQIECAAAECBAgQIEBgVcB4vno5vQkQIECAAAECBAgQIECAAAECBAgQIECAAAECBAgQIEAgJmA8j1EKIkCAAAECBAgQIECAAAECBAgQIECAAAECBAgQIECAAIFVAeP56uX0JkCAAAECBAgQIECAAAECBAgQIECAAAECBAgQIECAAIGYgPE8RimIAAECBAgQIECAAAECBAgQIECAAAECBAgQIECAAAECBFYFjOerl9ObAAECBAgQIECAAAECBAgQIECAAAECBAgQIECAAAECBGICxvMYpSACBAgQIECAAAECBAgQIECAAAECBAgQIECAAAECBAgQWBUwnq9eTm8CBAgQIECAAAECBAgQIECAAAECBAgQIECAAAECBAgQiAkYz2OUgggQIECAAAECBAgQIECAAAECBAgQIECAAAECBAgQIEBgVcB4vno5vQkQIECAAAECBAgQIECAAAECBAgQIECAAAECBAgQIEAgJmA8j1EKIkCAAAECBAgQIECAAAECBAgQIECAAAECBAgQIECAAIFVAeP56uX0JkCAAAECBAgQIECAAAECBAgQIECAAAECBAgQIECAAIGYwHnxox/esTRBBAgQIECAAAECBAgQIECAAAECBAgQIECAAAECBAgQIEBgUOBcn/6U8XzwcCoTIECAAAECBAgQIECAAAECBAgQIECAAAECBAgQIECAQE7AeJ6zlESAAAECBAgQIECAAAECBAgQIECAAAECBAgQIECAAAECowLG89HDqU2AAAECBAgQIECAAAECBAgQIECAAAECBAgQIECAAAECOQHjec5SEgECBAgQIECAAAECBAgQIECAAAECBAgQIECAAAECBAiMChjPRw+nNgECBAgQIECAAAECBAgQIECAAAECBAgQIECAAAECBAjkBIznOUtJBAgQIECAAAECBAgQIECAAAECBAgQIECAAAECBAgQIDAqYDwfPZzaBAgQIECAAAECBAgQIECAAAECBAgQIECAAAECBAgQIJATMJ7nLCURIECAAAECBAgQIECAAAECBAgQIECAAAECBAgQIECAwKiA8Xz0cGoTIECAAAECBAgQIECAAAECBAgQIECAAAECBAgQIECAQE7AeJ6zlESAAAECBAgQIECAAAECBAgQIECAAAECBAgQIECAAAECowLG89HDqU2AAAECBAgQIECAAAECBAgQIECAAAECBAgQIECAAAECOQHjec5SEgECBAgQIECAAAECBAgQIECAAAECBAgQIECAAAECBAiMChjPRw+nNgECBAgQIECAAAECBAgQIECAAAECBAgQIECAAAECBAjkBIznOUtJBAgQIECAAAECBAgQIECAAAECBAgQIECAAAECBAgQIDAqYDwfPZzaBAgQIECAAAECBAgQIECAAAECBAgQIECAAAECBAgQIJATONdn/v7OxUkiQIAAAQIECBAgQIAAAQIECBAgQIAAAQIECBAgQIAAAQJ7AsbzvZtpTIAAAQIECBAgQIAAAQIECBAgQIAAAQIECBAgQIAAAQJhAeN5GFQcAQIECBAgQIAAAQIECBAgQIAAAQIECBAgQIAAAQIECOwJGM/3bqYxAQIECBAgQIAAAQIECBAgQIAAAQIECBAgQIAAAQIECIQFjOdhUHEECBAgQIAAAQIECBAgQIAAAQIECBAgQIAAAQIECBAgsCdgPN+7mcYECBAgQIAAAQIECBAgQIAAAQIECBAgQIAAAQIECBAgEBYwnodBxREgQIAAAQIECBAgQIAAAQIECBAgQIAAAQIECBAgQIDAnoDxfO9mGhMgQIAAAQIECBAgQIAAAQIECBAgQIAAAQIECBAgQIBAWMB4HgYVR4AAAQIECBAgQIAAAQIECBAgQIAAAQIECBAgQIAAAQJ7AsbzvZtpTIAAAQIECBAgQIAAAQIECBAgQIAAAQIECBAgQIAAAQJhAeN5GFQcAQIECBAgQIAAAQIECBAgQIAAAQIECBAgQIAAAQIECOwJGM/3bqYxAQIECBAgQIAAAQIECBAgQIAAAQIECBAgQIAAAQIECIQFjOdhUHEECBAgQIAAAQIECBAgQIAAAQIECBAgQIAAAQIECBAgsCdgPN+7mcYECBAgQIAAAQIECBAgQIAAAQIECBAgQIAAAQIECBAgEBYwnodBxREgQIAAAQIECBAgQIAAAQIECBAgQIAAAQIECBAgQIDAnsB58ZMf3Xu1NSZAgAABAgQIECBAgAABAgQIECBAgAABAgQIECBAgAABAjmBc33208bznKckcjjpzgAAIABJREFUAgQIECBAgAABAgQIECBAgAABAgQIECBAgAABAgQIEBgUMJ4PHk1lAgQIECBAgAABAgQIECBAgAABAgQIECBAgAABAgQIEMgKGM+zntIIECBAgAABAgQIECBAgAABAgQIECBAgAABAgQIECBAYFDAeD54NJUJECBAgAABAgQIECBAgAABAgQIECBAgAABAgQIECBAICtgPM96SiNAgAABAgQIECBAgAABAgQIECBAgAABAgQIECBAgACBQQHj+eDRVCZAgAABAgQIECBAgAABAgQIECBAgAABAgQIECBAgACBrIDxPOspjQABAgQIECBAgAABAgQIECBAgAABAgQIECBAgAABAgQGBYzng0dTmQABAgQIECBAgAABAgQIECBAgAABAgQIECBAgAABAgSyAsbzrKc0AgQIECBAgAABAgQIECBAgAABAgQIECBAgAABAgQIEBgUMJ4PHk1lAgQIECBAgAABAgQIECBAgAABAgQIECBAgAABAgQIEMgKGM+zntIIECBAgAABAgQIECBAgAABAgQIECBAgAABAgQIECBAYFDAeD54NJUJECBAgAABAgQIECBAgAABAgQIECBAgAABAgQIECBAICtgPM96SiNAgAABAgQIECBAgAABAgQIECBAgAABAgQIECBAgACBQQHj+eDRVCZAgAABAgQIECBAgAABAgQIECBAgAABAgQIECBAgACBrMB58sbrdzZSGgECBAgQIECAAAECBAgQIECAAAECBAgQIECAAAECBAgQ2BI41z98xni+dTNtCRAgQIAAAQIECBAgQIAAAQIECBAgQIAAAQIECBAgQCAsYDwPg4ojQIAAAQIECBAgQIAAAQIECBAgQIAAAQIECBAgQIAAgT0B4/nezTQmQIAAAQIECBAgQIAAAQIECBAgQIAAAQIECBAgQIAAgbCA8TwMKo4AAQIECBAgQIAAAQIECBAgQIAAAQIECBAgQIAAAQIE9gSM53s305gAAQIECBAgQIAAAQIECBAgQIAAAQIECBAgQIAAAQIEwgLG8zCoOAIECBAgQIAAAQIECBAgQIAAAQIECBAgQIAAAQIECBDYEzCe791MYwIECBAgQIAAAQIECBAgQIAAAQIECBAgQIAAAQIECBAICxjPw6DiCBAgQIAAAQIECBAgQIAAAQIECBAgQIAAAQIECBAgQGBPwHi+dzONCRAgQIAAAQIECBAgQIAAAQIECBAgQIAAAQIECBAgQCAsYDwPg4ojQIAAAQIECBAgQIAAAQIECBAgQIAAAQIECBAgQIAAgT0B4/nezTQmQIAAAQIECBAgQIAAAQIECBAgQIAAAQIECBAgQIAAgbCA8TwMKo4AAQIECBAgQIAAAQIECBAgQIAAAQIECBAgQIAAAQIE9gSM53s305gAAQIECBAgQIAAAQIECBAgQIAAAQIECBAgQIAAAQIEwgLG8zCoOAIECBAgQIAAAQIECBAgQIAAAQIECBAgQIAAAQIECBDYEzCe791MYwIECBAgQIAAAQIECBAgQIAAAQIECBAgQIAAAQIECBAIC5znP/7hHc4UR4AAAQIECBAgQIAAAQIECBAgQIAAAQIECBAgQIAAAQIEpgTO9bnPGs+nTqYsAQIECBAgQIAAAQIECBAgQIAAAQIECBAgQIAAAQIECKQFjOdpUXkECBAgQIAAAQIECBAgQIAAAQIECBAgQIAAAQIECBAgMCdgPJ87mcIECBAgQIAAAQIECBAgQIAAAQIECBAgQIAAAQIECBAgkBYwnqdF5REgQIAAAQIECBAgQIAAAQIECBAgQIAAAQIECBAgQIDAnIDxfO5kChMgQIAAAQIECBAgQIAAAQIECBAgQIAAAQIECBAgQIBAWsB4nhaVR4AAAQIECBAgQIAAAQIECBAgQIAAAQIECBAgQIAAAQJzAsbzuZMpTIAAAQIECBAgQIAAAQIECBAgQIAAAQIECBAgQIAAAQJpAeN5WlQeAQIECBAgQIAAAQIECBAgQIAAAQIECBAgQIAAAQIECMwJGM/nTqYwAQIECBAgQIAAAQIECBAgQIAAAQIECBAgQIAAAQIECKQFjOdpUXkECBAgQIAAAQIECBAgQIAAAQIECBAgQIAAAQIECBAgMCdgPJ87mcIECBAgQIAAAQIECBAgQIAAAQIECBAgQIAAAQIECBAgkBYwnqdF5REgQIAAAQIECBAgQIAAAQIECBAgQIAAAQIECBAgQIDAnIDxfO5kChMgQIAAAQIECBAgQIAAAQIECBAgQIAAAQIECBAgQIBAWsB4nhaVR4AAAQIECBAgQIAAAQIECBAgQIAAAQIECBAgQIAAAQJzAufpP79zz7VWmAABAgQIECBAgAABAgQIECBAgAABAgQIECBAgAABAgQIBAXO9fnPGc+DoKIIECBAgAABAgQIECBAgAABAgQIECBAgAABAgQIECBAYE/AeL53M40JECBAgAABAgQIECBAgAABAgQIECBAgAABAgQIECBAICxgPA+DiiNAgAABAgQIECBAgAABAgQIECBAgAABAgQIECBAgACBPQHj+d7NNCZAgAABAgQIECBAgAABAgQIECBAgAABAgQIECBAgACBsIDxPAwqjgABAgQIECBAgAABAgQIECBAgAABAgQIECBAgAABAgT2BIznezfTmAABAgQIECBAgAABAgQIECBAgAABAgQIECBAgAABAgTCAsbzMKg4AgQIECBAgAABAgQIECBAgAABAgQIECBAgAABAgQIENgTMJ7v3UxjAgQIECBAgAABAgQIECBAgAABAgQIECBAgAABAgQIEAgLGM/DoOIIECBAgAABAgQIECBAgAABAgQIECBAgAABAgQIECBAYE/AeL53M40JECBAgAABAgQIECBAgAABAgQIECBAgAABAgQIECBAICxgPA+DiiNAgAABAgQIECBAgAABAgQIECBAgAABAgQIECBAgACBPQHj+d7NNCZAgAABAgQIECBAgAABAgQIECBAgAABAgQIECBAgACBsIDxPAwqjgABAgQIECBAgAABAgQIECBAgAABAgQIECBAgAABAgT2BIznezfTmAABAgQIECBAgAABAgQIECBAgAABAgQIECBAgAABAgTCAsbzMKg4AgQIECBAgAABAgQIECBAgAABAgQIECBAgAABAgQIENgTOM8+/ODeq60xAQIECBAgQIAAAQIECBAgQIAAAQIECBAgQIAAAQIECBDICZzri583nuc8JREgQIAAAQIECBAgQIAAAQIECBAgQIAAAQIECBAgQIDAoIDxfPBoKhMgQIAAAQIECBAgQIAAAQIECBAgQIAAAQIECBAgQIBAVsB4nvWURoAAAQIECBAgQIAAAQIECBAgQIAAAQIECBAgQIAAAQKDAsbzwaOpTIAAAQIECBAgQIAAAQIECBAgQIAAAQIECBAgQIAAAQJZAeN51lMaAQIECBAgQIAAAQIECBAgQIAAAQIECBAgQIAAAQIECAwKGM8Hj6YyAQIECBAgQIAAAQIECBAgQIAAAQIECBAgQIAAAQIECGQFjOdZT2kECBAgQIAAAQIECBAgQIAAAQIECBAgQIAAAQIECBAgMChgPB88msoECBAgQIAAAQIECBAgQIAAAQIECBAgQIAAAQIECBAgkBUwnmc9pREgQIAAAQIECBAgQIAAAQIECBAgQIAAAQIECBAgQIDAoIDxfPBoKhMgQIAAAQIECBAgQIAAAQIECBAgQIAAAQIECBAgQIBAVsB4nvWURoAAAQIECBAgQIAAAQIECBAgQIAAAQIECBAgQIAAAQKDAsbzwaOpTIAAAQIECBAgQIAAAQIECBAgQIAAAQIECBAgQIAAAQJZAeN51lMaAQIECBAgQIAAAQIECBAgQIAAAQIECBAgQIAAAQIECAwKGM8Hj6YyAQIECBAgQIAAAQIECBAgQIAAAQIECBAgQIAAAQIECGQFzrMPP7izkdIIECBAgAABAgQIECBAgAABAgQIECBAgAABAgQIECBAgMCWwLle+YLxfOtm2hIgQIAAAQIECBAgQIAAAQIECBAgQIAAAQIECBAgQIBAWMB4HgYVR4AAAQIECBAgQIAAAQIECBAgQIAAAQIECBAgQIAAAQJ7AsbzvZtpTIAAAQIECBAgQIAAAQIECBAgQIAAAQIECBAgQIAAAQJhAeN5GFQcAQIECBAgQIAAAQIECBAgQIAAAQIECBAgQIAAAQIECOwJGM/3bqYxAQIECBAgQIAAAQIECBAgQIAAAQIECBAgQIAAAQIECIQFjOdhUHEECBAgQIAAAQIECBAgQIAAAQIECBAgQIAAAQIECBAgsCdgPN+7mcYECBAgQIAAAQIECBAgQIAAAQIECBAgQIAAAQIECBAgEBYwnodBxREgQIAAAQIECBAgQIAAAQIECBAgQIAAAQIECBAgQIDAnoDxfO9mGhMgQIAAAQIECBAgQIAAAQIECBAgQIAAAQIECBAgQIBAWMB4HgYVR4AAAQIECBAgQIAAAQIECBAgQIAAAQIECBAgQIAAAQJ7AsbzvZtpTIAAAQIECBAgQIAAAQIECBAgQIAAAQIECBAgQIAAAQJhAeN5GFQcAQIECBAgQIAAAQIECBAgQIAAAQIECBAgQIAAAQIECOwJGM/3bqYxAQIECBAgQIAAAQIECBAgQIAAAQIECBAgQIAAAQIECIQFjOdhUHEECBAgQIAAAQIECBAgQIAAAQIECBAgQIAAAQIECBAgsCdgPN+7mcYECBAgQIAAAQIECBAgQIAAAQIECBAgQIAAAQIECBAgEBY4T99/7w5niiNAgAABAgQIECBAgAABAgQIECBAgAABAgQIECBAgAABAlMC53r1i8bzqZMpS4AAAQIECBAgQIAAAQIECBAgQIAAAQIECBAgQIAAAQJpAeN5WlQeAQIECBAgQIAAAQIECBAgQIAAAQIECBAgQIAAAQIECMwJGM/nTqYwAQIECBAgQIAAAQIECBAgQIAAAQIECBAgQIAAAQIECKQFjOdpUXkECBAgQIAAAQIECBAgQIAAAQIECBAgQIAAAQIECBAgMCdgPJ87mcIECBAgQIAAAQIECBAgQIAAAQIECBAgQIAAAQIECBAgkBYwnqdF5REgQIAAAQIECBAgQIAAAQIECBAgQIAAAQIECBAgQIDAnIDxfO5kChMgQIAAAQIECBAgQIAAAQIECBAgQIAAAQIECBAgQIBAWsB4nhaVR4AAAQIECBAgQIAAAQIECBAgQIAAAQIECBAgQIAAAQJzAsbzuZMpTIAAAQIECBAgQIAAAQIECBAgQIAAAQIECBAgQIAAAQJpAeN5WlQeAQIECBAgQIAAAQIECBAgQIAAAQIECBAgQIAAAQIECMwJGM/nTqYwAQIECBAgQIAAAQIECBAgQIAAAQIECBAgQIAAAQIECKQFjOdpUXkECBAgQIAAAQIECBAgQIAAAQIECBAgQIAAAQIECBAgMCdgPJ87mcIECBAgQIAAAQIECBAgQIAAAQIECBAgQIAAAQIECBAgkBYwnqdF5REgQIAAAQIECBAgQIAAAQIECBAgQIAAAQIECBAgQIDAnMB5/tN/u+daK0yAAAECBAgQIECAAAECBAgQIECAAAECBAgQIECAAAECBIIC5/rHV4znQVBRBAgQIECAAAECBAgQIECAAAECBAgQIECAAAECBAgQILAnYDzfu5nGBAgQIECAAAECBAgQIECAAAECBAgQIECAAAECBAgQIBAWMJ6HQcURIECAAAECBAgQIECAAAECBAgQIECAAAECBAgQIECAwJ6A8XzvZhoTIECAAAECBAgQIECAAAECBAgQIECAAAECBAgQIECAQFjAeB4GFUeAAAECBAgQIECAAAECBAgQIECAAAECBAgQIECAAAECewLG872baUyAAAECBAgQIECAAAECBAgQIECAAAECBAgQIECAAAECYQHjeRhUHAECBAgQIECAAAECBAgQIECAAAECBAgQIECAAAECBAjsCRjP926mMQECBAgQIECAAAECBAgQIECAAAECBAgQIECAAAECBAiEBYznYVBxBAgQIECAAAECBAgQIECAAAECBAgQIECAAAECBAgQILAnYDzfu5nGBAgQIECAAAECBAgQIECAAAECBAgQIECAAAECBAgQIBAWMJ6HQcURIECAAAECBAgQIECAAAECBAgQIECAAAECBAgQIECAwJ6A8XzvZhoTIECAAAECBAgQIECAAAECBAgQIECAAAECBAgQIECAQFjAeB4GFUeAAAECBAgQIECAAAECBAgQIECAAAECBAgQIECAAAECewLG872baUyAAAECBAgQIECAAAECBAgQIECAAAECBAgQIECAAAECYQHjeRhUHAECBAgQIECAAAECBAgQIECAAAECBAgQIECAAAECBAjsCZwnb/7TvVdbYwIECBAgQIAAAQIECBAgQIAAAQIECBAgQIAAAQIECBAgkBM415dfNZ7nPCURIECAAAECBAgQIECAAAECBAgQIECAAAECBAgQIECAwKCA8XzwaCoTIECAAAECBAgQIECAAAECBAgQIECAAAECBAgQIECAQFbAeJ71lEaAAAECBAgQIECAAAECBAgQIECAAAECBAgQIECAAAECgwLG88GjqUyAAAECBAgQIECAAAECBAgQIECAAAECBAgQIECAAAECWQHjedZTGgECBAgQIECAAAECBAgQIECAAAECBAgQIECAAAECBAgMChjPB4+mMgECBAgQIECAAAECBAgQIECAAAECBAgQIECAAAECBAhkBYznWU9pBAgQIECAAAECBAgQIECAAAECBAgQIECAAAECBAgQIDAoYDwfPJrKBAgQIECAAAECBAgQIECAAAECBAgQIECAAAECBAgQIJAVMJ5nPaURIECAAAECBAgQIECAAAECBAgQIECAAAECBAgQIECAwKCA8XzwaCoTIECAAAECBAgQIECAAAECBAgQIECAAAECBAgQIECAQFbAeJ71lEaAAAECBAgQIECAAAECBAgQIECAAAECBAgQIECAAAECgwLG88GjqUyAAAECBAgQIECAAAECBAgQIECAAAECBAgQIECAAAECWQHjedZTGgECBAgQIECAAAECBAgQIECAAAECBAgQIECAAAECBAgMChjPB4+mMgECBAgQIECAAAECBAgQIECAAAECBAgQIECAAAECBAhkBc6Lj35xZyOlESBAgAABAgQIECBAgAABAgQIECBAgAABAgQIECBAgACBLYFzvfYl4/nWzbQlQIAAAQIECBAgQIAAAQIECBAgQIAAAQIECBAgQIAAgbCA8TwMKo4AAQIECBAgQIAAAQIECBAgQIAAAQIECBAgQIAAAQIE9gSM53s305gAAQIECBAgQIAAAQIECBAgQIAAAQIECBAgQIAAAQIEwgLG8zCoOAIECBAgQIAAAQIECBAgQIAAAQIECBAgQIAAAQIECBDYEzCe791MYwIECBAgQIAAAQIECBAgQIAAAQIECBAgQIAAAQIECBAICxjPw6DiCBAgQIAAAQIECBAgQIAAAQIECBAgQIAAAQIECBAgQGBPwHi+dzONCRAgQIAAAQIECBAgQIAAAQIECBAgQIAAAQIECBAgQCAsYDwPg4ojQIAAAQIECBAgQIAAAQIECBAgQIAAAQIECBAgQIAAgT0B4/nezTQmQIAAAQIECBAgQIAAAQIECBAgQIAAAQIECBAgQIAAgbCA8TwMKo4AAQIECBAgQIAAAQIECBAgQIAAAQIECBAgQIAAAQIE9gSM53s305gAAQIECBAgQIAAAQIECBAgQIAAAQIECBAgQIAAAQIEwgLG8zCoOAIECBAgQIAAAQIECBAgQIAAAQIECBAgQIAAAQIECBDYEzCe791MYwIECBAgQIAAAQIECBAgQIAAAQIECBAgQIAAAQIECBAICxjPw6DiCBAgQIAAAQIECBAgQIAAAQIECBAgQIAAAQIECBAgQGBPwHi+dzONCRAgQIAAAQIECBAgQIAAAQIECBAgQIAAAQIECBAgQCAscK6vfPkOZ4ojQIAAAQIECBAgQIAAAQIECBAgQIAAAQIECBAgQIAAAQJTAsbzqXMpS4AAAQIECBAgQIAAAQIECBAgQIAAAQIECBAgQIAAAQINAeN5Q1UmAQIECBAgQIAAAQIECBAgQIAAAQIECBAgQIAAAQIECEwJGM+nzqUsAQIECBAgQIAAAQIECBAgQIAAAQIECBAgQIAAAQIECDQEjOcNVZkECBAgQIAAAQIECBAgQIAAAQIECBAgQIAAAQIECBAgMCVgPJ86l7IECBAgQIAAAQIECBAgQIAAAQIECBAgQIAAAQIECBAg0BAwnjdUZRIgQIAAAQIECBAgQIAAAQIECBAgQIAAAQIECBAgQIDAlIDxfOpcyhIgQIAAAQIECBAgQIAAAQIECBAgQIAAAQIECBAgQIBAQ8B43lCVSYAAAQIECBAgQIAAAQIECBAgQIAAAQIECBAgQIAAAQJTAsbzqXMpS4AAAQIECBAgQIAAAQIECBAgQIAAAQIECBAgQIAAAQINAeN5Q1UmAQIECBAgQIAAAQIECBAgQIAAAQIECBAgQIAAAQIECEwJGM+nzqUsAQIECBAgQIAAAQIECBAgQIAAAQIECBAgQIAAAQIECDQEjOcNVZkECBAgQIAAAQIECBAgQIAAAQIECBAgQIAAAQIECBAgMCVgPJ86l7IECBAgQIAAAQIECBAgQIAAAQIECBAgQIAAAQIECBAg0BAwnjdUZRIgQIAAAQIECBAgQIAAAQIECBAgQIAAAQIECBAgQIDAlMB58euP7qnGyhIgQIAAAQIECBAgQIAAAQIECBAgQIAAAQIECBAgQIAAgbDAuV5/zXgeRhVHgAABAgQIECBAgAABAgQIECBAgAABAgQIECBAgAABAlsCxvOte2lLgAABAgQIECBAgAABAgQIECBAgAABAgQIECBAgAABAgUB43kBVSQBAgQIECBAgAABAgQIECBAgAABAgQIECBAgAABAgQIbAkYz7fupS0BAgQIECBAgAABAgQIECBAgAABAgQIECBAgAABAgQIFASM5wVUkQQIECBAgAABAgQIECBAgAABAgQIECBAgAABAgQIECCwJWA837qXtgQIECBAgAABAgQIECBAgAABAgQIECBAgAABAgQIECBQEDCeF1BFEiBAgAABAgQIECBAgAABAgQIECBAgAABAgQIECBAgMCWgPF8617aEiBAgAABAgQIECBAgAABAgQIECBAgAABAgQIECBAgEBBwHheQBVJgAABAgQIECBAgAABAgQIECBAgAABAgQIECBAgAABAlsCxvOte2lLgAABAgQIECBAgAABAgQIECBAgAABAgQIECBAgAABAgUB43kBVSQBAgQIECBAgAABAgQIECBAgAABAgQIECBAgAABAgQIbAkYz7fupS0BAgQIECBAgAABAgQIECBAgAABAgQIECBAgAABAgQIFASM5wVUkQQIECBAgAABAgQIECBAgAABAgQIECBAgAABAgQIECCwJWA837qXtgQIECBAgAABAgQIECBAgAABAgQIECBAgAABAgQIECBQEDhP3n37LuSKJECAAAECBAgQIECAAAECBAgQIECAAAECBAgQIECAAAECMwLn+upXjOcz51KUAAECBAgQIECAAAECBAgQIECAAAECBAgQIECAAAECBBoCxvOGqkwCBAgQIECAAAECBAgQIECAAAECBAgQIECAAAECBAgQmBIwnk+dS1kCBAgQIECAAAECBAgQIECAAAECBAgQIECAAAECBAgQaAgYzxuqMgkQIECAAAECBAgQIECAAAECBAgQIECAAAECBAgQIEBgSsB4PnUuZQkQIECAAAECBAgQIECAAAECBAgQIECAAAECBAgQIECgIWA8b6jKJECAAAECBAgQIECAAAECBAgQIECAAAECBAgQIECAAIEpAeP51LmUJUCAAAECBAgQIECAAAECBAgQIECAAAECBAgQIECAAIGGgPG8oSqTAAECBAgQIECAAAECBAgQIECAAAECBAgQIECAAAECBKYEjOdT51KWAAECBAgQIECAAAECBAgQIECAAAECBAgQIECAAAECBBoCxvOGqkwCBAgQIECAAAECBAgQIECAAAECBAgQIECAAAECBAgQmBIwnk+dS1kCBAgQIECAAAECBAgQIECAAAECBAgQIECAAAECBAgQaAgYzxuqMgkQIECAAAECBAgQIECAAAECBAgQIECAAAECBAgQIEBgSsB4PnUuZQkQIECAAAECBAgQIECAAAECBAgQIECAAAECBAgQIECgIWA8b6jKJECAAAECBAgQIECAAAECBAgQIECAAAECBAgQIECAAIEpAeP51LmUJUCAAAECBAgQIECAAAECBAgQIECAAAECBAgQIECAAIGGwHn+q1/ejWCZBAgQIECAAAECBAgQIECAAAECBAgQIECAAAECBAgQIEBgReBcb7xuPF+5lp4ECBAgQIAAAQIECBAgQIAAAQIECBAgQIAAAQIECBAgUBEwnldYhRIgQIAAAQIECBAgQIAAAQIECBAgQIAAAQIECBAgQIDAkoDxfOlauhIgQIAAAQIECBAgQIAAAQIECBAgQIAAAQIECBAgQIBARcB4XmEVSoAAAQIECBAgQIAAAQIECBAgQIAAAQIECBAgQIAAAQJLAsbzpWvpSoAAAQIECBAgQIAAAQIECBAgQIAAAQIECBAgQIAAAQIVAeN5hVUoAQIECBAgQIAAAQIECBAgQIAAAQIECBAgQIAAAQIECCwJGM+XrqUrAQIECBAgQIAAAQIECBAgQIAAAQIECBAgQIAAAQIECFQEjOcVVqEECBAgQIAAAQIECBAgQIAAAQIECBAgQIAAAQIECBAgsCRgPF+6lq4ECBAgQIAAAQIECBAgQICccew4AAAgAElEQVQAAQIECBAgQIAAAQIECBAgUBEwnldYhRIgQIAAAQIECBAgQIAAAQIECBAgQIAAAQIECBAgQIDAkoDxfOlauhIgQIAAAQIECBAgQIAAAQIECBAgQIAAAQIECBAgQIBARcB4XmEVSoAAAQIECBAgQIAAAQIECBAgQIAAAQIECBAgQIAAAQJLAsbzpWvpSoAAAQIECBAgQIAAAQIECBAgQIAAAQIECBAgQIAAAQIVAeN5hVUoAQIECBAgQIAAAQIECBAgQIAAAQIECBAgQIAAAQIECCwJnKcf/uBeKqwrAQIECBAgQIAAAQIECBAgQIAAAQIECBAgQIAAAQIECBBIC5zr628Yz9Oq8ggQIECAAAECBAgQIECAAAECBAgQIECAAAECBAgQIEBgSsB4PnUuZQkQIECAAAECBAgQIECAAAECBAgQIECAAAECBAgQIECgIWA8b6jKJECAAAECBAgQIECAAAECBAgQIECAAAECBAgQIECAAIEpAeP51LmUJUCAAAECBAgQIECAAAECBAgQIECAAAECBAgQIECAAIGGgPG8oSqTAAECBAgQIECAAAECBAgQIECAAAECBAgQIECAAAECBKYEjOdT51KWAAECBAgQIECAAAECBAgQIECAAAECBAgQIECAAAECBBoCxvOGqkwCBAgQIECAAAECBAgQIECAAAECBAgQIECAAAECBAgQmBIwnk+dS1kCBAgQIECAAAECBAgQIECAAAECBAgQIECAAAECBAgQaAgYzxuqMgkQIECAAAECBAgQIECAAAECBAgQIECAAAECBAgQIEBgSsB4PnUuZQkQIECAAAECBAgQIECAAAECBAgQIECAAAECBAgQIECgIWA8b6jKJECAAAECBAgQIECAAAECBAgQIECAAAECBAgQIECAAIEpAeP51LmUJUCAAAECBAgQIECAAAECBAgQIECAAAECBAgQIECAAIGGgPG8oSqTAAECBAgQIECAAAECBAgQIECAAAECBAgQIECAAAECBKYEjOdT51KWAAECBAgQIECAAAECBAgQIECAAAECBAgQIECAAAECBBoCxvOGqkwCBAgQIECAAAECBAgQIECAAAECBAgQIECAAAECBAgQmBI4z37xs3uqsbIECBAgQIAAAQIECBAgQIAAAQIECBAgQIAAAQIECBAgQCAscK5vfM14HkYVR4AAAQIECBAgQIAAAQIECBAgQIAAAQIECBAgQIAAAQJbAsbzrXtpS4AAAQIECBAgQIAAAQIECBAgQIAAAQIECBAgQIAAAQIFAeN5AVUkAQIECBAgQIAAAQIECBAgQIAAAQIECBAgQIAAAQIECGwJGM+37qUtAQIECBAgQIAAAQIECBAgQIAAAQIECBAgQIAAAQIECBQEjOcFVJEECBAgQIAAAQIECBAgQIAAAQIECBAgQIAAAQIECBAgsCVgPN+6l7YECBAgQIAAAQIECBAgQIAAAQIECBAgQIAAAQIECBAgUBAwnhdQRRIgQIAAAQIECBAgQIAAAQIECBAgQIAAAQIECBAgQIDAloDxfOte2hIgQIAAAQIECBAgQIAAAQIECBAgQIAAAQIECBAgQIBAQcB4XkAVSYAAAQIECBAgQIAAAQIECBAgQIAAAQIECBAgQIAAAQJbAsbzrXtpS4AAAQIECBAgQIAAAQIECBAgQIAAAQIECBAgQIAAAQIFAeN5AVUkAQIECBAgQIAAAQIECBAgQIAAAQIECBAgQIAAAQIECGwJGM+37qUtAQIECBAgQIAAAQIECBAgQIAAAQIECBAgQIAAAQIECBQEjOcFVJEECBAgQIAAAQIECBAgQIAAAQIECBAgQIAAAQIECBAgsCVgPN+6l7YECBAgQIAAAQIECBAgQIAAAQIECBAgQIAAAQIECBAgUBA4z37587uQK5IAAQIECBAgQIAAAQIECBAgQIAAAQIECBAgQIAAAQIECMwInOubXzeez5xLUQIECBAgQIAAAQIECBAgQIAAAQIECBAgQIAAAQIECBBoCBjPG6oyCRAgQIAAAQIECBAgQIAAAQIECBAgQIAAAQIECBAgQGBKwHg+dS5lCRAgQIAAAQIECBAgQIAAAQIECBAgQIAAAQIECBAgQKAhYDxvqMokQIAAAQIECBAgQIAAAQIECBAgQIAAAQIECBAgQIAAgSkB4/nUuZQlQIAAAQIECBAgQIAAAQIECBAgQIAAAQIECBAgQIAAgYaA8byhKpMAAQIECBAgQIAAAQIECBAgQIAAAQIECBAgQIAAAQIEpgSM51PnUpYAAQIECBAgQIAAAQIECBAgQIAAAQIECBAgQIAAAQIEGgLG84aqTAIECBAgQIAAAQIECBAgQIAAAQIECBAgQIAAAQIECBCYEjCeT51LWQIECBAgQIAAAQIECBAgQIAAAQIECBAgQIAAAQIECBBoCBjPG6oyCRAgQIAAAQIECBAgQIAAAQIECBAgQIAAAQIECBAgQGBKwHg+dS5lCRAgQIAAAQIECBAgQIAAAQIECBAgQIAAAQIECBAgQKAhYDxvqMokQIAAAQIECBAgQIAAAQIECBAgQIAAAQIECBAgQIAAgSkB4/nUuZQlQIAAAQIECBAgQIAAAQIECBAgQIAAAQIECBAgQIAAgYaA8byhKpMAAQIECBAgQIAAAQIECBAgQIAAAQIECBAgQIAAAQIEpgSM51PnUpYAAQIECBAgQIAAAQIECBAgQIAAAQIECBAgQIAAAQIEGgLn6U9+fDeCZRIgQIAAAQIECBAgQIAAAQIECBAgQIAAAQIECBAgQIAAgRWBc33rG8bzlWvpSYAAAQIECBAgQIAAAQIECBAgQIAAAQIECBAgQIAAAQIVAeN5hVUoAQIECBAgQIAAAQIECBAgQIAAAQIECBAgQIAAAQIECCwJGM+XrqUrAQIECBAgQIAAAQIECBAgQIAAAQIECBAgQIAAAQIECFQEjOcVVqEECBAgQIAAAQIECBAgQIAAAQIECBAgQIAAAQIECBAgsCRgPF+6lq4ECBAgQIAAAQIECBAgQIAAAQIECBAgQIAAAQIECBAgUBEwnldYhRIgQIAAAQIECBAgQIAAAQIECBAgQIAAAQIECBAgQIDAkoDxfOlauhIgQIAAAQIECBAgQIAAAQIECBAgQIAAAQIECBAgQIBARcB4XmEVSoAAAQIECBAgQIAAAQIECBAgQIAAAQIECBAgQIAAAQJLAsbzpWvpSoAAAQIECBAgQIAAAQIECBAgQIAAAQIECBAgQIAAAQIVAeN5hVUoAQIECBAgQIAAAQIECBAgQIAAAQIECBAgQIAAAQIECCwJGM+XrqUrAQIECBAgQIAAAQIECBAgQIAAAQIECBAgQIAAAQIECFQEjOcVVqEECBAgQIAAAQIECBAgQIAAAQIECBAgQIAAAQIECBAgsCRgPF+6lq4ECBAgQIAAAQIECBAgQIAAAQIECBAgQIAAAQIECBAgUBEwnldYhRIgQIAAAQIECBAgQIAAAQIECBAgQIAAAQIECBAgQIDAksB5/pv/uJcK60qAAAECBAgQIECAAAECBAgQIECAAAECBAgQIECAAAECBNIC5/r2N43naVV5BAgQIECAAAECBAgQIECAAAECBAgQIECAAAECBAgQIDAlYDyfOpeyBAgQIECAAAECBAgQIECAAAECBAgQIECAAAECBAgQINAQMJ43VGUSIECAAAECBAgQIECAAAECBAgQIECAAAECBAgQIECAwJSA8XzqXMoSIECAAAECBAgQIECAAAECBAgQIECAAAECBAgQIECAQEPAeN5QlUmAAAECBAgQIECAAAECBAgQIECAAAECBAgQIECAAAECUwLG86lzKUuAAAECBAgQIECAAAECBAgQIECAAAECBAgQIECAAAECDQHjeUNVJgECBAgQIECAAAECBAgQIECAAAECBAgQIECAAAECBAhMCRjPp86lLAECBAgQIECAAAECBAgQIECAAAECBAgQIECAAAECBAg0BIznDVWZBAgQIECAAAECBAgQIECAAAECBAgQIECAAAECBAgQIDAlYDyfOpeyBAgQIECAAAECBAgQIECAAAECBAgQIECAAAECBAgQINAQMJ43VGUSIECAAAECBAgQIECAAAECBAgQIECAAAECBAgQIECAwJSA8XzqXMoSIECAAAECBAgQIECAAAECBAgQIECAAAECBAgQIECAQEPAeN5QlUmAAAECBAgQIECAAAECBAgQIECAAAECBAgQIECAAAECUwLG86lzKUuAAAECBAgQIECAAAECBAgQIECAAAECBAgQIECAAAECDQHjeUNVJgECBAgQIECAAAECBAgQIECAAAECBAgQIECAAAECBAhMCZwn//K9e6qxsgQIECBAgAABAgQIECBAgAABAgQIECBAgAABAgQIECBAICxwrje/ZTwPo4ojQIAAAQIECBAgQIAAAQIECBAgQIAAAQIECBAgQIAAgS0B4/nWvbQlQIAAAQIECBAgQIAAAQIECBAgQIAAAQIECBAgQIAAgYKA8byAKpIAAQIECBAgQIAAAQIECBAgQIAAAQIECBAgQIAAAQIEtgSM51v30pYAAQIECBAgQIAAAQIECBAgQIAAAQIECBAgQIAAAQIECgLG8wKqSAIECBAgQIAAAQIECBAgQIAAAQIECBAgQIAAAQIECBDYEjCeb91LWwIECBAgQIAAAQIECBAgQIAAAQIECBAgQIAAAQIECBAoCBjPC6giCRAgQIAAAQIECBAgQIAAAQIECBAgQIAAAQIECBAgQGBLwHi+dS9tCRAgQIAAAQIECBAgQIAAAQIECBAgQIAAAQIECBAgQKAgYDwvoIokQIAAAQIECBAgQIAAAQIECBAgQIAAAQIECBAgQIAAgS0B4/nWvbQlQIAAAQIECBAgQIAAAQIECBAgQIAAAQIECBAgQIAAgYKA8byAKpIAAQIECBAgQIAAAQIECBAgQIAAAQIECBAgQIAAAQIEtgSM51v30pYAAQIECBAgQIAAAQIECBAgQIAAAQIECBAgQIAAAQIECgLG8wKqSAIECBAgQIAAAQIECBAgQIAAAQIECBAgQIAAAQIECBDYEjCeb91LWwIECBAgQIAAAQIECBAgQIAAAQIECBAgQIAAAQIECBAoCJwXH//uLuSKJECAAAECBAgQIECAAAECBAgQIECAAAECBAgQIECAAAECMwLneuvbxvOZcylKgAABAgQIECBAgAABAgQIECBAgAABAgQIECBAgAABAg0B43lDVSYBAgQIECBAgAABAgQIECBAgAABAgQIECBAgAABAgQITAkYz6fOpSwBAgQIECBAgAABAgQIECBAgAABAgQIECBAgAABAgQINASM5w1VmQQIECBAgAABAgQIECBAgAABAgQIECBAgAABAgQIECAwJWA8nzqXsgQIECBAgAABAgQIECBAgAABAgQIECBAgAABAgQIECDQEDCeN1RlEiBAgAABAgQIECBAgAABAgQIECBAgAABAgQIECBAgMCUgPF86lzKEiBAgAABAgQIECBAgAABAgQIECBAgAABAgQIECBAgEBDwHjeUJVJgAABAgQIECBAgAABAgQIECBAgAABAgQIECBAgAABAlMCxvOpcylLgAABAgQIECBAgAABAgQIECBAgAABAgQIECBAgAABAg0B43lDVSYBAgQIECBAgAABAgQIECBAgAABAgQIECBAgAABAgQITAkYz6fOpSwBAgQIECBAgAABAgQIECBAgAABAgQIECBAgAABAgQINASM5w1VmQQIECBAgAABAgQIECBAgAABAgQIECBAgAABAgQIECAwJWA8nzqXsgQIECBAgAABAgQIECBAgAABAgQIECBAgAABAgQIECDQEDCeN1RlEiBAgAABAgQIECBAgAABAgQIECBAgAABAgQIECBAgMCUgPF86lzKEiBAgAABAgQIECBAgAABAgQIECBAgAABAgQIECBAgEBD4Fxvv3k3gmUSIECAAAECBAgQIECAAAECBAgQIECAAAECBAgQIECAAIEVAeP5yqX0JECAAAECBAgQIECAAAECBAgQIECAAAECBAgQIECAAIGagPG8RiuYAAECBAgQIECAAAECBAgQIECAAAECBAgQIECAAAECBFYEjOcrl9KTAAECBAgQIECAAAECBAgQIECAAAECBAgQIECAAAECBGoCxvMarWACBAgQIECAAAECBAgQIECAAAECBAgQIECAAAECBAgQWBEwnq9cSk8CBAgQIECAAAECBAgQIECAAAECBAgQIECAAAECBAgQqAkYz2u0ggkQIECAAAECBAgQIECAAAECBAgQIECAAAECBAgQIEBgRcB4vnIpPQkQIECAAAECBAgQIECAAAECBAgQIECAAAECBAgQIECgJmA8r9EKJkCAAAECBAgQIECAAAECBAgQIECAAAECBAgQIECAAIEVAeP5yqX0JECAAAECBAgQIECAAAECBAgQIECAAAECBAgQIECAAIGagPG8RiuYAAECBAgQIECAAAECBAgQIECAAAECBAgQIECAAAECBFYEjOcrl9KTAAECBAgQIECAAAECBAgQIECAAAECBAgQIECAAAECBGoCxvMarWACBAgQIECAAAECBAgQIECAAAECBAgQIECAAAECBAgQWBEwnq9cSk8CBAgQIECAAAECBAgQIECAAAECBAgQIECAAAECBAgQqAkYz2u0ggkQIECAAAECBAgQIECAAAECBAgQIECAAAECBAgQIEBgReC8+OPH90pZPQkQIECAAAECBAgQIECAAAECBAgQIECAAAECBAgQIECAQEPgXO+8ZTxvyMokQIAAAQIECBAgQIAAAQIECBAgQIAAAQIECBAgQIAAgRkB4/nMqRQlQIAAAQIECBAgQIAAAQIECBAgQIAAAQIECBAgQIAAgZaA8bwlK5cAAQIECBAgQIAAAQIECBAgQIAAAQIECBAgQIAAAQIEZgSM5zOnUpQAAQIECBAgQIAAAQIECBAgQIAAAQIECBAgQIAAAQIEWgLG85asXAIECBAgQIAAAQIECBAgQIAAAQIECBAgQIAAAQIECBCYETCez5xKUQIECBAgQIAAAQIECBAgQIAAAQIECBAgQIAAAQIECBBoCRjPW7JyCRAgQIAAAQIECBAgQIAAAQIECBAgQIAAAQIECBAgQGBGwHg+cypFCRAgQIAAAQIECBAgQIAAAQIECBAgQIAAAQIECBAgQKAlYDxvycolQIAAAQIECBAgQIAAAQIECBAgQIAAAQIECBAgQIAAgRkB4/nMqRQlQIAAAQIECBAgQIAAAQIECBAgQIAAAQIECBAgQIAAgZaA8bwlK5cAAQIECBAgQIAAAQIECBAgQIAAAQIECBAgQIAAAQIEZgSM5zOnUpQAAQIECBAgQIAAAQIECBAgQIAAAQIECBAgQIAAAQIEWgLG85asXAIECBAgQIAAAQIECBAgQIAAAQIECBAgQIAAAQIECBCYETCez5xKUQIECBAgQIAAAQIECBAgQIAAAQIECBAgQIAAAQIECBBoCZwnP/jgboXLJUCAAAECBAgQIECAAAECBAgQIECAAAECBAgQIECAAAECCwLnevdt4/nCpXQkQIAAAQIECBAgQIAAAQIECBAgQIAAAQIECBAgQIAAgZqA8bxGK5gAAQIECBAgQIAAAQIECBAgQIAAAQIECBAgQIAAAQIEVgSM5yuX0pMAAQIECBAgQIAAAQIECBAgQIAAAQIECBAgQIAAAQIEagLG8xqtYAIECBAgQIAAAQIECBAgQIAAAQIECBAgQIAAAQIECBBYETCer1xKTwIECBAgQIAAAQIECBAgQIAAAQIECBAgQIAAAQIECBCoCRjPa7SCCRAgQIAAAQIECBAgQIAAAQIECBAgQIAAAQIECBAgQGBFwHi+cik9CRAgQIAAAQIECBAgQIAAAQIECBAgQIAAAQIECBAgQKAmYDyv0QomQIAAAQIECBAgQIAAAQIECBAgQIAAAQIECBAgQIAAgRUB4/nKpfQkQIAAAQIECBAgQIAAAQIECBAgQIAAAQIECBAgQIAAgZqA8bxGK5gAAQIECBAgQIAAAQIECBAgQIAAAQIECBAgQIAAAQIEVgSM5yuX0pMAAQIECBAgQIAAAQIECBAgQIAAAQIECBAgQIAAAQIEagLG8xqtYAIECBAgQIAAAQIECBAgQIAAAQIECBAgQIAAAQIECBBYETCer1xKTwIECBAgQIAAAQIECBAgQIAAAQIECBAgQIAAAQIECBCoCRjPa7SCCRAgQIAAAQIECBAgQIAAAQIECBAgQIAAAQIECBAgQGBFwHi+cik9CRAgQIAAAQIECBAgQIAAAQIECBAgQIAAAQIECBAgQKAmcJ7/4eO7li6YAAECBAgQIECAAAECBAgQIECAAAECBAgQIECAAAECBAgMCJzrO+8YzwcOpSIBAgQIECBAgAABAgQIECBAgAABAgQIECBAgAABAgQI9ASM5z1byQQIECBAgAABAgQIECBAgAABAgQIECBAgAABAgQIECAwImA8HzmUmgQIECBAgAABAgQIECBAgAABAgQIECBAgAABAgQIECDQEzCe92wlEyBAgAABAgQIECBAgAABAgQIECBAgAABAgQIECBAgMCIgPF85FBqEiBAgAABAgQIECBAgAABAgQIECBAgAABAgQIECBAgEBPwHjes5VMgAABAgQIECBAgAABAgQIECBAgAABAgQIECBAgAABAiMCxvORQ6lJgAABAgQIECBAgAABAgQIECBAgAABAgQIECBAgAABAj0B43nPVjIBAgQIECBAgAABAgQIECBAgAABAgQIECBAgAABAgQIjAgYz0cOpSYBAgQIECBAgAABAgQIECBAgAABAgQIECBAgAABAgQI9ASM5z1byQQIECBAgAABAgQIECBAgAABAgQIECBAgAABAgQIECAwImA8HzmUmgQIECBAgAABAgQIECBAgAABAgQIECBAgAABAgQIECDQEzCe92wlEyBAgAABAgQIECBAgAABAgQIECBAgAABAgQIECBAgMCIgPF85FBqEiBAgAABAgQIECBAgAABAgQIECBAgAABAgQIECBAgEBPwHjes5VMgAABAgQIECBAgAABAgQIECBAgAABAgQIECBAgAABAiMC5+lHP79HuqpJgAABAgQIECBAgAABAgQIECBAgAABAgQIECBAgAABAgQqAuf67rvG8wqtUAIECBAgQIAAAQIECBAgQIAAAQIECBAgQIAAAQIECBBYETCer1xKTwIECBAgQIAAAQIECBAgQIAAAQIECBAgQIAAAQIECBCoCRjPa7SCCRAgQIAAAQIECBAgQIAAAQIECBAgQIAAAQIECBAgQGBFwHi+cik9CRAgQIAAAQIECBAgQIAAAQIECBAgQIAAAQIECBAgQKAmYDyv0QomQIAAAQIECBAgQIAAAQIECBAgQIAAAQIECBAgQIAAgRUB4/nKpfQkQIAAAQIECBAgQIAAAQIECBAgQIAAAQIECBAgQIAAgZqA8bxGK5gAAQIECBAgQIAAAQIECBAgQIAAAQIECBAgQIAAAQIEVgSM5yuX0pMAAQIECBAgQIAAAQIECBAgQIAAAQIECBAgQIAAAQIEagLG8xqtYAIECBAgQIAAAQIECBAgQIAAAQIECBAgQIAAAQIECBBYETCer1xKTwIECBAgQIAAAQIECBAgQIAAAQIECBAgQIAAAQIECBCoCRjPa7SCCRAgQIAAAQIECBAgQIAAAQIECBAgQIAAAQIECBAgQGBFwHi+cik9CRAgQIAAAQIECBAgQIAAAQIECBAgQIAAAQIECBAgQKAmYDyv0QomQIAAAQIECBAgQIAAAQIECBAgQIAAAQIECBAgQIAAgRUB4/nKpfQkQIAAAQIECBAgQIAAAQIECBAgQIAAAQIECBAgQIAAgZqA8bxGK5gAAQIECBAgQIAAAQIECBAgQIAAAQIECBAgQIAAAQIEVgTOs9/99l4pqycBAgQIECBAgAABAgQIECBAgAABAgQIECBAgAABAgQIEGgInOu97xjPG7IyCRAgQIAAAQIECBAgQIAAAQIECBAgQIAAAQIECBAgQGBGwHg+cypFCRAgQIAAAQIECBAgQIAAAQIECBAgQIAAAQIECBAgQKAlYDxvycolQIAAAQIECBAgQIAAAQIECBAgQIAAAQIECBAgQIAAgRkB4/nMqRQlQIAAAQIECBAgQIAAAQIECBAgQIAAAQIECBAgQIAAgZaA8bwlK5cAAQIECBAgQIAAAQIECBAgQIAAAQIECBAgQIAAAQIEZgSM5zOnUpQAAQIECBAgQIAAAQIECBAgQIAAAQIECBAgQIAAAQIEWgLG85asXAIECBAgQIAAAQIECBAgQIAAAQIECBAgQIAAAQIECBCYETCez5xKUQIECBAgQIAAAQIECBAgQIAAAQIECBAgQIAAAQIECBBoCRjPW7JyCRAgQIAAAQIECBAgQIAAAQIECBAgQIAAAQIECBAgQGBGwHg+cypFCRAgQIAAAQIECBAgQIAAAQIECBAgQIAAAQIECBAgQKAlYDxvycolQIAAAQIECBAgQIAAAQIECBAgQIAAAQIECBAgQIAAgRkB4/nMqRQlQIAAAQIECBAgQIAAAQIECBAgQIAAAQIECBAgQIAAgZaA8bwlK5cAAQIECBAgQIAAAQIECBAgQIAAAQIECBAgQIAAAQIEZgSM5zOnUpQAAQIECBAgQIAAAQIECBAgQIAAAQIECBAgQIAAAQIEWgLn2e9/e7fC5T6mwLmu689vv/OYP++vCRAgQIAAAQIECBAgQIAAAQIECBAgQIAAAQIEXorA3/zXf15/uU2dLwX7QT5yrve/60U9yLFf1m+ec66//OFPL+tzvkOAAAECBAgQIECAAAECBAgQIECAAAECBH0jtHYAAA2HSURBVAgQIPCAAp/4/vvG8we8e/OXjedN3QfN/r/x/L9fefVB/95vEyBAgAABAgQIECBAgAABAgQIECBAgAABAgQIvAyBt/73f4znLwP6gb5hPH+gY/tVAgQIECBAgAABAgQIECBAgAABAgQIECBAgAABAgQIEPj/BYznXgYBAgQIECBAgAABAgQIECBAgAABAgQIECBAgAABAgQIPLyA8fzhnwAAAgQIECBAgAABAgQIECBAgAABAgQIECBAgAABAgQIEDCeewMECBAgQIAAAQIECBAgQIAAAQIECBAgQIAAAQIECBAg8PACxvOHfwIACBAgQIAAAQIECBAgQIAAAQIECBAgQIAAAQIECBAgQMB47g0QIECAAAECBAgQIECAAAECBAgQIECAAAECBAgQIECAwMMLGM8f/gkAIECAAAECBAgQIECAAAECBAgQIECAAAECBAgQIECAAAHjuTdAgAABAgQIECBAgAABAgQIECBAgAABAgQIECBAgAABAg8vYDx/+CcAgAABAgQIECBAgAABAgQIECBAgAABAgQIECBAgAABAgSM594AAQIECBAgQIAAAQIECBAgQIAAAQIECBAgQIAAAQIECDy8gPH84Z8AAAIECBAgQIAAAQIECBAgQIAAAQIECBAgQIAAAQIECBAwnnsDBAgQIECAAAECBAgQIECAAAECBAgQIECAAAECBAgQIPDwAsbzh38CAAgQIECAAAECBAgQIECAAAECBAgQIECAAAECBAgQIEDgPP33X90YCBAgQIAAAQIECBAgQIAAAQIECBAgQIAAAQIECBAgQIDAIwuc63vvGc8f+QX4dwIECBAgQIAAAQIECBAgQIAAAQIECBAgQIAAAQIECBC4jOceAQECBAgQIECAAAECBAgQIECAAAECBAgQIECAAAECBAg8vIDx/OGfAAACBAgQIECAAAECBAgQIECAAAECBAgQIECAAAECBAgQMJ57AwQIECBAgAABAgQIECBAgAABAgQIECBAgAABAgQIECDw8ALG84d/AgAIECBAgAABAgQIECBAgAABAgQIECBAgAABAgQIECBAwHjuDRAgQIAAAQIECBAgQIAAAQIECBAgQIAAAQIECBAgQIDAwwsYzx/+CQAgQIAAAQIE/tqeHZwgFERBENwXhAmYhkkpfryJN/EoGPAaSFcIU8ytCRAgQIAAAQIECBAgQIAAAQIECBAgQIAAAfHcBwgQIECAAAECBAgQIECAAAECBAgQIECAAAECBAgQIEAgLyCe5y8AgAABAgQIECBAgAABAgQIECBAgAABAgQIECBAgAABAgTEcx8gQIAAAQIECBAgQIAAAQIECBAgQIAAAQIECBAgQIAAgbyAeJ6/AAACBAgQIECAAAECBAgQIECAAAECBAgQIECAAAECBAgQEM99gAABAgQIECBAgAABAgQIECBAgAABAgQIECBAgAABAgTyAuJ5/gIACBAgQIAAAQIECBAgQIAAAQIECBAgQIAAAQIECBAgQEA89wECBAgQIECAAAECBAgQIECAAAECBAgQIECAAAECBAgQyAvM5ffdeQUABAgQIECAAAECBAgQIECAAAECBAgQIECAAAECBAgQIJAWmHW/iufpCxhPgAABAgQIECBAgAABAgQIECBAgAABAgQIECBAgAABAuK5DxAgQIAAAQIECBAgQIAAAQIECBAgQIAAAQIECBAgQIBAXkA8z18AAAECBAgQIECAAAECBAgQIECAAAECBAgQIECAAAECBAiI5z5AgAABAgQIECBAgAABAgQIECBAgAABAgQIECBAgAABAnkB8Tx/AQAECBAgQIAAAQIECBAgQIAAAQIECBAgQIAAAQIECBAgIJ77AAECBAgQIECAAAECBAgQIECAAAECBAgQIECAAAECBAjkBcTz/AUAECBAgAABAgQIECBAgAABAgQIECBAgAABAgQIECBAgIB47gMECBAgQIAAAQIECBAgQIAAAQIECBAgQIAAAQIECBAgkBcQz/MXAECAAAECBAgQIECAAAECBAgQIECAAAECBAgQIECAAAEC4rkPECBAgAABAgQIECBAgAABAgQIECBAgAABAgQIECBAgEBeQDzPXwAAAQIECBAgQIAAAQIECBAgQIAAAQIECBAgQIAAAQIECIjnPkCAAAECBAgQIECAAAECBAgQIECAAAECBAgQIECAAAECeQHxPH8BAAQIECBAgAABAgQIECBAgAABAgQIECBAgAABAgQIECAgnvsAAQIECBAgQIAAAQIECBAgQIAAAQIECBAgQIAAAQIECOQFxPP8BQAQIECAAAECBAgQIECAAAECBAgQIECAAAECBAgQIECAwJxez42BAAECBAgQIECAAAECBAgQIECAAAECBAgQIECAAAECBAiUBWYdN/G8/ADbCRAgQIAAAQIECBAgQIAAAQIECBAgQIAAAQIECBAgQGCJ505AgAABAgQIECBAgAABAgQIECBAgAABAgQIECBAgAABAnkB8Tx/AQAECBAgQIAAAQIECBAgQIAAAQIECBAgQIAAAQIECBAgIJ77AAECBAgQIECAAAECBAgQIECAAAECBAgQIECAAAECBAjkBcTz/AUAECBAgAABAgQIECBAgAABAgQIECBAgAABAgQIECBAgIB47gMECBAgQIAAAQIECBAgQIAAAQIECBAgQIAAAQIECBAgkBcQz/MXAECAAAECBAgQIECAAAECBAgQIECAAAECBAgQIECAAAEC4rkPECBAgAABAgQIECBAgAABAgQIECBAgAABAgQIECBAgEBeQDzPXwAAAQIECBAgQIAAAQIECBAgQIAAAQIECBAgQIAAAQIECIjnPkCAAAECBAgQIECAAAECBAgQIECAAAECBAgQIECAAAECeQHxPH8BAAQIECBAgAABAgQIECBAgAABAgQIECBAgAABAgQIECAgnvsAAQIECBAgQIAAAQIECBAgQIAAAQIECBAgQIAAAQIECOQFxPP8BQAQIECAAAECBAgQIECAAAECBAgQIECAAAECBAgQIECAgHjuAwQIECBAgAABAgQIECBAgAABAgQIECBAgAABAgQIECCQF5jz573zCgAIECBAgAABAgQIECBAgAABAgQIECBAgAABAgQIECBAIC0w63GI5+kLGE+AAAECBAgQIECAAAECBAgQIECAAAECBAgQIECAAAEC4rkPECBAgAABAgQIECBAgAABAgQIECBAgAABAgQIECBAgEBeQDzPXwAAAQIECBAgQIAAAQIECBAgQIAAAQIECBAgQIAAAQIECIjnPkCAAAECBAgQIECAAAECBAgQIECAAAECBAgQIECAAAECeQHxPH8BAAQIECBAgAABAgQIECBAgAABAgQIECBAgAABAgQIECAgnvsAAQIECBAgQIAAAQIECBAgQIAAAQIECBAgQIAAAQIECOQFxPP8BQAQIECAAAECBAgQIECAAAECBAgQIECAAAECBAgQIECAgHjuAwQIECBAgAABAgQIECBAgAABAgQIECBAgAABAgQIECCQFxDP8xcAQIAAAQIECBAgQIAAAQIECBAgQIAAAQIECBAgQIAAAQLiuQ8QIECAAAECBAgQIECAAAECBAgQIECAAAECBAgQIECAQF5APM9fAAABAgQIECBAgAABAgQIECBAgAABAgQIECBAgAABAgQIiOc+QIAAAQIECBAgQIAAAQIECBAgQIAAAQIECBAgQIAAAQJ5AfE8fwEABAgQIECAAAECBAgQIECAAAECBAgQIECAAAECBAgQICCe+wABAgQIECBAgAABAgQIECBAgAABAgQIECBAgAABAgQI5AXE8/wFABAgQIAAAQIECBAgQIAAAQIECBAgQIAAAQIECBAgQICAeO4DBAgQIECAAAECBAgQIECAAAECBAgQIECAAAECBAgQIJAXEM/zFwBAgAABAgQIECBAgAABAgQIECBAgAABAgQIECBAgAABAuK5DxAgQIAAAQIECBAgQIAAAQIECBAgQIAAAQIECBAgQIBAXkA8z18AAAECBAgQIECAAAECBAgQIECAAAECBAgQIECAAAECBAiI5z5AgAABAgQIECBAgAABAgQIECBAgAABAgQIECBAgAABAnkB8Tx/AQAECBAgQIAAAQIECBAgQIAAAQIECBAgQIAAAQIECBAgIJ77AAECBAgQIECAAAECBAgQIECAAAECBAgQIECAAAECBAjkBcTz/AUAECBAgAABAgQIECBAgAABAgQIECBAgAABAgQIECBAgIB47gMECBAgQIAAAQIECBAgQIAAAQIECBAgQIAAAQIECBAgkBcQz/MXAECAAAECBAgQIECAAAECBAgQIECAAAECBAgQIECAAAEC4rkPECBAgAABAgQIECBAgAABAgQIECBAgAABAgQIECBAgEBeQDzPXwAAAQIECBAgQIAAAQIECBAgQIAAAQIECBAgQIAAAQIECIjnPkCAAAECBAgQIECAAAECBAgQIECAAAECBAgQIECAAAECeQHxPH8BAAQIECBAgAABAgQIECBAgAABAgQIECBAgAABAgQIECAgnvsAAQIECBAgQIAAAQIECBAgQIAAAQIECBAgQIAAAQIECOQF/hEJSMQ0y9C9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11122142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256295" cy="1325563"/>
          </a:xfrm>
        </p:spPr>
        <p:txBody>
          <a:bodyPr>
            <a:normAutofit fontScale="90000"/>
          </a:bodyPr>
          <a:lstStyle/>
          <a:p>
            <a:r>
              <a:rPr lang="en-GB" dirty="0" smtClean="0">
                <a:latin typeface="Cooper Black" panose="0208090404030B020404" pitchFamily="18" charset="0"/>
              </a:rPr>
              <a:t>What do I mean by reproducibility versus replicability?</a:t>
            </a:r>
            <a:endParaRPr lang="en-GB" dirty="0">
              <a:latin typeface="Cooper Black" panose="0208090404030B020404" pitchFamily="18" charset="0"/>
            </a:endParaRPr>
          </a:p>
        </p:txBody>
      </p:sp>
      <p:sp>
        <p:nvSpPr>
          <p:cNvPr id="3" name="Content Placeholder 2"/>
          <p:cNvSpPr>
            <a:spLocks noGrp="1"/>
          </p:cNvSpPr>
          <p:nvPr>
            <p:ph idx="1"/>
          </p:nvPr>
        </p:nvSpPr>
        <p:spPr>
          <a:xfrm>
            <a:off x="4630194" y="2442489"/>
            <a:ext cx="7355305" cy="3489158"/>
          </a:xfrm>
        </p:spPr>
        <p:txBody>
          <a:bodyPr>
            <a:normAutofit lnSpcReduction="10000"/>
          </a:bodyPr>
          <a:lstStyle/>
          <a:p>
            <a:pPr marL="0" indent="0">
              <a:buNone/>
            </a:pPr>
            <a:r>
              <a:rPr lang="en-GB" sz="3600" dirty="0" smtClean="0"/>
              <a:t>Replicability – “If I use the</a:t>
            </a:r>
            <a:r>
              <a:rPr lang="en-GB" sz="3600" b="1" dirty="0" smtClean="0"/>
              <a:t> </a:t>
            </a:r>
            <a:r>
              <a:rPr lang="en-GB" sz="3600" b="1" i="1" dirty="0" smtClean="0"/>
              <a:t>same methods (and run the study again)</a:t>
            </a:r>
            <a:r>
              <a:rPr lang="en-GB" sz="3600" dirty="0" smtClean="0"/>
              <a:t>, I would get the same results.”</a:t>
            </a:r>
          </a:p>
          <a:p>
            <a:pPr marL="0" indent="0">
              <a:buNone/>
            </a:pPr>
            <a:endParaRPr lang="en-GB" sz="3600" dirty="0"/>
          </a:p>
          <a:p>
            <a:pPr marL="0" indent="0">
              <a:buNone/>
            </a:pPr>
            <a:r>
              <a:rPr lang="en-GB" sz="3600" dirty="0" smtClean="0"/>
              <a:t>Reproducibility – “If I use </a:t>
            </a:r>
            <a:r>
              <a:rPr lang="en-GB" sz="3600" b="1" dirty="0" smtClean="0"/>
              <a:t>the </a:t>
            </a:r>
            <a:r>
              <a:rPr lang="en-GB" sz="3600" b="1" i="1" dirty="0" smtClean="0"/>
              <a:t>same data (from the same study)</a:t>
            </a:r>
            <a:r>
              <a:rPr lang="en-GB" sz="3600" dirty="0" smtClean="0"/>
              <a:t>, I would get the same results.” </a:t>
            </a:r>
            <a:endParaRPr lang="en-GB" sz="4000" dirty="0"/>
          </a:p>
        </p:txBody>
      </p:sp>
      <p:sp>
        <p:nvSpPr>
          <p:cNvPr id="6" name="TextBox 5"/>
          <p:cNvSpPr txBox="1"/>
          <p:nvPr/>
        </p:nvSpPr>
        <p:spPr>
          <a:xfrm rot="21250084">
            <a:off x="838200" y="3079072"/>
            <a:ext cx="3657601" cy="2215991"/>
          </a:xfrm>
          <a:prstGeom prst="rect">
            <a:avLst/>
          </a:prstGeom>
          <a:noFill/>
        </p:spPr>
        <p:txBody>
          <a:bodyPr wrap="square" rtlCol="0">
            <a:spAutoFit/>
          </a:bodyPr>
          <a:lstStyle/>
          <a:p>
            <a:r>
              <a:rPr lang="en-GB" sz="4000" b="1" dirty="0" smtClean="0">
                <a:solidFill>
                  <a:srgbClr val="54575F"/>
                </a:solidFill>
              </a:rPr>
              <a:t>Essentially the ‘foundation of science’…</a:t>
            </a:r>
          </a:p>
          <a:p>
            <a:endParaRPr lang="en-GB" dirty="0"/>
          </a:p>
        </p:txBody>
      </p:sp>
    </p:spTree>
    <p:extLst>
      <p:ext uri="{BB962C8B-B14F-4D97-AF65-F5344CB8AC3E}">
        <p14:creationId xmlns:p14="http://schemas.microsoft.com/office/powerpoint/2010/main" val="9720642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256295" cy="1325563"/>
          </a:xfrm>
        </p:spPr>
        <p:txBody>
          <a:bodyPr>
            <a:normAutofit/>
          </a:bodyPr>
          <a:lstStyle/>
          <a:p>
            <a:r>
              <a:rPr lang="en-GB" dirty="0" smtClean="0">
                <a:latin typeface="Cooper Black" panose="0208090404030B020404" pitchFamily="18" charset="0"/>
              </a:rPr>
              <a:t>Is this a problem?</a:t>
            </a:r>
            <a:endParaRPr lang="en-GB" dirty="0">
              <a:latin typeface="Cooper Black" panose="0208090404030B020404" pitchFamily="18" charset="0"/>
            </a:endParaRPr>
          </a:p>
        </p:txBody>
      </p:sp>
      <p:sp>
        <p:nvSpPr>
          <p:cNvPr id="3" name="Content Placeholder 2"/>
          <p:cNvSpPr>
            <a:spLocks noGrp="1"/>
          </p:cNvSpPr>
          <p:nvPr>
            <p:ph idx="1"/>
          </p:nvPr>
        </p:nvSpPr>
        <p:spPr>
          <a:xfrm>
            <a:off x="4543926" y="1690688"/>
            <a:ext cx="7355305" cy="4737853"/>
          </a:xfrm>
        </p:spPr>
        <p:txBody>
          <a:bodyPr>
            <a:normAutofit/>
          </a:bodyPr>
          <a:lstStyle/>
          <a:p>
            <a:r>
              <a:rPr lang="en-GB" sz="3600" b="1" i="1" dirty="0" smtClean="0"/>
              <a:t>Depends on your epistemological stance.</a:t>
            </a:r>
          </a:p>
          <a:p>
            <a:r>
              <a:rPr lang="en-GB" sz="3600" b="1" i="1" dirty="0" smtClean="0"/>
              <a:t>The scientific </a:t>
            </a:r>
            <a:r>
              <a:rPr lang="en-GB" sz="3600" b="1" i="1" dirty="0"/>
              <a:t>m</a:t>
            </a:r>
            <a:r>
              <a:rPr lang="en-GB" sz="3600" b="1" i="1" dirty="0" smtClean="0"/>
              <a:t>ethod is based on the ability to test other people’s hypotheses. </a:t>
            </a:r>
          </a:p>
          <a:p>
            <a:pPr lvl="1"/>
            <a:r>
              <a:rPr lang="en-GB" sz="3200" b="1" i="1" dirty="0" smtClean="0"/>
              <a:t>Causality = replicability </a:t>
            </a:r>
          </a:p>
          <a:p>
            <a:r>
              <a:rPr lang="en-GB" sz="3600" b="1" i="1" dirty="0" smtClean="0"/>
              <a:t>But reproducibility </a:t>
            </a:r>
            <a:r>
              <a:rPr lang="en-GB" sz="3600" b="1" i="1" dirty="0"/>
              <a:t>is </a:t>
            </a:r>
            <a:r>
              <a:rPr lang="en-GB" sz="3600" b="1" i="1" dirty="0" smtClean="0"/>
              <a:t>easier (and less expensive) than </a:t>
            </a:r>
            <a:r>
              <a:rPr lang="en-GB" sz="3600" b="1" i="1" dirty="0"/>
              <a:t>replicability. </a:t>
            </a:r>
            <a:endParaRPr lang="en-GB" sz="3600" dirty="0"/>
          </a:p>
        </p:txBody>
      </p:sp>
      <p:sp>
        <p:nvSpPr>
          <p:cNvPr id="6" name="TextBox 5"/>
          <p:cNvSpPr txBox="1"/>
          <p:nvPr/>
        </p:nvSpPr>
        <p:spPr>
          <a:xfrm rot="21250084">
            <a:off x="787681" y="2053615"/>
            <a:ext cx="3657601" cy="3785652"/>
          </a:xfrm>
          <a:prstGeom prst="rect">
            <a:avLst/>
          </a:prstGeom>
          <a:noFill/>
        </p:spPr>
        <p:txBody>
          <a:bodyPr wrap="square" rtlCol="0">
            <a:spAutoFit/>
          </a:bodyPr>
          <a:lstStyle/>
          <a:p>
            <a:r>
              <a:rPr lang="en-GB" sz="3200" b="1" dirty="0" smtClean="0">
                <a:solidFill>
                  <a:srgbClr val="54575F"/>
                </a:solidFill>
              </a:rPr>
              <a:t>“A minimal standard for data analysis and other scientific computations is that they be reproducible.” </a:t>
            </a:r>
          </a:p>
          <a:p>
            <a:r>
              <a:rPr lang="en-GB" sz="3200" b="1" dirty="0" smtClean="0">
                <a:solidFill>
                  <a:srgbClr val="54575F"/>
                </a:solidFill>
              </a:rPr>
              <a:t>– Karl Broman</a:t>
            </a:r>
          </a:p>
          <a:p>
            <a:endParaRPr lang="en-GB" sz="1400" dirty="0"/>
          </a:p>
        </p:txBody>
      </p:sp>
    </p:spTree>
    <p:extLst>
      <p:ext uri="{BB962C8B-B14F-4D97-AF65-F5344CB8AC3E}">
        <p14:creationId xmlns:p14="http://schemas.microsoft.com/office/powerpoint/2010/main" val="14010780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ooper Black" panose="0208090404030B020404" pitchFamily="18" charset="0"/>
              </a:rPr>
              <a:t>The ‘Replication Crisis’ in Psychology</a:t>
            </a:r>
            <a:endParaRPr lang="en-GB" dirty="0">
              <a:latin typeface="Cooper Black" panose="0208090404030B020404" pitchFamily="18" charset="0"/>
            </a:endParaRPr>
          </a:p>
        </p:txBody>
      </p:sp>
      <p:sp>
        <p:nvSpPr>
          <p:cNvPr id="3" name="Content Placeholder 2"/>
          <p:cNvSpPr>
            <a:spLocks noGrp="1"/>
          </p:cNvSpPr>
          <p:nvPr>
            <p:ph idx="1"/>
          </p:nvPr>
        </p:nvSpPr>
        <p:spPr>
          <a:xfrm>
            <a:off x="838200" y="1837657"/>
            <a:ext cx="10712116" cy="4827838"/>
          </a:xfrm>
        </p:spPr>
        <p:txBody>
          <a:bodyPr>
            <a:normAutofit lnSpcReduction="10000"/>
          </a:bodyPr>
          <a:lstStyle/>
          <a:p>
            <a:r>
              <a:rPr lang="en-GB" sz="3600" dirty="0" smtClean="0"/>
              <a:t>In 2015, the Open Science Collaboration reported </a:t>
            </a:r>
            <a:r>
              <a:rPr lang="en-GB" sz="3600" dirty="0"/>
              <a:t>in </a:t>
            </a:r>
            <a:r>
              <a:rPr lang="en-GB" sz="3600" i="1" dirty="0"/>
              <a:t>Science</a:t>
            </a:r>
            <a:r>
              <a:rPr lang="en-GB" sz="3600" dirty="0" smtClean="0"/>
              <a:t> that of 100 social psychology studies tested </a:t>
            </a:r>
            <a:r>
              <a:rPr lang="en-GB" sz="3600" b="1" dirty="0" smtClean="0"/>
              <a:t>only 39% were replicable</a:t>
            </a:r>
            <a:r>
              <a:rPr lang="en-GB" sz="3600" dirty="0" smtClean="0"/>
              <a:t>.</a:t>
            </a:r>
          </a:p>
          <a:p>
            <a:pPr lvl="1"/>
            <a:r>
              <a:rPr lang="en-GB" sz="3200" dirty="0" smtClean="0"/>
              <a:t>“Nonetheless</a:t>
            </a:r>
            <a:r>
              <a:rPr lang="en-GB" sz="3200" dirty="0"/>
              <a:t>, collectively these results offer a clear conclusion: A large portion of replications produced weaker evidence for the original findings despite using materials provided by the original authors, review in advance for methodological fidelity, and high statistical power to detect the original effect sizes</a:t>
            </a:r>
            <a:r>
              <a:rPr lang="en-GB" sz="3200" dirty="0" smtClean="0"/>
              <a:t>.” </a:t>
            </a:r>
          </a:p>
          <a:p>
            <a:pPr lvl="1"/>
            <a:r>
              <a:rPr lang="en-GB" sz="3200" dirty="0" smtClean="0"/>
              <a:t>Hypothesised reason: Journals prioritise novelty and have a positive publication bias.</a:t>
            </a:r>
          </a:p>
          <a:p>
            <a:endParaRPr lang="en-GB" dirty="0" smtClean="0"/>
          </a:p>
        </p:txBody>
      </p:sp>
    </p:spTree>
    <p:extLst>
      <p:ext uri="{BB962C8B-B14F-4D97-AF65-F5344CB8AC3E}">
        <p14:creationId xmlns:p14="http://schemas.microsoft.com/office/powerpoint/2010/main" val="41227093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ooper Black" panose="0208090404030B020404" pitchFamily="18" charset="0"/>
              </a:rPr>
              <a:t>The ‘Replication Crisis’ in Psychology</a:t>
            </a:r>
            <a:endParaRPr lang="en-GB" dirty="0">
              <a:latin typeface="Cooper Black" panose="0208090404030B020404" pitchFamily="18" charset="0"/>
            </a:endParaRPr>
          </a:p>
        </p:txBody>
      </p:sp>
      <p:sp>
        <p:nvSpPr>
          <p:cNvPr id="3" name="Content Placeholder 2"/>
          <p:cNvSpPr>
            <a:spLocks noGrp="1"/>
          </p:cNvSpPr>
          <p:nvPr>
            <p:ph idx="1"/>
          </p:nvPr>
        </p:nvSpPr>
        <p:spPr>
          <a:xfrm>
            <a:off x="838200" y="1837657"/>
            <a:ext cx="10712116" cy="4827838"/>
          </a:xfrm>
        </p:spPr>
        <p:txBody>
          <a:bodyPr>
            <a:normAutofit/>
          </a:bodyPr>
          <a:lstStyle/>
          <a:p>
            <a:r>
              <a:rPr lang="en-GB" sz="3600" dirty="0" smtClean="0"/>
              <a:t>However, in response to this Gilbert et al. (2016) conducted a reproducibility experiment with the OSC data and found…</a:t>
            </a:r>
          </a:p>
          <a:p>
            <a:pPr lvl="1"/>
            <a:r>
              <a:rPr lang="en-GB" sz="3200" dirty="0" smtClean="0"/>
              <a:t>“Although </a:t>
            </a:r>
            <a:r>
              <a:rPr lang="en-GB" sz="3200" dirty="0"/>
              <a:t>that seems rather unlikely, OSC’s data clearly provide no evidence for a “replication crisis</a:t>
            </a:r>
            <a:r>
              <a:rPr lang="en-GB" sz="3200" dirty="0" smtClean="0"/>
              <a:t>” in </a:t>
            </a:r>
            <a:r>
              <a:rPr lang="en-GB" sz="3200" dirty="0"/>
              <a:t>psychological science</a:t>
            </a:r>
            <a:r>
              <a:rPr lang="en-GB" sz="3200" dirty="0" smtClean="0"/>
              <a:t>.”</a:t>
            </a:r>
          </a:p>
          <a:p>
            <a:pPr lvl="1"/>
            <a:r>
              <a:rPr lang="en-GB" sz="3200" dirty="0" smtClean="0"/>
              <a:t>Big issue: </a:t>
            </a:r>
            <a:r>
              <a:rPr lang="en-GB" sz="3200" b="1" dirty="0" smtClean="0"/>
              <a:t>The OSC did not adjust for population effects</a:t>
            </a:r>
            <a:r>
              <a:rPr lang="en-GB" sz="3200" dirty="0" smtClean="0"/>
              <a:t>.</a:t>
            </a:r>
          </a:p>
          <a:p>
            <a:r>
              <a:rPr lang="en-GB" sz="3600" dirty="0"/>
              <a:t>While focusing on </a:t>
            </a:r>
            <a:r>
              <a:rPr lang="en-GB" sz="3600" u="sng" dirty="0"/>
              <a:t>replicability</a:t>
            </a:r>
            <a:r>
              <a:rPr lang="en-GB" sz="3600" dirty="0"/>
              <a:t> the OSC’s own analysis had issues with </a:t>
            </a:r>
            <a:r>
              <a:rPr lang="en-GB" sz="3600" u="sng" dirty="0"/>
              <a:t>reproducibility. </a:t>
            </a:r>
          </a:p>
          <a:p>
            <a:endParaRPr lang="en-GB" dirty="0" smtClean="0"/>
          </a:p>
        </p:txBody>
      </p:sp>
    </p:spTree>
    <p:extLst>
      <p:ext uri="{BB962C8B-B14F-4D97-AF65-F5344CB8AC3E}">
        <p14:creationId xmlns:p14="http://schemas.microsoft.com/office/powerpoint/2010/main" val="22116556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78454" y="372478"/>
            <a:ext cx="8633913" cy="6256921"/>
          </a:xfrm>
          <a:prstGeom prst="rect">
            <a:avLst/>
          </a:prstGeom>
        </p:spPr>
      </p:pic>
      <p:sp>
        <p:nvSpPr>
          <p:cNvPr id="3" name="TextBox 2"/>
          <p:cNvSpPr txBox="1"/>
          <p:nvPr/>
        </p:nvSpPr>
        <p:spPr>
          <a:xfrm>
            <a:off x="251034" y="1762000"/>
            <a:ext cx="2827420" cy="3477875"/>
          </a:xfrm>
          <a:prstGeom prst="rect">
            <a:avLst/>
          </a:prstGeom>
          <a:noFill/>
        </p:spPr>
        <p:txBody>
          <a:bodyPr wrap="square" rtlCol="0">
            <a:spAutoFit/>
          </a:bodyPr>
          <a:lstStyle/>
          <a:p>
            <a:r>
              <a:rPr lang="en-GB" sz="4000" dirty="0">
                <a:latin typeface="Cooper Black" panose="0208090404030B020404" pitchFamily="18" charset="0"/>
              </a:rPr>
              <a:t>Out of 2,155 US ‘academic psychologists</a:t>
            </a:r>
            <a:r>
              <a:rPr lang="en-GB" sz="4000" dirty="0" smtClean="0">
                <a:latin typeface="Cooper Black" panose="0208090404030B020404" pitchFamily="18" charset="0"/>
              </a:rPr>
              <a:t>’… </a:t>
            </a:r>
          </a:p>
          <a:p>
            <a:r>
              <a:rPr lang="en-GB" sz="2000" dirty="0" smtClean="0">
                <a:latin typeface="Cooper Black" panose="0208090404030B020404" pitchFamily="18" charset="0"/>
              </a:rPr>
              <a:t>(John et al., 2012)</a:t>
            </a:r>
            <a:endParaRPr lang="en-GB" sz="2000" dirty="0">
              <a:latin typeface="Cooper Black" panose="0208090404030B020404" pitchFamily="18" charset="0"/>
            </a:endParaRPr>
          </a:p>
        </p:txBody>
      </p:sp>
    </p:spTree>
    <p:extLst>
      <p:ext uri="{BB962C8B-B14F-4D97-AF65-F5344CB8AC3E}">
        <p14:creationId xmlns:p14="http://schemas.microsoft.com/office/powerpoint/2010/main" val="36296879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Cooper Black" panose="0208090404030B020404" pitchFamily="18" charset="0"/>
              </a:rPr>
              <a:t>The ‘Replication Crisis’ not in Psychology</a:t>
            </a:r>
            <a:endParaRPr lang="en-GB" dirty="0">
              <a:latin typeface="Cooper Black" panose="0208090404030B020404" pitchFamily="18" charset="0"/>
            </a:endParaRPr>
          </a:p>
        </p:txBody>
      </p:sp>
      <p:sp>
        <p:nvSpPr>
          <p:cNvPr id="3" name="Content Placeholder 2"/>
          <p:cNvSpPr>
            <a:spLocks noGrp="1"/>
          </p:cNvSpPr>
          <p:nvPr>
            <p:ph idx="1"/>
          </p:nvPr>
        </p:nvSpPr>
        <p:spPr>
          <a:xfrm>
            <a:off x="838200" y="1876925"/>
            <a:ext cx="4467726" cy="4300037"/>
          </a:xfrm>
        </p:spPr>
        <p:txBody>
          <a:bodyPr>
            <a:normAutofit/>
          </a:bodyPr>
          <a:lstStyle/>
          <a:p>
            <a:r>
              <a:rPr lang="en-GB" dirty="0" smtClean="0"/>
              <a:t>It’s </a:t>
            </a:r>
            <a:r>
              <a:rPr lang="en-GB" b="1" dirty="0" smtClean="0"/>
              <a:t>not just psychology or social science</a:t>
            </a:r>
            <a:r>
              <a:rPr lang="en-GB" dirty="0" smtClean="0"/>
              <a:t>:</a:t>
            </a:r>
          </a:p>
          <a:p>
            <a:pPr lvl="1"/>
            <a:r>
              <a:rPr lang="en-GB" i="1" dirty="0" smtClean="0"/>
              <a:t>Publication Bias </a:t>
            </a:r>
            <a:r>
              <a:rPr lang="en-GB" dirty="0" smtClean="0"/>
              <a:t>is everywhere</a:t>
            </a:r>
            <a:endParaRPr lang="en-GB" i="1" dirty="0" smtClean="0"/>
          </a:p>
          <a:p>
            <a:pPr lvl="1"/>
            <a:r>
              <a:rPr lang="en-GB" i="1" dirty="0" smtClean="0"/>
              <a:t>Bad Science is </a:t>
            </a:r>
            <a:r>
              <a:rPr lang="en-GB" dirty="0" smtClean="0"/>
              <a:t>everywhere</a:t>
            </a:r>
          </a:p>
          <a:p>
            <a:pPr lvl="1"/>
            <a:r>
              <a:rPr lang="en-GB" dirty="0" smtClean="0"/>
              <a:t>See ‘The Duke University scandal’ uncovered by Keith </a:t>
            </a:r>
            <a:r>
              <a:rPr lang="en-GB" dirty="0" err="1" smtClean="0"/>
              <a:t>Baggerly</a:t>
            </a:r>
            <a:endParaRPr lang="en-GB" dirty="0" smtClean="0"/>
          </a:p>
          <a:p>
            <a:pPr lvl="1"/>
            <a:r>
              <a:rPr lang="en-GB" dirty="0" smtClean="0"/>
              <a:t>Big issue in big data as ‘errors get lost’ </a:t>
            </a:r>
          </a:p>
          <a:p>
            <a:pPr lvl="1"/>
            <a:endParaRPr lang="en-GB" b="1" u="sng" dirty="0" smtClean="0"/>
          </a:p>
        </p:txBody>
      </p:sp>
      <p:sp>
        <p:nvSpPr>
          <p:cNvPr id="4" name="TextBox 3"/>
          <p:cNvSpPr txBox="1"/>
          <p:nvPr/>
        </p:nvSpPr>
        <p:spPr>
          <a:xfrm>
            <a:off x="6096000" y="1876925"/>
            <a:ext cx="5257800" cy="4278094"/>
          </a:xfrm>
          <a:prstGeom prst="rect">
            <a:avLst/>
          </a:prstGeom>
          <a:noFill/>
        </p:spPr>
        <p:txBody>
          <a:bodyPr wrap="square" rtlCol="0">
            <a:spAutoFit/>
          </a:bodyPr>
          <a:lstStyle/>
          <a:p>
            <a:pPr marL="342900" indent="-342900">
              <a:buFont typeface="Arial" panose="020B0604020202020204" pitchFamily="34" charset="0"/>
              <a:buChar char="•"/>
            </a:pPr>
            <a:r>
              <a:rPr lang="en-GB" sz="2800" b="1" i="1" dirty="0"/>
              <a:t>Ed Yong</a:t>
            </a:r>
            <a:r>
              <a:rPr lang="en-GB" sz="2800" i="1" dirty="0"/>
              <a:t> in the Atlantic </a:t>
            </a:r>
            <a:r>
              <a:rPr lang="en-GB" sz="2800" dirty="0" smtClean="0"/>
              <a:t>points to the larger issue by </a:t>
            </a:r>
            <a:r>
              <a:rPr lang="en-GB" sz="2800" dirty="0" smtClean="0"/>
              <a:t>saying…</a:t>
            </a:r>
            <a:endParaRPr lang="en-GB" sz="2800" u="sng" dirty="0" smtClean="0"/>
          </a:p>
          <a:p>
            <a:pPr marL="800100" lvl="1" indent="-342900">
              <a:buFont typeface="Arial" panose="020B0604020202020204" pitchFamily="34" charset="0"/>
              <a:buChar char="•"/>
            </a:pPr>
            <a:r>
              <a:rPr lang="en-GB" sz="2400" dirty="0" smtClean="0"/>
              <a:t>“</a:t>
            </a:r>
            <a:r>
              <a:rPr lang="en-GB" sz="2400" dirty="0"/>
              <a:t>Second, it can be very easy to see this as an academic spat about turgid statistical matters like p-values, and degrees of freedom, and publication bias. It’s not. </a:t>
            </a:r>
            <a:r>
              <a:rPr lang="en-GB" sz="2400" b="1" dirty="0"/>
              <a:t>It’s about people’s lives. Their careers. Their passions. Their futures.”</a:t>
            </a:r>
          </a:p>
          <a:p>
            <a:endParaRPr lang="en-GB" sz="2400" dirty="0"/>
          </a:p>
        </p:txBody>
      </p:sp>
    </p:spTree>
    <p:extLst>
      <p:ext uri="{BB962C8B-B14F-4D97-AF65-F5344CB8AC3E}">
        <p14:creationId xmlns:p14="http://schemas.microsoft.com/office/powerpoint/2010/main" val="67072305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8196407" cy="1325563"/>
          </a:xfrm>
        </p:spPr>
        <p:txBody>
          <a:bodyPr>
            <a:normAutofit/>
          </a:bodyPr>
          <a:lstStyle/>
          <a:p>
            <a:r>
              <a:rPr lang="en-GB" dirty="0" smtClean="0">
                <a:latin typeface="Cooper Black" panose="0208090404030B020404" pitchFamily="18" charset="0"/>
              </a:rPr>
              <a:t>Links…</a:t>
            </a:r>
            <a:endParaRPr lang="en-GB" dirty="0">
              <a:solidFill>
                <a:schemeClr val="bg1"/>
              </a:solidFill>
              <a:latin typeface="Cooper Black" panose="0208090404030B020404" pitchFamily="18" charset="0"/>
            </a:endParaRPr>
          </a:p>
        </p:txBody>
      </p:sp>
      <p:sp>
        <p:nvSpPr>
          <p:cNvPr id="3" name="Content Placeholder 2"/>
          <p:cNvSpPr>
            <a:spLocks noGrp="1"/>
          </p:cNvSpPr>
          <p:nvPr>
            <p:ph idx="1"/>
          </p:nvPr>
        </p:nvSpPr>
        <p:spPr/>
        <p:txBody>
          <a:bodyPr>
            <a:normAutofit fontScale="92500" lnSpcReduction="20000"/>
          </a:bodyPr>
          <a:lstStyle/>
          <a:p>
            <a:r>
              <a:rPr lang="en-GB" dirty="0"/>
              <a:t>Original OSC Paper: </a:t>
            </a:r>
            <a:r>
              <a:rPr lang="en-GB" dirty="0">
                <a:hlinkClick r:id="rId3"/>
              </a:rPr>
              <a:t>http://</a:t>
            </a:r>
            <a:r>
              <a:rPr lang="en-GB" dirty="0" smtClean="0">
                <a:hlinkClick r:id="rId3"/>
              </a:rPr>
              <a:t>science.sciencemag.org/content/349/6251/aac4716</a:t>
            </a:r>
            <a:r>
              <a:rPr lang="en-GB" dirty="0" smtClean="0"/>
              <a:t> </a:t>
            </a:r>
            <a:endParaRPr lang="en-GB" dirty="0"/>
          </a:p>
          <a:p>
            <a:r>
              <a:rPr lang="en-GB" dirty="0" smtClean="0"/>
              <a:t>Response to OSC Paper: </a:t>
            </a:r>
            <a:r>
              <a:rPr lang="en-GB" dirty="0" smtClean="0">
                <a:hlinkClick r:id="rId4"/>
              </a:rPr>
              <a:t>http</a:t>
            </a:r>
            <a:r>
              <a:rPr lang="en-GB" dirty="0">
                <a:hlinkClick r:id="rId4"/>
              </a:rPr>
              <a:t>://</a:t>
            </a:r>
            <a:r>
              <a:rPr lang="en-GB" dirty="0" smtClean="0">
                <a:hlinkClick r:id="rId4"/>
              </a:rPr>
              <a:t>projects.iq.harvard.edu/files/psychology-replications/files/gilbert_king_pettigrew_wilson_2016_with_appendix.pdf?m=1456973260</a:t>
            </a:r>
            <a:r>
              <a:rPr lang="en-GB" dirty="0" smtClean="0"/>
              <a:t> </a:t>
            </a:r>
          </a:p>
          <a:p>
            <a:r>
              <a:rPr lang="en-GB" dirty="0" smtClean="0"/>
              <a:t>Atlantic’s Article </a:t>
            </a:r>
            <a:r>
              <a:rPr lang="en-GB" dirty="0"/>
              <a:t>on both: </a:t>
            </a:r>
            <a:r>
              <a:rPr lang="en-GB" dirty="0">
                <a:hlinkClick r:id="rId5"/>
              </a:rPr>
              <a:t>https://www.theatlantic.com/science/archive/2016/03/psychologys-replication-crisis-cant-be-wished-away/472272</a:t>
            </a:r>
            <a:r>
              <a:rPr lang="en-GB" dirty="0" smtClean="0">
                <a:hlinkClick r:id="rId5"/>
              </a:rPr>
              <a:t>/</a:t>
            </a:r>
            <a:r>
              <a:rPr lang="en-GB" dirty="0" smtClean="0"/>
              <a:t> </a:t>
            </a:r>
          </a:p>
          <a:p>
            <a:r>
              <a:rPr lang="en-GB" dirty="0" smtClean="0"/>
              <a:t>Duke </a:t>
            </a:r>
            <a:r>
              <a:rPr lang="en-GB" dirty="0"/>
              <a:t>University Scandal: </a:t>
            </a:r>
            <a:r>
              <a:rPr lang="en-GB" dirty="0">
                <a:hlinkClick r:id="rId6"/>
              </a:rPr>
              <a:t>http://</a:t>
            </a:r>
            <a:r>
              <a:rPr lang="en-GB" dirty="0" smtClean="0">
                <a:hlinkClick r:id="rId6"/>
              </a:rPr>
              <a:t>biostat.mc.vanderbilt.edu/wiki/pub/Main/MSJournalClub/DukeScandal.pdf</a:t>
            </a:r>
            <a:r>
              <a:rPr lang="en-GB" dirty="0" smtClean="0"/>
              <a:t> </a:t>
            </a:r>
          </a:p>
          <a:p>
            <a:r>
              <a:rPr lang="en-GB" dirty="0" smtClean="0"/>
              <a:t>Study on US psychologists: </a:t>
            </a:r>
            <a:r>
              <a:rPr lang="en-GB" dirty="0" smtClean="0">
                <a:hlinkClick r:id="rId7"/>
              </a:rPr>
              <a:t>http</a:t>
            </a:r>
            <a:r>
              <a:rPr lang="en-GB" dirty="0">
                <a:hlinkClick r:id="rId7"/>
              </a:rPr>
              <a:t>://</a:t>
            </a:r>
            <a:r>
              <a:rPr lang="en-GB" dirty="0" smtClean="0">
                <a:hlinkClick r:id="rId7"/>
              </a:rPr>
              <a:t>journals.sagepub.com/doi/abs/10.1177/0956797611430953</a:t>
            </a:r>
            <a:r>
              <a:rPr lang="en-GB" dirty="0"/>
              <a:t> </a:t>
            </a:r>
          </a:p>
        </p:txBody>
      </p:sp>
      <p:sp>
        <p:nvSpPr>
          <p:cNvPr id="4" name="AutoShape 2" descr="data:image/png;base64,iVBORw0KGgoAAAANSUhEUgAAB88AAAYJCAYAAADf21hPAAAgAElEQVR4XuzdB5RVxf3A8d8Cu+yyS++9qGCJJIolsYs9KFgiIhZAkCaCkQ6igPSmKAoqiIoiamwoMTYSu9Go/2hUVKT3XhZ2F9jd//ld88yyvPfuzH33tX3fd05OksMtM5+Zuffu/KakiUix8EMAAQQQQAABBBBAAAEEEEAAAQQQQAABBBBAAAEEEEAAAQQQQCCFBdIInqdw6ZN1BBBAAAEEEEAAAQQQQAABBBBAAAEEEEAAAQQQQAABBBBAAAFHgOA5FQEBBBBAAAEEEEAAAQQQQAABBBBAAAEEEEAAAQQQQAABBBBAIOUFCJ6nfBUAAAEEEEAAAQQQQAABBBBAAAEEEEAAAQQQQAABBBBAAAEEEECA4Dl1AAEEEEAAAQQQQAABBBBAAAEEEEAAAQQQQAABBBBAAAEEEEAg5QUInqd8FQAAAQQQQAABBBBAAAEEEEAAAQQQQAABBBBAAAEEEEAAAQQQQIDgOXUAAQQQQAABBBBAAAEEEEAAAQQQQAABBBBAAAEEEEAAAQQQQCDlBQiep3wVAAABBBBAAAEEEEAAAQQQQAABBBBAAAEEEEAAAQQQQAABBBBAgOA5dQABBBBAAAEEEEAAAQQQQAABBBBAAAEEEEAAAQQQQAABBBBAIOUFCJ6nfBUAAAEEEEAAAQQQQAABBBBAAAEEEEAAAQQQQAABBBBAAAEEEECA4Dl1AAEEEEAAAQQQQAABBBBAAAEEEEAAAQQQQAABBBBAAAEEEEAg5QUInqd8FQAAAQQQQAABBBBAAAEEEEAAAQQQQAABBBBAAAEEEEAAAQQQQIDgOXUAAQQQQAABBBBAAAEEEEAAAQQQQAABBBBAAAEEEEAAAQQQQCDlBQiep3wVAAABBBBAAAEEEEAAAQQQQAABBBBAAAEEEEAAAQQQQAABBBBAgOA5dQABBBBAAAEEEEAAAQQQQAABBBBAAAEEEEAAAQQQQAABBBBAIOUF0s4977zilFcAAAEEEEAAAQQQQAABBBBAAAEEEEAAAQQQQAABBBBAAAEEEEAgpQXSJC2N4HlKVwEyjwACCCCAAAIIIIAAAggggAACCCCAAAIIIIAAAggggAACCCBA8Jw6gAACCCCAAAIIIIAAAggggAACCCCAAAIIIIAAAggggAACCCCQ8gIEz1O+CgCAAAIIIIAAAggggAACCCCAAAIIIIAAAggggAACCCCAAAIIIEDwnDqAAAIIIIAAAggggAACCCCAAAIIIIAAAggggAACCCCAAAIIIJDyAgTPU74KAIAAAggggAACCCCAAAIIIIAAAggggAACCCCAAAIIIIAAAgggQPCcOoAAAggggAACCCCAAAIIIIAAAggggAACCCCAAAIIIIAAAgggkPICBM9TvgoAgAACCCCAAAIIIIAAAggggAACCCCAAAIIIIAAAggggAACCCBA8Jw6gAACCCCAAAIIIIAAAggggAACCCCAAAIIIIAAAggggAACCCCQ8gIEz1O+CgCAAAIIIIAAAggggAACCCCAAAIIIIAAAggggAACCCCAAAIIIEDwnDqAAAIIIIAAAggggAACCCCAAAIIIIAAAggggAACCCCAAAIIIJDyAgTPU74KAIAAAggggAACCCCAAAIIIIAAAggggAACCCCAAAIIIIAAAgggQPCcOoAAAggggAACCCCAAAIIIIAAAggggAACCCCAAAIIIIAAAgggkPICBM9TvgoAgAACCCCAAAIIIIAAAggggAACCCCAAAIIIIAAAggggAACCCBA8Jw6gAACCCCAAAIIIIAAAggggAACCCCAAAIIIIAAAggggAACCCCQ8gJptevUKU55BQAQQAABBBBAAAEEEEAAAQQQQAABBBBAAAEEEEAAAQQQQAABBFJaIE3KlSN4ntJVgMwjgAACCCCAAAIIIIAAAggggAACCCCAAAIIIIAAAggggAACCBA8pw4ggAACCCCAAAIIIIAAAggggAACCCCAAAIIIIAAAggggAACCKS8AMHzlK8CACCAAAIIIIAAAggggAACCCCAAAIIIIAAAggggAACCCCAAAIIEDynDiCAAAIIIIAAAggggAACCCCAAAIIIIAAAggggAACCCCAAAIIpLwAwfOUrwIAIIAAAggggAACCCCAAAIIIIAAAggggAACCCCAAAIIIIAAAggQPKcOIIAAAggggAACCCCAAAIIIIAAAggggAACCCCAAAIIIIAAAgikvADB85SvAgAggAACCCCAAAIIIIAAAggggAACCCCAAAIIIIAAAggggAACCBA8pw4ggAACCCCAAAIIIIAAAggggAACCCCAAAIIIIAAAggggAACCKS8AMHzlK8CACCAAAIIIIAAAggggAACCCCAAAIIIIAAAggggAACCCCAAAIIEDynDiCAAAIIIIAAAggggAACCCCAAAIIIIAAAggggAACCCCAAAIIpLwAwfOUrwIAIIAAAggggAACCCCAAAIIIIAAAggggAACCCCAAAIIIIAAAggQPKcOIIAAAggggAACCCCAAAIIIIAAAggggAACCCCAAAIIIIAAAgikvADB85SvAgAggAACCCCAAAIIIIAAAggggAACCCCAAAIIIIAAAggggAACCBA8pw4ggAACCCCAAAIIIIAAAggggAACCCCAAAIIIIAAAggggAACCKS8AMHzlK8CACCAAAIIIIAAAggggAACCCCAAAIIIIAAAggggAACCCCAAAIIpJ159tnFMCCAAAIIIIAAAggggAACCCCAAAIIIIAAAggggAACCCCAAAIIIJDKAmlSvjzB81SuAeQdAQQQQAABBBBAAAEEEEAAAQQQQAABBBBAAAEEEEAAAQQQQEAInlMJEEAAAQQQQAABBBBAAAEEEEAAAQQQQAABBBBAAAEEEEAAAQRSXoDgecpXAQAQQAABBBBAAAEEEEAAAQQQQAABBBBAAAEEEEAAAQQQQAABBAieUwcQQAABBBBAAAEEEEAAAQQQQAABBBBAAAEEEEAAAQQQQAABBFJegOB5ylcBABBAAAEEEEAAAQQQQAABBBBAAAEEEEAAAQQQQAABBBBAAAEECJ5TBxBAAAEEEEAAAQQQQAABBBBAAAEEEEAAAQQQQAABBBBAAAEEUl6A4HnKVwEAEEAAAQQQQAABBBBAAAEEEEAAAQQQQAABBBBAAAEEEEAAAQQInlMHEEAAAQQQQAABBBBAAAEEEEAAAQQQQAABBBBAAAEEEEAAAQRSXoDgecpXAQAQQAABBBBAAAEEEEAAAQQQQAABBBBAAAEEEEAAAQQQQAABBAieUwcQQAABBBBAAAEEEEAAAQQQQAABBBBAAAEEEEAAAQQQQAABBFJegOB5ylcBABBAAAEEEEAAAQQQQAABBBBAAAEEEEAAAQQQQAABBBBAAAEECJ5TBxBAAAEEEEAAAQQQQAABBBBAAAEEEEAAAQQQQAABBBBAAAEEUl6A4HnKVwEAEEAAAQQQQAABBBBAAAEEEEAAAQQQQAABBBBAAAEEEEAAAQQInlMHEEAAAQQQQAABBBBAAAEEEEAAAQQQQAABBBBAAAEEEEAAAQRSXiCt5XHHFae8AgAIIIAAAggggAACCCCAAAIIIIAAAggggAACCCCAAAIIIIAAAiktkCYVKhA8T+kqQOYRQAABBBBAAAEEEEAAAQQQQAABBBBAAAEEEEAAAQQQQAABBAieUwcQQAABBBBAAAEEEEAAAQQQQAABBBBAAAEEEEAAAQQQQAABBFJegOB5ylcBABBAAAEEEEAAAQQQQAABBBBAAAEEEEAAAQQQQAABBBBAAAEECJ5TBxBAAAEEEEAAAQQQQAABBBBAAAEEEEAAAQQQQAABBBBAAAEEUl6A4HnKVwEAEEAAAQQQQAABBBBAAAEEEEAAAQQQQAABBBBAAAEEEPBPoOUxx0jfPn0kKytL5j/xhHz6z38aX/zUU06RKzt0kMaNGsne3FxZ+ve/y4svvWR8PgciEIkAwfNI9DgXAQQQQAABBBBAAAEEEEAAAQQQQAABBBBAAAEEEEAAAQQOE+jXt69MmjBBioqK5Lb+/WXB00+7Cp137rkydfJkOel3v5Py5cv/enxxcbFs3rxZpk6fLjPuv9/1OhyAQCQCBM8j0eNcBBBAAAEEEEAAAQQQQAABBBBAAAEEEEAAAQQQQAABBBA4TOD1V1+Vdn/8o+zdu9coeH7ZpZfKo7NnS6NGjUJK5ufnO8HzkaNGoY1A1AQInkeNlgsjgAACCCCAAAIIIIAAAggggAACCCCAAAIIIIAAAgggkFoCkydOlP79+klmZqZR8FyXeH9+0SL5bevWDtSPP/0k06ZPl8fmzROdjT5q5Eg595xznNnoW7Zskd633SYvv/JKaqGS25gJEDyPGTU3QgABBBBAAAEEEEAAAQQQQAABBBBAAAEEEEAAAQQQQKBsCbQ9/3w5/bTTRPcqP6VNG2f2eFpampNJk5nnY0ePlqGDB0tGRoasXbtWunbv7uxzHvhVrlxZXnnxRdH76BLury9ZIu2vuqpsIZKbhBEgeJ4wRUFCEEAAAQQQQAABBBBAAAEEEEAAAQQQQAABBBBAAAEEEEgugXfefFMuaNs2aKJNgufv//3vcvZZZ8mhQ4fk4TlzZMCf/3zEtTpff73MmjlTqlevLuvXr5ebu3U7LMCeXGKkNpEFCJ4ncumQNgQQQAABBBBAAAEEEEAAAQQQQAABBBBAAAEEEEAAAQQSWGDxyy87y6uX/GVlZUmFChVcZ57rbPKn5s+Xhg0bOkuy9+jVS157/fUjcquzzz/58EM54fjjJS8vT0aPHStTpk1LYBWSlqwCBM+TteRINwIIIIAAAggggAACCCCAAAIIIIAAAggggAACCCCAAAIJKPDt11/L8ccd5xo8v6VrV5l5332Sk5Mjy374QU77wx+cc4L9Fj3zjFzXsaOzdLvuh96rT58EzDlJSnYBgufJXoKkHwEEEEAAAQQQQAABBBBAAAEEEEAAAQQQQAABBBBAAIEEEjANnpfc7/zdpUvlwksuCZmLWQ88IH169ZJy5crJW2+/LZf88Y8JlGOSUlYECJ6XlZIkHwgggAACCCCAAAIIIIAAAggggAACCCCAAAIIIIAAAggkgIBp8Hzuo49K927dnBQvfu016XD11SFTbxNoTwACkpCkAgTPk7TgSDYCCCCAAAIIIIAAAggggAACCCCAAAIIIIAAAggggAACiSjgJXg+b/586dGzp1Hw/Lvvv5cTWrdOxKyTpiQXSGtz2mnFSZ4Hko8AAggggAACCCCAAAIIIIAAAggggAACCCCAAAIIIIAAAgki8PyiRdKieXPZv3+/TJoyRf76xhtBUzZq5Ejp0L6982+vLl4s944fHzIHnTt1kr59+khmZqasWLlSOnbqlCC5JRllSSBN0tMJnpelEiUvCCCAAAIIIIAAAggggAACCCCAAAIIIIAAAggggAACCMRR4Nt//1uOP+442bt3r9zWv78seOaZoKmZ+8gjvy7b7sw879UrZKrH3nOPDB08WDIyMsSZef7b38Yxh9y6rAoQPC+rJUu+EEAAAQQQQAABBBBAAAEEEEAAAQQQQAABBBBAAAEEEIiDgJfg+ZMLFkjX7t2Ngucff/KJnHnuuXHIGbcs6wIEz8t6CZM/BBBAAAEEEEAAAQQQQAABBBBAAAEEEEAAAQQQQAABBGIoYBo8HzdmjAweONCZTf7u0qVy4aWXhkylzbExzCq3KmMCBM/LWIGSHQQQQAABBBBAAAEEEEAAAQQQQAABBBBAAAEEEEAAAQTiKWAaPB8yaJCMHjVKsrKy5MuvvpI2p58eMtkll3h3m6Uez7xz7+QWIHie3OVH6hFAAAEEEEAAAQQQQAABBBBAAAEEEEAAAQQQQAABBBBIKAHT4PkV7dqJBsXr1Kkj69avl8433SQffPhh0LwsfestOf+88+TAgQMyeepUuXvMmITKM4kpGwIEz8tGOZILBBBAAAEEEEAAAQQQQAABBBBAAAEEEEAAAQQQQAABBBJCwDR4ron94p//lJNPOkny8vJk9L33ypRp047IQ9vzz5en5s+Xhg0ayJYtW6RHr17y2pIlCZFXElG2BAiel63yJDcIIIAAAggggAACCCCAAAIIIIAAAggggAACCCCAAAIIxFXAJng+e9Ys6dmjh5QrV04++vhjueyKK2Tv3r2HpX/6lCly+223SXp6ujMz/Zy2beOaP25edgUInpfdsiVnCCCAAAIIIIAAAggggAACCCCAAAIIIIAAAggggAACCMRcwCZ4/vvTT5eFCxZI82bNJD8/X+bNny/9Bgz4Nc39+/WTMXffLdWqVZN9+/bJiFGj5IFZs2KeJ26YGgIEz1OjnMklAggggAACCCCAAAIIIIAAAggggAACCCCAAAIIIIAAAjERsAmea4LGjx0rd95xh2RmZkpxcbFs2LhRtm/fLllZWU5QvUKFClJYWCjPPPusdLnllpjkgZukpgDB89Qsd3KNAAIIIIAAAggggAACCCCAAAIIIIAAAggggAACCCCAQFQEbIPnmohxY8ZIv759pWrVqkek6dChQ/Lyq69K9549j1jSPSoZ4KIpK0DwPGWLnowjgAACCCCAAAIIIIAAAggggAACCCCAAAIIIIAAAgggkDgCxx93nNzWp4/oUu4621x/P69YIY889pi8+dZbiZNQUlJmBQiel9miJWMIIIAAAggggAACCCCAAAIIIIAAAggggAACCCCAAAIIIIAAAqYCBM9NpTgOAQQQQAABBBBAAAEEEEAAAQQQQAABBBBAAAEEEEAAAQQQQKDMChA8L7NFS8YQQAABBBBAAAEEEEAAAQQQQAABBBBAAAEEEEAAAQQQQAABBEwF0tqcfnqx6cEchwACCCCAAAIIIIAAAggggAACCCCAAAIIIIAAAggggAACCCCAQFkUSJOKFQmel8WSJU8IIIAAAggggAACCCCAAAIIIIAAAggggAACCCCAAAIIIIAAAsYCBM+NqTgQAQQQQAABBBBAAAEEEEAAAQQQQAABBBBAAAEEEEAAAQQQQKCsChA8L6slS74QQAABBBBAAAEEEEAAAQQQQAABBBBAAAEEEEAAAQQQQAABBIwFCJ4bU3EgAggggAACCCCAAAIIIIAAAggggAACCCCAAAIIIIAAAggggEBZFSB4XlZLlnwhgAACCCCAAAIIIIAAAggggAACCCCAAAIIIIAAAggggAACCBgLEDw3puJAU4G0tDQZN2aM6eEchwACCCCAAAIIIIAAAggggAACCCCAAAIIIIAAAggggIC1wKjRo6WoqMj6PE5AIJQAwXPqhu8CGjwvysvz/bpcEAEEEEAAAQQQQAABBBBAAAEEEEAAAQQQQAABBBBAAIGAQPlKlQieUx18FSB47isnF1MBDZ4f2rcPDAQQQAABBBBAAAEEEEAAAQQQQAABBBBAAAEEEEAAAQSiJpCek0PwPGq6qXlhguepWe7kGgEEEEAAAQQQQAABBBBAAAEEEEAAAQQQQAABBBBAAAEEEECghADBc6oDAggggAACCCCAAAIIIIAAAggggAACCCCAAAIIIIAAAggggEDKCxA8T/kqAAACCCCAAAIIIIAAAggggAACCCCAAAIIIIAAAggggAACCCCAAMFz6gACCCCAAAIIIIAAAggggAACCCCAAAIIIIAAAggggAACCCCAQMoLEDxP+SoAAAIIIIAAAggggAACCCCAAAIIIIAAAggggAACCCCAAAIIIIAAwXPqAAIIIIAAAggggAACCCCAAAIIIIAAAggggAACCCCAAAIIIIBAygsQPE/5KgAAAggggAACCCCAAAIIIIAAAggggAACCCCAAAIIIIAAAggggEBayxNPLIYBAQQQQAABBBBAAAEEEEAAAQQQQAABBBBAAAEEEEAAAQQQQACBVBZIk8xMguepXAPIOwIIIIAAAggggAACCCCAAAIIIIAAAggggAACCCCAAAIIIICAEDynEiCAAAIIIIAAAggggAACCCCAAAIIIIAAAggggAACCCCAAAIIpLwAwfOUrwIAIIAAAggggAACCCCAAAIIIIAAAggggAACCCCAAAIIIIAAAggQPKcOIIAAAggggAACCCCAAAIIIIAAAggggAACCCCAAAIIIIAAAgikvADB85SvAgAggAACCCCAAAIIIIAAAggggAACCCCAAAIIIIAAAggggAACCBA8pw4ggAACCCCAAAIIIIAAAggggAACCCCAAAIIIIAAAggggAACCKS8AMHzlK8CACCAAAIIIIAAAggggAACCCCAAAIIIIAAAggggAACCCCAAAIIEDynDiCAAAIIIIAAAggggAACCCCAAAIIIIAAAggggAACCCCAAAIIpLwAwfOUrwIAIIAAAggggAACCCCAAAIIIIAAAggggAACCCCAAAIIIIAAAggQPKcOIIAAAggggAACCCCAAAIIIIAAAggggAACCCCAAAIIIIAAAgikvADB85SvAgAggAACCCCAAAIIIIAAAggggAACCCCAAAIIIIAAAggggAACCBA8pw4ggAACCCCAAAIIIIAAAggggAACCCCAAAIIIIAAAggggAACCKS8AMHzlK8CACCAAAIIIIAAAggggAACCCCAAAIIIIAAAggggAACCCCAAAIIEDynDiCAAAIIIIAAAggggAACCCCAAAIIIIAAAggggAACCCCAAAIIpLxA2plt2xanvAIACCCAAAIIIGAkcNxRxdK6VbG0bF4sjesXS8UMkYx0kepVi6VcmkhRscjO3Wly4KBIwQGR9ZvTZONWkS++KSdffJtmdA8OQgABBBBAAAEEEEAAAQQQQAABBBBAAAEEEEAgHgJpkpVF8Dwe8twTAQQQQACBJBConF1ebry6htx4VU35Tass0f+f5jEGXnCgWFatK5B3P9wjDz21Vb77KS8JBEgiAtEXmHVvE7n5mprRv5GIFBQUy6atB522+PX3efLKW7vk83/vi/jendrXkBmjGktOdjnXay1bni+ntf/e9TgOQAABBKIpMKJffbmzR13JyHD/sDlwoFhmzN0sE2ZtjGaSuDYCKSNg0/5CoezaXSgDRq+Vl9/cGbFb2zMqy5wJTaVenfSIrvXUi9ul36g1EV2DkxFAAAEEEEAAAQTiL0DwPP5lQAoQQAABBBBIOIFG9TNk7J0N5MpLqkv1quV9T19hYbF8vSxP7pu7WRa8tN3363NBBJJJYO6UZtL9ulpxSXJxscjmbQdlydLdMuOxzZ4Htdx0dU15aFwTZ4CN208Hzpxw4bduh/HvCCCAQFQFxg5sKEP71JOMdIPg+cFimTx7k9w9fX1U08TFEUgVAZv2F8rkgI/tsl+XOjJpWCPJruQ+CDBcGc17bpv0GLIqVYqRfCKAAAIIIIAAAmVWgOB5mS1aMoYAAggggIA3gfvubixd/lQrKkHz0inSwN1X3+6XEVPWyZvv7fGWYM5CIMkF4hk8L0m3P69IFr+9SwZPWCfrNh6wUiV4bsXFwQggkAACNsE7P4N0CZB1koBA3AVs2l+4xD732g7p1G9FxPnRVYD63FhHykUWOxeC5xEXBRdAAAEEEEAAAQQSQoDgeUIUA4lAAAEEEEAg/gLHH5MlD49rIuecXtnz0uxec7F7b6HMemKL3DWNGV1eDTkveQUSJXgeEFyxpkDumbFBnn7ZfFUIgufJW/9IOQKpKmATvCN4nqq1hHxHS8Cm/YVLw5f/2S9t2n0XcTKXLmol5/+hcsTXIXgeMSEXQAABBBBAAAEEEkKA4HlCFAOJQAABBBBAIL4Cvz8pW+ZMbCqtj60U88B5IOeHDhXLotd2SN+Ra2TvvsL4gnB3BGIokGjBc836jl2HZMz9G+SB+VuMJAieGzFxEAJhBTq1ryEzRjWWnGz3qY/LlufLae2/RzQCAZvgHcHzCKA5FYEgAjbtLxzgxi0HpcudK+XtD7yvYNWyRaYsmX+MHN2sYsRlRfA8YkIugAACCCCAAAIIJIQAwfOEKAYSgQACCCCAQPwEdMb5sw+2kNbHZcUvEf+9s+6F/swrO5xOMH4IpIpAIgbP1X7XnkIZPnmdzHl6q2tREDx3JeIABFwFaEeuRL4eYBO8I3juKz0XQ0Bs2l84rn37i2TYpHUy60mzwX7BrnVtu+oyZ0JTqVGtQsQlQ/A8YkIugAACCCCAAAIIJIQAwfOEKAYSgQACCCCAQPwEnnuohVzbrkbcZpyXznl+QZHMeGyzjJzKEu7xqxXcOZYCiRo8V4OfVubLlbf+LN/9lBeWhKBfLGsM9yqrArSj2JasTfCO4Hlsy4a7lX0Bm/YXTqO4WOSxZ7dKr+GrPaONG9RQBveuJxnpaZ6vETiR4HnEhFwAAQQQQAABBBBICAGC5wlRDCQCAQQQQACB+Aj071ZHJgxpJNmV3JeIjWUKN2w+KD2GrJI3/rE7lrflXgjERSCRg+faKf3Ckh1y3W0rwtoQ9ItL1eGmZUyAdhTbArUJ3hE8j23ZcLeyL2DT/tw0/v7JXmnb6Qe3w0L++6JZLeS6K2p4Pr/kiQTPfWHkIggggAACCCCAQNwFCJ7HvQhIAAIIIIAAAvERqJxdXpYuaimntM72lIC8/CLRfQZ1aWednaody80bV5RqVcpL/Trpzn+XL+9tBocG7F5/d5e0777cU9o4CYFkEkjk4Lk6bt52ULoNDD+YhaBfMtU40pqoArSj2JaMTfCO4Hlsy4a7lX0Bm/bnprFqXYF07LtCPv/3PrdDg/77F0uOl5N/U8nTuaVPInjuCyMXQQABBBBAAAEE4i5A8DzuRUACEEAAAQQQiI9A35vryORhjSQn23zWue5J/vWyPJm9YKuzRGK4X6P6GXLzNTXlxqtqyrFHZVovC79l+yFn9vlr7+yKDxB3RSBGAjbBcx1Ysj+vSIr0fxj+KpRPk6xM83Ze+rJFRSKPLtwqfUaGXhKVoJ9hYXAYAv+UrfcAACAASURBVGEEaEexrR42wTuC57EtG+5W9gVs2p+bxp7cQhkweq088cI2t0OP+PeLzq4iT85o7gz89eNH8NwPRa6BAAIIIIAAAgjEX4DgefzLgBQggAACCCAQF4GFD7SQTu3N9zrfubtQJj28UabM2WSd3jtvrSvD+9aXWjUqGJ+rAbvZT2+RfqPWGJ/DgQgko4BN8HzvvkK57a41suCl7VZZPf6YLOnWsaZcd3kN0YEtaZaLQnz7Y5784cplovcP9iPoZ1UcHIwA7SgB6oBN8I7geQIUGEkoUwI27c8t44cOFcvM+Vtk0Li1boce8e/9utSRScP828KK4Ll1EXACAggggAACCCCQkAIEzxOyWEgUAggggAAC0RXQJds/eeVYOaFlltGNdGn24ZPXyZynw882D3exy86rKrMnNJWmDTOM7qkHffxFrpx59TLj4zkQgWQUiEXwPOCibf/+0Y2dFSEy0s0j6Dt2HZLeI1bLC0t2BiUmeJ6MNY80J5oA7Si2JWITvCN4Htuy4W5lX8Cm/ZloLH57l3ToYb/d06x7m0ifG+tIOe8L9ByWPILnJqXFMQgggAACCCCAQOILEDxP/DIihQgggAACCPguYLNEoc4A11muXQeujDgdvW+sLROHNnL2Qzf5rdt4QDr3XyEffJZrcjjHIJCUArEMngeAdInSG66sIeXLmwXQNXA0dc4muWva+qDGBP2SsuqR6AQToB3FtkBsgncEz2NbNtyt7AvYtD8TjWU/58tpV3wfcoWcUNd4Z2FLueDMKia3MDqG4LkREwchgAACCCCAAAIJL0DwPOGLiAQigAACCCDgv4BNB73bjFPb1D33UAu5tp3ZcvG79xZK35GrZeGrO2xvY3T8qb/NdvZj11+bEytJTnZ5+dfX+2Tf/iLRfC9ZutvoOvE+SJfk/t3xWVK3drro//7upzzZvPWg/N93ec7/juQXMNKlvo87OlO+X54vOqhh/aYDsvTjvZFcOqJzA+nKrlROTmmdLQUFRfLFN/tlf36RfPh5rpPGZPnFI3jeskWmLJ53tLRq8Uv9N/mF6xC2eaZonTzhwm9Nbml1TLu2VaVGtQqSXiHNac+Vc8o77Vjrhf7iXWdLZkZXALj4nCpSKaucs4y+tq21Gw6Idv7rnvZvvb/HOgBghWVwcOC5klmxnONZsWI55/m4Z2+hL88WgyS4HqJ2Z52a45S5PssbN8hI2DJ3zYyIJEI7CpbOks6l3wUHDxUn3TM3kEeb4F2yBs+ToR2X/BYLtGP1DnyPJcoz0a0N6zuo9XGVnOf58lUFct/czVF/jgfKt0rl8s63UO6+wl++hRLkPRLOzKb96XUKDhRLxYzQA/62bD8kPYasktfe2eVWVL/+u34LLZl/jBzdrGLIc3L3FUlGRprxaj3RDJ6XpWex1t3Tfpctp7b+5fvihSU75M339hiXXagDS35fBZ4nifK3S8SZ4wIIIIAAAgggEFMBgucx5eZmCCCAAAIIJIaATYeVdgC26/aT/Lgi35fEd722lswc3Viq5LjPPtcg9rBJ62TWk1t8ufdVl1SXm66pIae2zpZ6tdOlQoXws26Li0V27j4kP68ukFfe2iVPvbjdt6CsdrLe1b+BVMp0Xyfy069ypdfw1YcZnPf7yjKoVz05o02OM5M/1B7W2un39bL9zpL7Jvtka6dT35try/UdajiBVQ2chfppR+aqdQWiS2U+MH+LbzbB7qf57d6plpx9WmVpWDd82Wm56d7c3/2U73TGPbZwW9Q7sCOpoPEInmt6Z49vKj071zZeqvTdj/bIhZ1/DJrVWAf9tAO570215eJzqjqd3vo8MdnHXevGntxCJ7Dx9gd7nDYR6QATk7LX9N58TU25+tLqckzziqLtLFx6A+nUDt9Y1WHtyL7t5tpywVlVpFmjimGDFJpnDc78tCpf/rp0tzy8YGtU23/AWINst3SsJeecniNNGlQUHTzjVu66F+72XYfkm2V58sY/dif08yDW7ShU3Q3UhfP+UNmpCzrIw+2n9WHNhgPyyRe5MvvprfL5v/e5nRL3f7f5FkqW4HkytONbr68tf/pjdfnt8VlSs1oF12+xQEXJyy+S9ZsOin4TLXxlh9OeI/ndc0cD55ls8nvpbztlzP0bjjhU2+ztXevIicdmHfa9pIO1bv7zyiMGGdp8+/28Jl+u7vnzEfdUv67X1pTWx+qgz9Bts7CwWLbtPCTvfbpXZi/YKv/4NH4DHoMZ27Q/PX/FmgJp0SR0kFu/SSfM2ihjZx5ZTqHK+Np21WXOhKbOwLtQPx3YVq1qeee9bfLzM3ieSM9iff9OGNJQ6tRMd2XYsv2gjJiy/oj3gH4Labu7/IKqUrdW+mHvb69uWi63dq7lDMw+/phM1+8r/SZYv/mgfPDZXpm3aFvCtQtXXA5AAAEEEEAAgZgJpNVu0qQ4ZnfjRggggAACCCCQEAJDe1eT27tUMZpF8dOqg3LJzZskd3+RL2k/qkm6LJxZR5o3Dt1RFbiRdlY/+OQemTzHfBZJ6UQ2qFNebu1URa5tly21a5gF2EJlNC+/WD7/ukAeWrBH/v5JZDO6r/1jtkweVkNyKrkHJT74LF+u6bvZSZbm5547qssfz6vkGtwqmQ8Nxv248qDcfd/OkGnXOtHnhipSq4ZZB2HJ6+/YVSTznt8rUx/1XlbB3G/okCO9OleRY5qnS3l3qqBFtye3SN7+ME/uf3y3/LDioC/12M+L3Deqpmg+TX7aDodO2iEv/DXywFTn9jkyflANya5ktnR7yXpYOq029VnL4OyO5p3bJe91/h+yZEC3KnLKiRWNnl9upvqM+WbZAZny6O6I23Swe53ZJlP6dakiZ5ycKVmZZs7BrhPNOqymQ3pWlROPzfBsqs/Gj7/Ml1lP7pGPvvBnoFVJB61fvW+oIscfk+H5ORC4XrTT6lbnAv9+xy1Vnedteok4RLm0NKeeuA0I0GscKhTJLzjyvfzRvwrkpju9DTi76aoc6fqnyhE7FxaJLF91UJ5dnCsPPx35TEJTU9vjbL6F/PgesU2fzfGJ3o7120W9LzuvklSr4vFlXgJEv2nWbzok8/+y1/lO9PKzefc+82qu/Pne7b/eps2JFWV4n2pyRptMqRDkk2njlkLpd882+eDzw5+HkbwrtYzH/rm6tGx+eNDRJO9afz/9qkAmzt4lX3xTYHJK1I+xaX+aGE3/ySdkOLPAQ/2eez1Xbh/9v3Jyy4RJGvTb56TfZBh9r+v9StcVtzQE+/dEfBaffWqmzBpTS+rXcf8bIVj9d/sbw9ZNnyl39asuF5+TJVVyvD1T9F3108qDznNk/guJNbjES73hHAQQQAABBBDwVyBNKlUieO6vKVdDAAEEEEAg4QXG3tlAhvapZxQo2bjloHQZuMqZpenX76MXWzkzpt1+v870muEt0KZ5vLNHXalT0z1Q75aWkv+uAQudiT54wnrPsy2dGYb3NjaayfLuR3vlwht+lA4XVZNpIxuFXV7SLR86I1tnid817X+mOhPk0YlN5KKzqhjPAAt2H+3M1tnJ3Qav9uwSuO7vT8qW8YMbyrmn5xjvy+2Wd90GYP4L2+XPY9e6HRrTf587ual0v66W0T21/G4btdZoFQG3C150dhV5cnozqV/HfRaRXktn8p9wUfDl1m3qc7jrhEqzziyaPb6JXHNZtbCrIbjlOdS/60ykxe/slgFj1kZcd/Uemt6JQxvKLR1rSpbB6hKm6d65u1BmzN0s4x7caHpKyOO03U8d0dCZeZmR7j2wX/rZ+OIbu6TPyDW+rPagz4F7BzYQXXnCbaUQWxA/nuO29yx5vM172OY+gfeFzTmXnFPFmVF40gmVjAL3ptfWd8JX3+53ZiC++b5/3xCm93c7zqYMIv0ecUuL139Phnas32H6Peb3t5iaaR3TFTruvHetdR2zefc6s2KH/rICkH6LPTCmsTRpkBGy2HSG/M13Hjnz3Ou78oHRjaVHp1oRv082bT0oI6dukMef3+a1yvl2nk3705u+/OYu55sw3CzxL/+zX9pc/r1xGhfNaiHXXR569QFt97p1lH57WM08/29dMU7Ifw9M5Gdx2zMqy1MzmkvDeu7fjCXrv7o9PK6JdLqietj3eMk25uamz5NBt9aVWjX8+fsu8K4aOG4dM9Hd8Pl3BBBAAAEEUkiA4HkKFTZZRQABBBBAICBg02GVqB3G4UozEAy++OwqvgVeg91P99UePmW9PP2y/Z7sNh2oGgx54i/bZPKwRtKgrnunlVtN16DRjLlbZOTU9c4Sh3PGN3X2DTaZ7eh27UAA/epeKzwHz3RZZg08Rquj/f3P9krfu9Y4weBE+Nl04PsZPLfpCFWneAXPtY7On9bM2W7Bjzoaqsy17n69LE86918RUd3QgK8GOnT/2WikV5fifeuDPdJz+BrPgf7LzqsqM+9p7Cwh7/dPHXUp/H53r42oE/rGq2rIxCENnT3ho/XzK61e0mfzHra5vm3wfNygBtK/Wx3jwJBNWgLH6nLbcxdtk/6jE2vgkk0ZJOK3UDK048cmNXW2rPBrgE6o+rdj1yEnKDznma3GVdTm3RsI7Km5DjZ0ey75GTx/YnozuaFDDd8GEO3aUyjDJ6+3sjJGtTjQpv3pZTXgrwNvdR/rUD/9Lu88YKV88FmuUUq+eP04Ofk3lUIeq/XqvnlbZEjvusbPSJsgcMkbJ/qz2OabsWT910GaN1xZw/XvMRM3DcQ/+2BzufTc6Px9pwMUJ83eJFPmbDKqPxyEAAIIIIAAAmVbgOB52S5fcocAAggggEBQgX5d6sikoQ2d/WJNftoZpYGaSPeXNLlXpMdooG3hAy2k9bFZUQlclU6fzmae8JB9R4tN8PzTr/ZJo3rprp21NnbaQTR00jrp2K66XHBmFV+tNLj3zCs7nBULbH8axBnz5wbOPu7R/OlMNQ2gJ8IeoDYd+PEMnn/8Ra6cec0PQYvFpj7bzDzX9vzsg7+051j9/v19nnTsu0J+XGk/uEIDKzpDvmnD6AV81SGSQSo6a3LW2Ma+Pk+Clc2GzQedZ4yXwUW9b6gt4wc3CDvD0M/6EI93nG3gyDS/NsFzv4Ny4dKo7wVdsaXboNWeB1aZGpgeZ1MGiRY8T4Z2bBo0My0vt+P0u2bQ+HXGs6pt3r0a2NNVP0zfR34Fz7XN3Nmjju8rrsTjmVe6/Gzan56rZdC4QYbowNhQv337i2TY5PUy60n3rSvOPi1HFs5sHvZduHxVgUx5ZJNMv6tRVIPnyfAs9hI8178vTOuvW/BcB6zoM+X8P1T29W+W0nVJBxjPe2679Lt7jdsjh39HAAEEEEAAgTIuQPC8jBcw2UMAAQQQQCCYwLXtqsuc8U2sAhPa0Tb6/o1O51Wi/uIRaFMLDWhOf2yzjLnffCllm2BjUZFIObNxDlZFs3XHIalRtbzrbBCri/73YJ2to8uLL3rNfFa+Bsx0xnm0A+eB/Ogs4+tvj2yWsReb0ufYdOD7GTy/4sKqMndyM+MZ/uGCcjb12SZ4vnju0XL5BVWj2lFaujw0yPfki9ul+5Bflug1/emM88enNpPjjg49K870WibH6XPh2cU75MY7Vpoc7hxjOmvS+IIuB3oJ0KjjwgeaS/PG/s+KD5fcWD8PbANHpmViGjyPdWBT069t62/v7ZHrb1+ZEAF0mzJIpOB5MrTjYX3qyd0D6ke8zLhpvQ8cZzP4yebdq9++mRXLyfXtaxh9j/kRPN+87aBUzCgXlW8iHYD19od75JKbfrIl9u14m/anN9Uy0FnzA7rVCTkLX9+Ls5/eahT4NBlIrM9T/R4w3WYpkM7AEv8mWMnyLLYNnt89Y4Oz7Yrpilnhguc64/ylR1r4Ptg3VPmUXKHLpAw5BgEEEEAAAQTKpgDB87JZruQKAQQQQACBsAKn/jZbnn+ohTRrZDc7Ujvblv2cL0+/vF2eemmH5yWDo1E8se5YKZ2HLdsPSe8Rq509GU1+NsFGk+sl2jFaVzRw3rm/WWAv1sEA9Ypk9q6f3jYd+H4Gz006jkvmc/Hbu6TDrT8HzbpNfTYNnusqBBMGm6+Q4WeZaNBCZ8iarrYRr+ePdvBOnr1ZRt+/wTX78RpcZBuUjseAicDz4IUlO+W6fitcLf04wDZwZHpPk+D5+MENjWcDmt7X9LiDh4rlwSe2iO4tG++fTRkkSvA8GdqxpvGVR4+OyrYQbnVG69eMxzY7s4/dfjbvXp0Bfs5p4ffbLnk/P4LnbumP9N81ED1k4jp57Nn4DIq1aX+aVw2ufvh5rswc3Viq5IRencjkGajXmzW2ifS5sXbIwRCBQPw//29f1ILnyfQstg2ef788zyrYHS54Ho8BBomyvUGk7ZzzEUAAAQQQQMC7AMFz73aciQACCCCAQFILvP740dKubVXPeTh0qFhWrTsgX/5nv/z177vlpb/tiutMMl1S8faudSS9QprnPEV6os2MJ5tgY6Tpitf5Wj863rZCPv/3PtckvLngGLnoLH+Xj3e96X9nQs55ZpvRLCWT63k5xqYD38/guc7u7XRFDaNZ3W6zuWzqs0nwXIPRS59tKae0Dr0XqRdr03M0v48+u1X6jDRbtjOez5+VawucQSq6vUO437wpTaXLNTWjstJEuPvqIJXX390t7Xssd+XX+qgz/GpUq+B6bDQO8LJihtd02AaOTO/jFji66pJqMmdCU+MVJ0zva3Oc7fLaNte2OdamDBIleJ4M7ViDkr1vqBXzZ02g7L/6dr+c2/FH129Sm3fvxi0HpX6ddOPqlQzBc83Mc6/vlE4xGjBUGs+m/em5Glx9ZOE218G/utR6u27LXbde0e9OkyXgdXumaMw8T7ZnsU3wfE9uoVQonyaVssyXzQoVPL+lYy2ZNrKRVK8a3e2cgjVu0+8r4wcDByKAAAIIIIBAUgkQPE+q4iKxCCCAAAII+CcwvO8vS2rqMpR+/HQ5Vh2lv2JNgXz1bZ58+K9c+fsne2MyO91rB5QGdTTNy1fly0+rCpwlZatXrSC/Oz7L6SQtX94uEK/nmwZibYKNocqn4ECxHDhYJOXLpTlLo6bZJTdssavN/rwiKSoulqyK5UIukRnuIqZ7T9ou76oDNzRQuPDVHc5+yhpQ1mDr1ZdWkxuvqiFnnZpjVa9tVw3wo72UvIZNB75fwXObTlBNa15+kbNtw5Q5m4Jm36Y+mwTPu/6ppuvsstIJ0VnYOmBD97PP3Vf46z9rWz72qEzrNq0Dg9pc/r1rcdtaBi6Yu69IfliR7/xHnx36vGnVItNZ9t2mw9kk0G8blNb2/58f8uTpV3Y47UyXX9ffNZdVl+vbV5eLz6livP+rnqfPghFT18sD88PvQ2szoEOvqwFNLW+djaizAwO/WtUryBltsuX0k7KlUb0M42ej7YoZrpUjzAG6Z3WHi6tJhRLxgMo55eXSc6sYPb90T/l3P9pzxB3+82N+yHaqz8k3njxazjwlxzrppdtXRkY5ObFVlrRokmGU3tI3/NfX+6Xt9e4BTuuEWpxgE7xLhOB5MrRjrWOfvNxKTmiZZVwS+vzT4LSubKT/HfjlZJd3noe6SpLNt6oOguk9co3oShLhfjbvXuPM/PfAaAfP9Tsor6DIuZvXbzQ91zTQbJt/k+Nt2p9eLxBc/ejFVnJGm9DPMJPyb9k8U5bMP1qObhZ6exB973UesFKaNaroe/A8GZ/FXr91TOpCyfItebyXgZT6Tf/S33bK489v/3Xwrq641umK6qLbltl+E8RyRRpTK45DAAEEEEAAgdgIEDyPjTN3QQABBBBAIOEEvHRI2GZCAxE6+2D1+gPy9fd58o9P98qb7+/xPaD+3KwWToeITfBYO1d06diZj28JOjvpknOqyIQhDeWkEypZXVfzqrN43GaB2gQbS7prAEMDRQ8v2HrYEvHaMXRnjzpyxQXVJLuStwERWl46y0I7KEsuy691pe/NtaXn9bWcfYhNnd1mK2u+bOuhltvo+zY4e1qG+mnZzRjV2Ol0N0mr5juenWM2Hfh+BM+9LDEeKhAQKAOb+mwSPNfZld2urWVUfhrU0o7SwRPWh322aOBJ998M11lesk4FOs4/+Cw37KNv9vgm0vP60Eu/lj5Zy/CpF3fIpNmbgqa3Uf0MmXlPY2l/YVXjQStuqzzYLIWu6dMg913TQi8Fr/uSTx7eSM4+NceojNTgo3/lymVdloecDWobdNOgz6Dx6+TVt8NvldH9uloy+o76oq4mv3gGk/xuR6Xz62UrBH3nvPr2bhk7c4No2y39U9epIxrKlRdXswpw6nXHztwoEx8OPiDHpKwiPcYmeJcIwfNkaMc2A5/03fvv7/fLsEnrnW/DUD9dBl7f6ReeWdloUKMOLJzw0EanfoX72bx7betaNILn+mx+6/098uzinfLiG4cPDOjcoYb0uqG2nHFytvF7Q/Oks6r73rXGGSQV659N+9O0BYLnj0xoKrdeH/r7QNvq1Ec2hX2H6d8Mc8Y3CbvKSWAAnc1zuWQ6w3km47M4HsFzm8G1OgjnrQ/2SM/ha0J+C+p3xsShDeWWjjWdQccmv3gPsDVJI8cggAACCCCAQHQECJ5Hx5WrIoAAAgggkBQCvW+o7XQiVKsSu6XwtLN05+5Dokuc61K+uteidgh6/ele2fOnNZW6tcyX0/xmWZ70HL7aNcCtaXpsUlO5+ZqakpFuNq3bZBaoXte2M07P0dk0Y2ZuDDt702uZaqeT7ump+zyHKg8vQdcnX9wuXQeuClm8fW+qLZOHNZKcbPdOLJv9B7Wzfc74ps4sdJMAuu0e117ra7DzbDrwIw2e68CCScMaym+PsxsU8vEXuXLmNT+EzLZNfTYJnn/x+nFy8m/cl2zX9vbs4h1y4x0rjYrEZpUKk6CCBpEXzWohTRuaBWZt6rDNHp/hApE2z0i9zoy5W2TkVPf9gvV5oM9eDZqarNKhM+2HTlrnDPwJ9rviwqoyd3Izo+XEbTuz1UDbWYO67u8Jk3I3qmweDvK7HZVOwvvPt5KzTzOfda719Z77NriuGKD30aV19XuiTk3zJfdNl9f2QGl0ik3wLt7B82Rpx277SJcsmG9/zHO2dgk2KKN0AdrM1NXvTP227DViddh6YPPuDXahUKud6KoMlbPLOau1lN62xqaNB+6p+dHBR4MnrHP9br3njvoy8Na6xiuDxLNe27Q/tQgEz/t1qSOThjYMO1DUbTl6XXlrxG31pWJG6G/7wPerbZmF27s7UKbJ+CyONHiu9XjrjkPy44p8Z6BuyZ+uEKQrlo25//ABL6ZOem1dieXqXiuM/qYc0ruejLitnlSt7P73byxXpDF6cXEQAggggAACCMRMgOB5zKi5EQIIIIAAAokpMH5wQ2fGss2SmH7mRJcG18Bc6ZnUpvewnfX59bI8uf52s87aQBpsglh6jnYI/+GqH8J24Nh2xpkue6z3t91/2abTybbzzG3/3VcfO0raX1TNtbg1SLrg5fCB+NIXsQmYmcySd02kxwNsOvBtg+cacNAltjUQrXt7tj4uy3ggSCA7Bw8Vy4zHNsuwyaEDqjb12S14rsG9hTObG80UNl3poWTR6F7q5/+hsmtpmVjbbH+hQYrpj22WEVPcA9OaONtVGRa/vUs63PrzEfmyCWa5tdfSF9dBKs8/1MJ4ieZQadTr2tQht8EcwQrXdEn4eAaTbAzc2lFpA52ZqnXBdN9Ym4EegXvZDt7SlWkGjF4rT/xlu2t7jMYBNsG7eNYLzXuytGO3faQD5ehl5YFxgxrI4F71jN5hJgFMm3dvyfqnA2x0y5hQq4eEq6s2bVyvY/N9FrjvE9ObyU1X1ZRy7mMSnVNMrOLd/kqm86Kzq4h+l4fbg14Hyba+9LuQyVajLtfUDPnvJVcvsC0zN89kfRbbfv8HcLUO60CpcQ9uPGzFLLc6ZbI6QOAabqsjBbvX0/c3l+vb1zBqJ26r+7jlhX9HAAEEEEAAgeQUIHienOVGqhFAAAEEEPBVQDskdQlBDdbE6xfYx9pkZk0gjbbL/HoJBui9bINYbjMs9Zq2nXFLlu6Wy29ZblQ8NjPU9IK2szhNA9567XDBOF1qXgNvup+p28/rzHCbwRWme1y7pdX237124Nvex+vxJgFqm/rsFvTTjuWHxzUxmhFkG+xVg3eeaSkXnOlP8Nz0Wnpf3du8ffef5ceVRy59HapsbILzul/wae2XHTFox3QWv8lzK1g6bdIYrgPaJpBpMkCpdFpNZisGznELfnhtS27n+dmOSt/LZisEXYnkmVd2SJcwq4aEyosGeXvfUMtoNYJ4z+izqXPxDp4nSzv++m/Hy4nHuu937iXYZVNeJm3Yy7v3p5UFMmDMWnnjH7vdmnPQf7dp43oBnaHbuf9K1xnnJW9mG+Q0sfKUWZeTbMpTL1UynW7tYeOWg87z6+0Pgm8H4Ha+fhf3GLpKXntnt/X3uptnsj6LbeuVlpk+N596cbvcOiz8KhDBqorpgCGv7xGblYPy8ouclSSmzInfNiPRaINcEwEEEEAAAQTCCxA8p4YggAACCCCAgCPQ4aJqMnVEI2c/YJNlrqPFpjN6Zj0Zfr/dwL1tZiVo54ouE9++h1kAunT+bJYX13vNf2GbdB8SurPIpgNVZ53rrF91Mf19+/YJorNCTX62AchpIxvJgG51jPbVDHdtm2CWzeCBknm2WQrarbPVxNLLMV468L3cx8s50diGwC14bto2TJfmLZlvHQjz3vMt5aQT3JeEd5t53rJ5piyZf7TRHuqmjqXLyOYeweqvTf33uoS2TRo1QK+Bp8ef33ZEdbQJpOis1fkvbJehE9cbLdGqN2vXtqrcdXt9qZTlPh3zpb/tPGL5WC/tx/Yc07qv13VrR6Xv7RYsKnm8l4Bd4HytD4vnHSWtWpi9f7wMhLB1DXW8TZ2LZ/A8mdqx6beH28zgYGVmMxjOLYCp17d999oOOOL5YAAAIABJREFUNAyWB5s27vW9ofc1XWFFjw23IohfbS3YdWzan55fskx1u5TrLq8eMnnhgp0mq9uUHIxmU2al0xksgcn6LLYNnus32gtLdsp1/VZ4qkYfvdhKzmjjvs3Izt2F0u/uNbLw1R3W93GrRyUv6LYNlfXNOQEBBBBAAAEEEl6A4HnCFxEJRAABBBBAIHYCGlgacEsd6dm5ljSqlxG3ILrOQn/m1R1h98pWFZsgbiSdK3ovm6CbHu+2rLBNZ9y6jQek84CV8sFnucaVwbQD28ty5TYdnuGC56azbzRoMfWRTXLXtA3G+S95oOlMuHjNLLHtwPeE4PEknWV3Zc/lrnvS2tRn26Cfx6QHPU0HCOkqGxnpofc5DZzoFjy3mSG/Y9ch6T1yjdORbPszXekhWHpt2mokHcOmSzWHe97oHqSj76gvWZnuwW01DOyf+tb7e5xOc68zQW3LI5rHR6sd2QRfIwnYBWxsgpwlZ3hG0zbYtW3aRzyD5zbpjHc7jlYZ6gBPrVfhluoueW+/g+deto4JZmHTxiN5b9h8V9gOoPSrjG3qtd6zZJm67VkebnDdLR1rycx7GktOduh3TckBBTZlVjqdpa2S+VlsGzz3srpEwMvmXqFW3TGpp271qOQ14rU6lUk+OAYBBBBAAAEEoiNA8Dw6rlwVAQQQQACBpBe49fpazl5wp7bODtvBFK2M6szCGXO3yMipofcHNg0qaRr96PSwCda77Y9n0xnnJdhoGjwvua+jaVnadHiG65Q1nRmlqxH0vcvbrBLNkx+BPVMbL8fZdHJ7ub7Xc2y2OYh2ffaah8B55/2+sozqX1/OOS3HaMUEPc8teG6z/26knbu60kO6S8C/oKBYpj22WSbP/t+yom77ugZ8vDwHSpbJIxOair4zTFYtCTXL0WYwQun6oIESra9ffLNPXvrbLmc/Yi2/ZPtFqx3ZDEyIJGAX8LYJEMVr0JKm1eZdFs/geTK1Y7/bXKP6GTKsTz258aoaRlt5BO7vd/Dcr0EeNm3c7TsynLXNd0UyBs9NVp4KNYjVbTlwHcA7c/4WGTR+nUNsU2Z6fLi6l8zPYpuAtjo89/pO6eRx1rnJAIdA/X/rgz1yyU0/eXr02Hx3RNIePSWOkxBAAAEEEEAg7gJp515ySXHcU0ECEEAAAQQQQCChBc45tVDOblMorZoXSe0aRZJZUYyCJJFmau++NJn9bLr89b0KQS/1+IR8adG4yPU2zpLt/6gg0x9331s73MXOO61Q7ux2QKrkuH8+7dufJvc9mS7vfBw87RefeUju6HpQKmW6X2vV+nLSdZjZEriB9D8xKV+aNXS32Z+fJvc/kS5vfRQ8ncE8brnmoFx/+UFJNzjly2/Ly52TKh5xGc33nDEF0qSBexq37UyTCXMy5MvvyruWdbADBvc4IO3OPWR07kdflpeR9x2ZXqOTPR5kkz6Pt7A+7cBBkeffSJe5L6QbnRvt+myUiP8edPLxhXLcUUVybIsiaVSvWOrUKJZKWcXWzyy3tmFTbp9/U14GT4ltvVKO+4YXyEnHuweR3fLq5m/zTPhxVTnpOerI51njesUyaVC+NKzr/kx0S09hociGLeXkq+/LOe+PZSvMZrO7XTfa/x6tdjTwlgNy+XmHjNrAirXl5JYRdu+bYC6P3psvLZu5P9/9ej97KRubenvwkMizr6fL4y+aPRO9pCfUOcnUjiPJt36znNiySE44pkiaNiiSerWKne+t8h5e/UveqyBT54b/5rN5hvvVLqLVxku72+Qt1HdaJGVpcq5N+9PrlSxTk2/ITdvSZPSDFY94/k8dUiCnnhj6vbgvL00eXJAuf/vgl49cmzIrnc7SDsn8LNZvqxG9D0it6u7vaH1ePr04XZ582dvzsvufDkqndmZ/Z5i09VD10SZPe3LTZMb8DPnHZx4eSCYNgmMQQAABBBBAIOEE0iQ72/3LJ+GSTYIQQAABBBBAIJ4Cp7auJGedmuPsRfeblpnOEu/ZlcoZdczbpvujf+XKZV1/PmIWYcvmFX/Zb7ipe0Dq1z3Dn9pqe/vDjvfznjddVUMeurexsxy828+ZeX7xd26HHfbv3751vNGe57/Orn3ZfK/AsXfWl6G96xktfe3MaLrxyBkhzgyW6c2kYT1vHWtWGBYHf/zFPjnzTz9YnBH5oXMnNZXu19WM/EI+XUFXfZj33Hbpd89a4ytGuz4HS8jxx2TKWafkiO5fesIxmdK4QYZUq1zeeGa5W+bc2sY7Tx8jF5xZ2e0yzvLijy3aJr1GrHE91u8DTJ8Dft833PWWry6Qdt2Wy48rC444bOHM5tLpiuq+vkvUf+fuQ/Llt3kJPys9Wu1o0YPNw+4PXLIgnNmCt6+MuErE4562ibZ5lzkzz+dskrtnbLS9TcTHJ1s7dsuwfvdcfE5lOfvUHGlzYiVp1qii1KxW3njLBrfr67/rO6zHsNVhD7V594b6ljFJS8ljotXGS6cjHnmztbBpf8HK9M2njpaLz64S8rZ7cgtlwJh18sRftv96jNa9z15tJcceFXqA0K8zjL/e75xnU2ZudS8ez0W/7mnz3e72/eRWV2zqr9u1/Pp3v/6W9Cs9XAcBBBBAAAEEoi9A8Dz6xtwBAQQQQACBlBDQQJZ2Yp15ir8B9dx9RTJ08np5eMHhgW+bTpxflttcLa+9uzvisvjoL63kjDbZrtdx62i36Ywri8FzZ6nEextbLcPqiu7DAV6sI71tInUS7txdKJNmb5Ipj2y2yla063MgMVddUs3pyNbnTO0aFXwNspbOsFvnr1/PAitoi4M1MLXwgebSKMEGqDj7oA5cJUs/3ntEbjRw/tDYxlKjmsGyFhYWJQ/VwSEr1hyQf3y6Vx5asFW0zSfKL1rtyHSgx6/LFU8IvV2KqdW0EQ1FtxuoUCHN9RS/ApOuNyp1gE3wzu2dbntv0+OTsR0Hy5t+I952U21nwNFRTSoa1QtTo2DH+R08N7meSXqj1cZL39vmuyIZ2p/mr3QZuD1jgj3PrrigquiS9nVqhn7HlB5EaVNmwdJZsmyS+Vls83dXuPe8STtxGxhhcg2/j4nXO8DvfHA9BBBAAAEEEDAXIHhubsWRCCCAAAIIIGApoB0t1/6xulx6bhVpXD9dypd370QPdotgM+Fi2YnjpeOrqEhk9tNbQ87etemM8xLQNZ2p5hYgDFYeNgGHUJ2yNvm3rHYRHV56xlFEFzM82aaT2/CS1odpp+D7n+XKqOkb5NOv9lmfb1OeXuqzzszX1Q50pQmTfbWtMxDkBLe2YdrG4jVbyeYZ6YeX6TV+2VN7rbzw151BT5k3ual0uaaG5/eFaTr0uMLCYvl6WZ7cN2+LLLBYfcPmHjbHRqsdmQZs/AwO2LwnvvzPfmlzxTIbKl+OtUmjnzY2iU/WdhzI4+9PypZ7BzaQc07LMVqtxsYm3LEmwW6bd6/J9UzSHq02XvreNnlL1uB51z/VlJn3NJIqOaFXcFr8zm7pcOvPv/Lc3b++jLitnlTMCP73SLCVYmzKTG8Urq4k87PY5lkUafDc1Mmkzfl1jNvfdX7dh+sggAACCCCAQOIIEDxPnLIgJQgggAACCJRpgUvOqeJ0WJ1xcrb1jKNvfsiT1pd+f5iPTWeWnwFRmw7JcB1oNun3Emw0Dey5BQiDVUqbgEOyBc8j7fDz0oht6pSX64c6RzuJd+0pdGYAz3pqqzMT1+svWvVZZ00/OrGpXHRWZevnhte8BM5zaxvRbGORpl3Pt+no9uN+ptdwc9VldR8e11g6XV49ZmWuMxTf/nCv9By+WtZtOmiaFd+Pi1Y7Mq2reflFMvr+jdYrTwSDiFZe/ES3eZcRPD9c3q0d69HjBjaQfl1qx2WFGZNgt8271+R6JnUzVu3CJm/JGjzXLaSef6iFNGsUem/7ZT/ny2kdfvh166cnpungrNDb5AR7BtqUmdaBcHUlmZ/FNt8UkX5LJ2Lw3K1sTdo/xyCAAAIIIIBAcgkQPE+u8iK1CCCAAAIIJL3AkF51ZVifelK9qvte34HMbtxyULoMXC1vf7jn1/zbdGaV7jyLBNGmQ5LguUioTlm32T+RlFEk50ba4efl3jZ16uChYvl5dYFoIMfLT/cAXbn2gHy/PF/e+XCPfP7fPT29XKvkOTbt0XQwiC7zq3tgtz42K2azzUvmyS04ZNoJ7nadSO1DnZ+oWyOYegztXVfuuKWO1K2VHpPy18EkOgu984CVcVvKPRrtSOuHaV3VbVIGjF0rjz//vz2CvdbPaOXFa3qCnZcMwfNkbccapLyhQ42YDYApXb4mwW6bd6/J9UzqZqzahU3ekjV4rt5u26eU3rbJ7fhI/97QNPkRPE/EZ3Esg+df/+04ObFVlkmTiukxfj0HYppoboYAAggggAACngUInnum40QEEEAAAQQQ8CrQ58baMnFIA+PZSMGCLSb7FgbS52dA1G3WSkkTguehg+e3dKwpM+9uLDnZ5bxWo6ic52ddMU2gTSe3aeDR9N5+Hed3QEBnH7/0SAu54IzKvgRONTC6c/ch+dc3+53nzum/y3bNupu1aUDS7TquCfF4wEVnVZEnpzeV+nXSPV4hOqfZeGg96HtTLbnpqprSqkX090nWevLux3vl6l4rfp2pGB2F4Ff1ux0F7uIWMAoc5+fsaptnvOmAGr/LIhmC58nYjscPaiB39qgjmRX9eb/vzyuSn1YVOP9pf2FVo+XfTYJcNu9ek+uZ1M9otfHS97bJWzIHzx+Z0ERu7VQr5HdCwYFimfDQJhn7wEY5+9QcWfhAc9EVbUL9Il3pSq8brq4k87M4lsHzpQuPkfP/UNmkScX0GL+eAzFNNDdDAAEEEEAAAc8CBM8903EiAggggAACCEQi8Pq8o6Rd26pGlwi2Z3AsO3FKJtJ0KUFdBnjm/C0yaML6oHmMdgdqNAN7NgEHlm13r+I2ndw2gUf3O/t3hN/1edaYxtL7hlqe9r3Wtrdr7y8z7L/6dr98+Hmu/P2Tvb8ux23aht2sTdsYe54fXs/cXEPVSl2JQOvZZedVleOOzjQKoHmp4bq6w4NPbJWB49d5OT2ic/xuR4HEmNZ5P4PnNu+Jj7/YJ2f+6YeI7LycbJNGP21s0mrzrWNz3UiPDdWOO11RXR4a21hqVKtgfQsdvJK7v1B0ENt/fsyXj7/IdZ7fgRVSbMrLJMhl8+41uZ5JhqPVxkvf2yZvyRw873dzbZk0tKFkVwo9UOPJF7dL10GrxWRAz3Ov75ROt688jNOmzPTEZN7zPNyz2OZZFOlAVNN3lkmb8/MYv54DfqaJayGAAAIIIIBA9AQInkfPlisjgAACCCCQkAIdLqoqHS6qZrSUpu79N/+F7fLpV/t8z4su3z76jvqSlek+MylYp7XJDJJAor0Ga4Jl2nQpQbeOdpvOOC+z8kwDe15sbDqw/Qie62yzex/Y6HsdDHbB/flF8tb7e2M669Smk9tLecUCzs/6/PuTsmXRg82lacPQ+5iWzpPOTPzn/+2TF/66S55+eUfY8jPtlHWzjscMMpuytOno3rT1oEx8eLMzOz/aPw1Oa0Askr3FdeagLmd91SXV5Dcts3xfweKHFfnSvsfP8uPKgmhzeA7S2LwX3nzqaLn47CpGefErOOA2I7RkYpIheOf2TjfC9XBQsrVjm4GRylFYWCw/rCiQxe/skgUv7wi7ZYLNt4dJPbZ595pcz6R4/XxXhrufTd6Sof1pXoOVgcnKDF/+Z7+0uWKZTBvRUAZ0qxPy7x9t41Mf2Sx3Td/g+bkcKp2BCybzs9jmWRSr4LmW2bzntsknX/r/d2qw9qXbgPm13ZHJ84JjEEAAAQQQQCC+AgTP4+vP3RFAAAEEEIi5gM1e09GcMWmz7HqoTmvTAHGoDjFbfJuAvdt+hdHuQDW1cQsQBjOy6cAO1Slr0uEZuLdNkMi2TBPheJtObi/lFYs8+lmfdRaZLvmbXiHNNekaeHnvn7kyctoG40E+fgXPTa/j1pnumkmPB+iS55+92kqOPSrT9QqRdnS73iDKB+iyvR0vry5tflNJqlUpH/FS/3tyC2XAmHXyxF8i3/vbJut+tqOS97V5xugqDW07/2ST7KDH2gSJAjNDI76p5QVs3mXxCp4nUzu+7LwqMn9qU6lby2yriBVrCmTCw5ucoKjJz6a8TILdNu3C5HomeYhWGy99b5u8JXPwXPP9xWvHysm/qRSSXwdqde6/Ugb1rOss+x/qt2PXIek9cq288Nedhx1iU2Zu73ubckm0Z3Esg+emW2TF67ls0tY5BgEEEEAAAQSSX4DgefKXITlAAAEEEEDASsCmE6ioSGT201ul3z1rre5hcrBNJ0yoIL7NnniL39ktHW792SRpIY8xWR4ycHKoTrjAv9uUg5fgcaIHz09tXUmef6iFNGvkPrt4+eoCaddtecxngUZUWSxOtulMTYXguU1QeunHe+XKnnb7U5s+N9ysbcotkk5wXa78d8dXkvIui3QUFon833f7D5u56RZUCFTTLdsPSY+hq+W1d3db1NzEPFQDeDor/cIzKztBvDT3MRhHZCSa775watF6L4wb2EAG96prtNT9qnUHpONtKyKaXdeyeUVZMv9oObppRddKEi9rTZhNMDaeQZpkacc2nhs2H5Qew1bLG//Y41pHAgfY1GOTYLfNM9zkeiYZiVYbL31vm7wle/BcV6q57vLqIfn1b4gRUzdInxtrhR1MFupb06bMNBHh6opNHU60Z7HN322RDsjTrXv63Fhbyrl897htkWXSJjkGAQQQQAABBBAIJUDwnLqBAAIIIIBAignYzPhVmmjtRarBjYfvbSxVK5d3LYHdewul76i1svDVHYcda9M5uHr9AWcfw0iWoHfroCuZOLeAr01nXFkMnquVaUBg45aD0mXgann7Q/NOdtdKlUAH2NRjt4BuvLLlV322Cbp5mR1sM4vTzdomUBRJJ7hpJ3KwQUavPnZU2Jl2gfritlJGvOpVpPfVQTraAd+ubVWpXaOCVSA92N63kabH7Xy/2lHp+9hcN7+gSMY+sEkmPrzJLbkh/91moFk0V7hxy4BNG45n8DxZ2rHpN5Luba5bAnUfutqtiA77d9PZqHqSSbDb5t1rcj2TzNi0RS/ffoE02OQt2YPnbu1YB+gsXLzD2bqiTs0KIYvJj22G3OqeTfkn2rM4lsFzm6294rVyiUl75xgEEEAAAQQQSG4BgufJXX6kHgEEEEAAAU8Cpvt268V37SmUIRPXy2OLtnm6V6iT3PYeLHleqBkMNp0rus/ujLlbZNjk9Z7yYbsPs1tnpE0HmpcO1ESfea6FYNrRHs/giqfKYnmSTSe3W0DX8ta+He5XfbbpnA0sxfrB57nG+bj2j9VlzvjGUqNa6A70wMXcrG0GAEXSCW46yCTYahemz9lUmL01eVhD6d+1tmRWdJnK9t8K4PYMN650Fgf61Y5K39JmpQ89V9vUOR1/tEj54Yfa7Hsd6QxFz4lMopnnydKOTVcNKThQLBMe2iRjH9hoVXymz0K9qEmw2+bda3I9k8xEq42XvrdN3uLxrNP0ugW9S+cpVBmYvNd1r+qmDTMkKzP48z/cChg2ZeZW95L5WWzzfRbpc91ma69oDfI2ac8cgwACCCCAAAJlW4DgedkuX3KHAAIIIIBAUAHToGXg5K+X5cn1/VcethxwJLS6DPErjx4lxzRzX9JV7/Plf/ZLmyuWHXFLm44cPfnbH/OlY78VnvKhM55uuqqm6xKCeh+TQL1NZ1xZDZ6bDn7wOkstUGFu71Jbuv6pplQw2EP7pb/tkjEz7Tr0I2kLeq5NJ7dbQDfStHg936/67Nd1QuVj9rgm0vP6Wkbt2M3aZpa8puejf+XKZV1/Fr2u6U8D9DrzvHpV9xU6gq12YRJUCKQlkgDKVZdUE23PlbLcA9O6+kevEWsOI1g89yg57/c5riw6Q/7Ocetk0WuH70nreuJ/D/jLwy3kmsuqGR0eiYfRDYIcFM36bxrY1GTpai/Dp2xwtm2x/en+81OGN3T2njf5RRqoN7lHqGNsgnfxnHmeLO04moP2bJ6FWt4mwW6bd6/J9UzqYjTbeMn72+QtHs86TatN+wtXpjYryoQqo3CDNG3KzKTuJeuz2OZvrkiD5+poOlgmkntp3VlwXzNp3th9Cynd3mbElPURbWli8ozgGAQQQAABBBBIHAGC54lTFqQEAQQQQACBmAmYBi0DCdLgpe7Z22XgKtHZnpH8tKPipUdayAVnVDZaQtctcPr+8y3l7FPdgy6a5sLCYnnm1Z1OPmx+vW+oJROHmAcDNm87KN0Gh9/L06YzrqwGz2064lauPSCdB9gvu6/17b3njpGTTqjkWuSRzA52vXiYA2w6ud0CupGkI5Jz/arPNtexXc5fV49YOLO5USepWphYmy6nrNfLy/9lOexJs82Xw9ag8uVtqxo9K9/6YI9ccvPyw4pR6/8nL7WSE1pmuhavzly/7e61ngLTpjONdXbfo89ukz53HR48Nw0mRDpD3ma/Wb+CZa7wJQ6wqf+274VJQxvKnT3qSLrBICJNkpdBczow7tkHmkvrY7OMsm0y0MzoQh4PsgnexTN4nizt2DR4rpZTH9ksd03fYFxyNs9CvahJ+7V595pczyQz0WzjJe9vk7dkD55rvt986mhnWXavv3Ar2diUmUndS9Znsc03eyQB7UAZzpvcVLpdW9P1+0f/tpvzzDbpd89a6+If3ree3N2/ntGKNF99u1/Ove4nqwGQ1gniBAQQQAABBBBIKAGC5wlVHCQGAQQQQACB2AjojEntiGzVwj2gEkiRBrG/X57vzPp7831ve09r8OqB0Y3llBMruXaGBO6rMw2HTl4vDy8IPgPOpuNDr6kBUl2+feQ0s07by86rIo9ObCqN6qUbF86Spbvl8u4/hz3epjPONkiiNzbtxDYJEJbOiE3Awa1T1jTopvXv9aW7pX2P8K6l0/rk9GZyQ4fqUr58mmv5/bAi37n+jysLXI/18wCbTm4v5eVnWkNdy6/6bHMdDbw9+MRWGTh+nWsWbQft6AVNrG32dtZragd9z+HhB9YEMqN7dU8c0kCqVnafwRsusGcz2/5f3+yXttfbdQ6PH9TACcqaLIceamCRTRv45oc8+VOfFZ7aqenzJtIgvWuFDHGATf3XZYhP6/CDcUe+7dYj+sx99+O9cnWvFUb38NLGVq8/IJ1utx8U5dU3kneZ1on3/pkrG7ZENoDQJO1LP94rT/xl+2GHJkM7Nv3u0IzZrMRh84wJoJkEu22eOybXMylbmzbu5dsvkAabvLl9p5nky8sxNt+Sev1wZWC6tUGodIZa4UqPtykzt3TqvyfrszjWwXOb1Sa8DP6z+fsu3gO9vLQvzkEAAQQQQACByAXSpHLl4sgvwxUQQAABBBBAINkEZt/bSHp2Mlu+uGTeNEjz7+/zZP5fdsjTr+yQvfuKXLN+1cVVpXvHmnL+73OMlvUtecGvvsuTcztpMCf4fZyBAI+2kFYtzJaA12trHp5+Zafcce+6sOnvc0MtGT2gntSp6b4/ciDNufs12L9BHn46/B7xTmfcmEZSOdt9mePvlufLCZccuWx9OPhv3zxWjj/afXCEut52zzpZ8PIO13IMHDD2z/VkaK+6kpHuHpDW4MuFN4UOeA/rXVfuvr1uyH0oSyZKZ5csen2X9Bm11qjezRrdSLp3rGEU1HNmxC7aJn1GuQdijaEMD5w7sbHTPkx+XsrL5LqRHuNXfW77hxx5anpTaVjXbLCKLqM5fOoGefyF0PVXB748OqGxXHxWZaNBFAELE2svzx8NoGua9RkU6nfjldVl8pAG0sDQwQlCDlgtuiR66V+ny6s7z5oa1dyD8M4qI5/mSpdBq41WGRnSs46M6FvXKMCv6Vry9z1yeY8VR6Tx7tvrOdepmOH+TNHnwCtv75ZuQ9YYPQcCN5s8tIH071LL6HmwJ7dQBoxdL0+8aP5cjLQN6fk27chZeWHwGnn7w73Gt154f1PR+pDmzuxcU+uDDqjoP3Z90LoVuLEzMO7uhlYD4/Tai17fKZ3vWG2cfr8PtHmX+X3vcNeb9/x26TH88FmUydCO31lwlLOqkMlPv8OeemmH3Doi/GzRcXfWl/5daxt9K5W8bzDD0umyefeaXM8k3zZt3Mu3XyANNnlz+04zyZeXY2zbX7gy6HpNDZl5d0OpkuP+nguW1idf2iFdBx++IkrgOJsy03NM6koyPottvs/Wbz4oNw9cLUs/yfVSNZxz9O+jpc8c7bxXTH76bdXvnnXy6ju7XQ8/7/QceXhsIznO4O8kvVi4byzXm3EAAggggAACCCStAMHzpC06Eo4AAggggEBkAs4Sxvc1NV7CONjdCg4Uy9Ydh0QDWD+tKpADB/4X4G7euKITdNbAlck+uMGu7yxz/OBmmTRnc9jM2nbA6cW0415nQWoASwcCaCdloLPmxitryK2dakrrVplWwTY937QT0qYzzksHarIEz207x7TcdEDFuFmb5OW3gneQ6WCNu/rVk5OOzzIOEjnLwv85ePAxspbmfrZNJ7dJQNf9jv4f4Vd9dvYRn9dCjm5qPhhGV5N447298tii7fLGe/9bFeOyc6vITVdVl0vPqWK0Z3hpFVPrSUMayJ3daxsvh6330TR/+K99zrNn4eL/BdGvubSas1LCZedWNgryBp5lbkFIHWB0edsqRu1B29iKtQUyY97WkIOAtON51O315JzTsqWCwaoOms4duwqdgTqa1tI/m075QJ61o/y51w9/fpe+rj5f9Hne6/qazlLipkHjH1YUSPue3ma3R9K6bNqRBh+nz90iI6ZtNL6lrXPgwvvziuTND4K3MX1XXnJ2Zev3vB/BFeOMhzjQy7dDpPc0OT9U8C3R2/GiB5rJde2qmWTROUafNbo9wCPPbj9sMKYO/NNn97V/rCYtGlc0brclb2zJ+YgZAAAgAElEQVQSwLR595pczyTjNm3cy7dfIA02eTP9bjXJn80xtu0vXBmc2rqSPP9gM2nWyH3v6tJp1L9lJjy8WcY+GHxLFZsy02ub1JVkfBbbpNmv57vNAFu137230Pm7Tv9uDLbNmP5NqtfUAYomq/roNZ1l4Rdul36jYz+41qY9cSwCCCCAAAII+C9A8Nx/U66IAAIIIIBA0giMH1jfCfqYLLcb60z9umRsn5Wusws1QPLG/KPkzDbZnpOpnWfaQZKVWc5TR63eOFxwqHTCbDrjvHSgJkvwXF36d6ktEwbVl+xK7rPwA45aP3Tghi6xvnJtgTPI4agmFZ3BILVrVLAqQw1kTn5ki4yeab4XteeKFuREm05u04Cun+kzuZaf9dlm9mLptGkbzisolqyKadYDX0pfy9RaA/5/eai5nNjKfaWHYJaa5vyCYif4aBrcLXkdk05qHVAyZ1xjq1U0tI3t2lMoy1cXOIOjNJ06KEqDE/VrV7Dy1XOffGmndB8WfGaf5uf1uS2k3fn2e9ZqOjW4q6t+6IAo/eVkl3fy6qUexHMVCpt2pPnUZ9c//2+/rNlwwMl3RkY52bL9oPQfsz5ks50+oqHc3qWW1WCPkhfzo40lSjDCNnhn8iz045hQwbdEb8eReGo71gGT+i43WYHCzdkkgGnz7jW5nlua9N9t2riXb79AGmzyVhaC55rvj144Rs442f7vAB0A3GP4Gnnt3eBbUtmUmabDtK4k27M4HsFzr3/f6btx1boD8v3PBZK7r1CqV60g+q3WpEG69d+8utpax9tXedoqxuSZwDEIIIAAAgggkLgCBM8Tt2xIGQIIIIAAAjERePOJo+Sisyp7CtpEM4HO3sAj1h42kzTc/WyWNI1Gup39l5/cJgMnhA5alLyvTWeclw7UZAqeq4vNjDo/y89mkIaf9y15LZtObtOAbrTSGuq6ftZnLzO5o5HfffuLZNjUDTLrqfBbMOi9vQwA8SPNNs8d3cagd+eaVkFvP9Ko19DZpdcPWP3rCh/BrqszmKcMbSDVqnhbdtevtMZzFQqb4ESo/LoFwmxX+/DLteR1Pvpin1zW7WfXgXHRuHfJa0YS7I1m2sIF3xK5HetqH/OnNJG6tcy3uomW43NLdkmn/qvCXt7m3WsaEHXLj5/vynD3ssmb2zPDLU9e/922/bmVwSPjG8ut19W0/ntm2c/5ctpVP4Z8HtmUmVq4pTPglWzPYpv3k8mgPtN6E8+/73QA4fCpG2XOQvfvQNP8cBwCCCCAAAIIJI8AwfPkKStSigACCCCAQFQEdHlM7ezUJQ+9zHqMRqJ0BvfI6fadFfGaSe8lAGvTGZcKwXOth8/ObOosrRyrX2DJWN1zN7Bsf6zuXfI+Np3cqRA81y0lFs1sKk0b2i+/6mf5HSoslpnzt8qgiRuMLvvktCZyQ/vqMQtO2z53tKP+pdnNnT2JY/ms171C+4xaZzQQKtaGpQtWZ6vpcvX6/onX7+u/Hut5FQNNs0kgTIOcj05o7GyrEuuf7cC4aKbPNngXzbSUvHa44Fuit2OvK0j4bfvxl/vkzGt/CntZm3evaUDULR/R/vYL3N8mbybPDLd8efl32/bnVgb9bq4lkwY3sFrFSNO9+J3d0qHXypBZsCkzvYhbOkveKJmexfEKnqtXPP6+05Uwps/bKqNmxO97wEu74hwEEEAAAQQQ8E+A4Ll/llwJAQQQQACBpBXQwKUu6XvWKdkxDaoEA9uw+aAMnbLB2bPOy2/y0AbSv0st62X5vNzr/9m7D2gpirSN488FRBSRoICKijmBOWLOWTFHDKCuYgJERQRBCZIUMOeMOeLqmiPrGnZdE+YsBsRIlvyd9/Y3y4Tu6eqenrlzZ/59zp7dZbqrq35VHW6/FeyYVACr6/nf+a6vF5RulI9x1RA8N6dSfkQsl8C5lTvKR+5qCJ6bSbFGV9p00V98O1frruG2pvoHn/6lw8742mm6Tgtq2fTtpZrJw2U0d/b9p9SdVKIEzi2vddmZy9rG3Y//oRPODZ5aPu5zIspx94xtLxtpF7eDg2sgrPPuzXX1JSuXNIBu08vblPLjn58ahaRo+0YN3hUtI1kJhwXfyvk6LuYoUbuf2LIstsRF2GYjRs8f8aNuuu+3wF2jPHvD6iQsP6nfi/3ulzpPlLK53jNcy+i6X9TrL6wO7Nl7x6hVtWIb905BLp3kotSZlT0sn9k+9eVeXJfBczMrZec6AueuVzH7IYAAAgggUNkCBM8ru34pHQIIIIAAAs4CFvixAPph+7RQ4yVqnI9LakcLZr778WydM+QHvfzmjIKSHXj2Cup9chtZmYq52Ue3p1+ZrmN6fhN5+tkoH+OqJXhudWUfEa8c2E6rrlS8UcfW1l59a4ZOH/B9nY44j/ORu1qC58UYXTl33iLd+cjvWrhIzlO7Rg2oWr7vvWI17b1js6KNQE91/Djtou/1xjszI9/ibGT/9YNXrp3lIW6ANuyklke7b5058PvI9/O6CKBbPT/96nQd3SP6vTzMIurvhQYfowTCrMPSFQPaae3V3DqTRC1Lan9rD599PUe9hvzgNANB3PNEPS5q8C5q+nH3dwm+lfN1nPQoUWs//35/lm5+4DeNumAlNW/mtrRDWAejKAFmlzpxqe9iv/vFea+Ics9wKaPrPlGvP5c6ePvxdbVZB/cZjKbNWKAeg37Q7Q//HpjtKHVmibjkM/tk9eFeXNfBc3u/unbQKjrqgBZq1LB4f6f+MXWBhl//s0beOMW1KbMfAggggAACCFSoAMHzCq1YioUAAggggEBcgZOOWE59u7fRGqssWbTASnbepk5foDsf/V39LvspchA6qJwWhB3VdyWt1b445bA821rI/WNO5xflY1w1Bc+tPi0oMLZ/O221cfJLCVi93fbQ77VBnHLZonzAr5bgudVNkjNipH8MjTq1q3WSuePh33Vy30nOTWZM/3aye2nSHXgsL8/9c7r+duGkSDNdZGfcpuu2abttpF7SH6Ft6vOHn56q7hdNin0/N7frBq+iQ/duXvRZRCy/NtPJOUN/iJ1f54bhuGMhI+yiBsKK2RasuEm1WUe6SLtFDd5FSryAnV2Db8Wsu0KvY5s95KQjWhV8/Vr7efSZqTrpgu9qRxQ/ecsate91LluqU6atfW6dN7K3KM9e1zoJy1ex3/1S549Stqj3jLAyuv4e9fpzqYP7rlxNR+7XwjUL+ub7uTrirG9qO2cEbVHqzNJwyaffuYp5PSdxL67r4HnKbMg5K8re41w70bg2BrtfvPPRbPUeWngnbtdzsh8CCCCAAAIIlLcAwfPyrh9yhwACCCCAQJ0IWOCix4mtdfKRy9WOAC7W6MRf/5ivx56dqkuunFxQICgIycpxSc8VddzBLbV8y0aJWM6avbB2JOXgq3+ONeozlYkoH+OqLXieMupzahudc1IbtVmu8LqzQMCLrxdeb4k0oqxEonzkrqbguTEVGkS1wMvLb8zQRWMm/+96tTRfvHstbbHh0s7VGSe4sNeOzXRJjxW1+YZLFRygto+6tlb02Num1K7JndSWZGcps377g9kaeMVPeubV6YlkMUnD7AylPpQPuXqyHn22PKYRT+XR2uhtI1fVQXs0jzyDQZy2aue1ttCrW+vaTitJPPNtNP/HX87R2Nt+qQ0mleMWNXhXqjJEDb6V63V8zkmt1efUtrGe4XZ9fjVpjoZdNyWj/URd0uOHn+fp+N7f1j7/s7coz96odRLUVor97pc6b5Syxb1nFHo9RL3+XOogapr/+u9MbXf453mLEqXOLCGXfOY7Ybnei8sleG521sl2cK8VtPM2yyT2fnXNXb9oxA2MNi/0uuZ4BBBAAAEEKkmA4Hkl1SZlQQABBBBAoAgCNpXgiYe20k5bL6PlWzaM/CE/PUv2MdRGgP73w1l64B9/5l2LMsmiWCDi9C7Lyz6A2VrHUUdapgJXz06YVhu4smA2W2kErO76dm+rQ/duoTVXbRyp/Vm9/fzrPD35EvVWmtoq3lksiNr3tLbqtFlTp2UlbIr29z6eravu/FV3PRo8HWvxcrw4Zcv7Od3aaOtNlo48UsoC0p9+Nae2DNeO+7VoI6NtmYvjDmqp9ddq4uSbKp1dY7a28IuvT6+diaPQJTeC6mPLjZZW92OX127bLqN2bZeIdB/ITtNmn3jz3Vm6/p5fyy5onp1X60DUs2trtV1+CeeAdqGBsIP3bF77vLTgxDJLR1/6pD75luL6L+U5yvE6ttG0g3qtWNsRpGXz8OnW7Z7y3Y9zdc/jf2jYdT8X7Z5XynrhXAjEEeBeHK5WyPuVdar94NO/dNP9v5Xs79HwErEHAggggAACCJSTAMHzcqoN8oIAAggggECZC9hH0F06NdM2myxdu17usss0qP2ov/RSuR/Y58xdqMm/zNfMWQv18Zd/6fX/ztQ//zOzzgPPFow9ZK8W2n27Ztpg7Sa1I6Kyp/5L5d2mc3zt7Zl6/PmpdZ7vMm8aJcmejYg8cPfm2m7zplpt5cZaoXUjLdl4cdubP3+Rfvplnn78eZ7eem+WHntuat6pOEuSaU6SqIDdg/529HLaZZtmtW0g/dr95ff5tXVvnSXK9Zq1kVvWhjfvuHTtvaft8o3UoMHitTvt3mNlsCmGX31rph599s+izMoRVCnme/CeLbTjVk1rp0a2aZLT7+8LFy7Sz7/O15Tf5uvtibNqnf1GdCZa6VmJpe7hO2zZVO3bNf5/R//nkM0UYh1ovvtxnr78bk6d5DcJi2MObClbisSeWdZ5oFGjxW0m/b73xruzdO/jfyT2vAprr+XQHpLwrbQ0yvU6PuWo5bT/LstqvTWbZNz77Dq1EeJvvTdTD/7jz5LfUyqt/ilP5QlwLw6vU+tku+cOzbTxekup9XKN1LpV5qxV1rHL3l0++vwvPf/adD3yzJ90zglnZQ8EEEAAAQSqWoDgeVVXP4VHAAEEEEAAAQQQQAABBBBAAAEEEEAAAQQQQAABBBBAAAEEEDABgue0AwQQQAABBBBAAAEEEEAAAQQQQAABBBBAAAEEEEAAAQQQQACBqhcgeF71TQAABBBAAAEEEEAAAQQQQAABBBBAAAEEEEAAAQQQQAABBBBAAAGC57QBBBBAAAEEEEAAAQQQQAABBBBAAAEEEEAAAQQQQAABBBBAAIGqF6jZaZ99FlW9AgAIIIAAAggggAACCCCAAAIIIIAAAggggAACCCCAAAIIIIAAAlUtUKNllyV4XtVNgMIjgAACCCCAAAIIIIAAAggggAACCCCAAAIIIIAAAggggAACCBA8pw0ggAACCCCAAAIIIIAAAggggAACCCCAAAIIIIAAAggggAACCFS9AMHzqm8CACCAAAIIIIAAAggggAACCCCAAAIIIIAAAggggAACCCCAAAIIEDynDSCAAAIIIIAAAggggAACCCCAAAIIIIAAAggggAACCCCAAAIIVL0AwfOqbwIAIIAAAggggAACCCCAAAIIIIAAAggggAACCCCAAAIIIIAAAggQPKcNIIAAAggggAACCCCAAAIIIIAAAggggAACCCCAAAIIIIAAAghUvQDB86pvAgAggAACCCCAAAIIIIAAAggggAACCCCAAAIIIIAAAggggAACCBA8pw0ggAACCCCAAAIIIIAAAggggAACCCCAAAIIIIAAAggggAACCFS9AMHzqm8CACCAAAIIIIAAAggggAACCCCAAAIIIIAAAggggAACCCCAAAIIEDynDSCAAAIIIIAAAggggAACCCCAAAIIIIAAAggggAACCCCAAAIIVL0AwfOqbwIAIIAAAggggAACCCCAAAIIIIAAAggggAACCCCAAAIIIIAAAggQPKcNIIAAAggggAACCCCAAAIIIIAAAggggAACCCCAAAIIIIAAAghUvQDB86pvAgAggAACCCCAAAIIIIAAAggggAACCCCAAAIIIIAAAggggAACCBA8pw0ggAACCCCAAAIIIIAAAggggAACCCCAAAIIIIAAAggggAACCFS9QE3rNdZYVPUKACCAAAIIIIAAAggggAACCCCAAAIIIIAAAggggAACCCCAAAIIVLVAjZo3J3he1U2AwiOAAAIIIIAAAggggAACCCCAAAIIIIAAAggggAACCCCAAAIIEDynDSCAAAIIIIAAAggggAACCCCAAAIIIIAAAggggAACCCCAAAIIVL0AwfOqbwIAIIAAAggggAACCCCAAAIIIIAAAggggAACCCCAAAIIIIAAAggQPKcNIIAAAggggAACCCCAAAIIIIAAAggggAACCCCAAAIIIIAAAghUvQDB86pvAgAggAACCCCAAAIIIIAAAggggAACCCCAAAIIIIAAAggggAACCBA8pw0ggAACCCCAAAIIIIAAAggggAACCCCAAAIIIIAAAggggAACCFS9AMHzqm8CACCAAAIIIIAAAggggAACCCCAAAIIIIAAAggggAACCCCAAAIIEDynDSCAAAIIIIAAAggggAACCCCAAAIIIIAAAggggAACCCCAAAIIVL0AwfOqbwIAIIAAAggggAACCCCAAAIIIIAAAggggAACCCCAAAIIIIAAAggQPKcNIIAAAggggAACCCCAAAIIIIAAAggggAACCCCAAAIIIIAAAghUvQDB86pvAgAggAACCCCAAAIIIIAAAggggAACCCCAAAIIIIAAAggggAACCBA8pw0ggAACCCCAAAIIIIAAAggggAACCCCAAAIIIIAAAggggAACCFS9AMHzqm8CACCAAAIIIIAAAggggAACCCCAAAIIIIAAAggggAACCCCAAAIIEDynDSCAAAIIIIAAAggggAACCCCAAAIIIIAAAggggAACCCCAAAIIVL0AwfOqbwIAIIAAAggggAACCCCAAAIIIIAAAggggAACCCCAAAIIIIAAAgjUbLfXXotgQAABBBBAAAEEEEAAAQQQQAABBBBAAAEEEEAAAQQQQAABBBBAoJoFatSiBcHzam4BlB0BBBBAAAEEEEAAAQQQQAABBBBAAAEEEEAAAQQQQAABBBBAQATPaQQIIIAAAggggAACCCCAAAIIIIAAAggggAACCCCAAAIIIIAAAlUvQPC86psAAAgggAACCCCAAAIIIIAAAggggAACCCCAAAIIIIAAAggggAACBM9pAwgggAACCCCAAAIIIIAAAggggAACCCCAAAIIIIAAAggggAACVS9A8LzqmwAACCCAAAIIIIAAAggggAACCCCAAAIIIIAAAggggAACCCCAAAIEz2kDCCCAAAIIIIAAAggggAACCCCAAAIIIIAAAggggAACCCCAAAJVL0DwvOqbAAAIIIAAAggggAACCCCAAAIIIIAAAggggAACCCCAAAIIIIAAAgTPaQMIIIAAAggggAACCCCAAAIIIIAAAggggAACCCCAAAIIIIAAAlUvQPC86psAAAgggAACCCCAAAIIIIAAAggggAACCCCAAAIIIIAAAggggAACBM9pAwgggAACCCCAAAIIIIAAAggggAACCCCAAAIIIIAAAggggAACVS9A8LzqmwAACCCAAAIIIIAAAggggAACCCCAAAIIIIAAAggggAACCCCAAAIEz2kDCCCAAAIIIIAAAggggAACCCCAAAIIIIAAAggggAACCCCAAAJVL0DwvOqbAAAIIIAAAggggAACCCCAAAIIIIAAAggggAACCCCAAAIIIIAAAgTPaQMIIIAAAggggAACCCCAAAIIIIAAAggggAACCCCAAAIIIIAAAlUvULPOFlssqnoFABBAAAEEEEAAAQQQQAABBBBAAAEEEEAAAQQQQAABBBBAAAEEqlqgRq1aEjyv6iZA4RFAAAEEEEAAAQQQQAABBBBAAAEEEEAAAQQQQAABBBBAAAEECJ7TBhBAAAEEEEAAAQQQQAABBBBAAAEEEEAAAQQQQAABBBBAAAEEql6A4HnVNwEAEEAAAQQQQAABBBBAAAEEEEAAAQQQQAABBBBAAAEEEEAAAQQIntMGEEAAAQQQQAABBBBAAAEEEEAAAQQQQAABBBBAAAEEEEAAAQSqXoDgedU3AQAQQAABBBBAAAEEEEAAAQQQQAABBBBAAAEEEEAAAQQQQAABBAie0wYQQAABBBBAAAEEEEAAAQQQQAABBBBAAAEEEEAAAQQQQAABBKpegOB51TcBABBAAAEEEEAAAQQQQAABBBBAAAEEEEAAAQQQQAABBBBAAAEECJ7TBhBAAAEEEEAAAQQQQAABBBBAAAEEEEAAAQQQQAABBBBAAAEEql6A4HnVNwEAEEAAAQQQQAABBBBAAAEEEEAAAQQQQAABBBBAAAEEEEAAAQQIntMGEEAAAQQQQAABBBBAAAEEEEAAAQQQQAABBBBAAAEEEEAAAQSqXoDgedU3AQAQQAABBBBAAAEEEEAAAQQQQAABBBBAAAEEEEAAAQQQQAABBAie0wYQQAABBBBAAAEEEEAAAQQQQAABBBBAAAEEEEAAAQQQQAABBKpegOB51TcBABBAAAEEEEAAAQQQQAABBBBAAAEEEEAAAQQQQAABBBBAAAEECJ7TBhBAAAEEEEAAAQQQQAABBBBAAAEEEEAAAQQQQAABBBBAAAEEql6A4HnVNwEAEEAAAQQQQAABBBBAAAEEEEAAAQQQQAABBBBAAAEEEEAAAQRqNt91l0UwIIAAAggggAACCCCAAAIIIIAAAggggAACCCCAAAIIIIAAAgggUM0CNVquFcHzam4BlB0BBBBAAAEEEEAAAQQQQAABBBBAAAEEEEAAAQQQQAABBBBAQATPaQQIIIAAAggggAACCCCAAAIIIIAAAggggAACCCCAAAIIIIAAAlUvQPC86psAAAgggAACCCCAAAIIIIAAAggggAACCCCAAAIIIIAAAggggAACBM9pAwgggAACCCCAAAIIIIAAAggggAACCCCAAAIIIIAAAggggAACVS9A8LzqmwAACCCAAAIIIIAAAggggAACCCCAAAIIIIAAAggggAACCCCAAAIEz2kDCCCAAAIIIIAAAggggAACCCCAAAIIIIAAAggggAACCCCAAAJVL0DwvOqbAAAIIIAAAggggAACCCCAAAIIIIAAAggggAACCCCAAAIIIIAAAgTPaQMIIIAAAggggAACCCCAAAIIIIAAAggggAACCCCAAAIIIIAAAlUvQPC86psAAAgggAACCCCAAAIIIIAAAggggAACCCCAAAIIIIAAAggggAACBM9pAwgggAACCCCAAAIIIIAAAggggAACCCCAAAIIIIAAAggggAACVS9A8LzqmwAACCCAAAIIIIAAAggggAACCCCAAAIIIIAAAggggAACCCCAAAIEz2kDCCCAAAIIIIAAAggggAACCCCAAAIIIIAAAggggAACCCCAAAJVL0DwvOqbAAAIIIAAAggggAACCCCAAAIIIIAAAggggAACCCCAAAIIIIAAAgTPaQMIIIAAAggggAACCCCAAAIIIIAAAggggAACCCCAAAIIIIAAAlUvULP5brssqnoFABBAAAEEEEAAAQQQQAABBBBAAAEEEEAAAQQQQAABBBBAAAEEqlqgRssvR/C8qpsAhUcAAQQQQAABBBBAAAEEykigWUupzcref9bccHHGvvxAmvydNPkbafbMMsowWUEAAQQQQAABBBBAAAEEEEAAgUoRIHheKTVZ7uVYob106hCp6bKZOf15knTjRdL0P5ItwVJNpdMulVZczT/dH76SbrlYmjE12fOWe2o7dJYO6FaaOvCz6LiNdPQ50hJLJic19Tfpqw+lj96UPnxLmj83ubRJCYH6KBB0nX01Ubq+X30sUW6e/e5ldVmyt56VHrqmLnNQPuf2a38zp0k39Jcmf1s++SxVTux9ZO/jpG32llZdV2rUyDvzlB+klx6k3cSph2Je//PmShac/eZj6b0J0m+T4+Qw95hivP+kzrJwgZff77+Q/vNi/b3OWrWV9jtR2mpPqf26UuMm4fZ2b/n8Pen5+6SXH+UdMFyMPRBAAAEEEEAAAQQQQAABBBBAwEGA4LkDErskIGAjRoY9LC3bKjOxH76Uzu+c3MdJS90+VA8cJ228vVRTk5t5+7g48BjJAujVth3ZQ+p6UfHrIMh150Okc650+yAap24WzJc+eVt64ArpreelRQvjpMIxCNRvgaDr7MM3pd771e+ypXLvdy+ry5K98IA06vS6zEH5nNuv/U37Xep7qBeUrJatpoF0fB/p4O5Sk6X9S027idcaSnn9z/hTeuMZ6d7Rkr2zxt2K/f6Tnq+/Zkkf/Eu653Lp43/HzXHpjttiN6lrf2mNDpJdN3G3WdOlZ+726sruOWwIIIAAAggggAACCCCAAAIIIIBATAGC5zHhOCyiQKmC5xY473uztOXuBM79qqjSg+epMi9aJNko29FnSV9OjNhY2R2Bei5A8Lz0FUgQdLE5wXMvANhrrLTHUfmDgbSbeNdqKYPnqRzarDY2stlmS4oTmC1l8Px/70ILpf++Il3RS5ryfTzrYh5l07H3GCNttlNhQfPsPNqMRDf0k158qJi5J20EEEAAAQQQQAABBBBAAAEEEKhgAYLnFVy5ZVW0UgTPCZyHV3m1BM9TErYcwJXnShPGh9uwBwKVIkDwvPQ1SRB0sTnBc2nHg7xZVoJGnKe0aDfxrtW6CJ6ncjplkjT0JOnT/0bLe10Ez8v5XWjXw6TuwyRb17wYm81ENP5G6aaLmYWoGL6kiQACCCCAAAIIIIAAAggggECFCxA8r/AKLpviFTt4boHzc66Stj+AEef5Kr3agudmMXuGdGVv6aWHy+ZyICMIFFWA4HlReX0TJwi6mKXag+c26nzoA9JmO/u3w7l/SXNme7+9/Ih0TZ/St9f6fsa6DJ6b3W8/SYNOiBZAr8vgeepdaPTZ0oTH6772Dz9LOq6P2xI+NuJ/9szFeW7YSFpqGf93/eySWQDdpk3DHnkAACAASURBVHG/6jwC6HVf6+QAAQQQQAABBBBAAAEEEEAAgXolQPC8XlVXPc5sMYPnBM7dG0a5Bs+n/SZ984l7OVJ72qi+lVaXmjbP/yH1x6+99XZ//i76OTgCgfomUA3B8x06Swd0i1czLVpLq66Te6xNazz523hpvvWs9NA18Y6ttKOqPXhubWv4o1Krtpk1azOh2JTfzz9AIK/QNh8UPC/kGk7lyaYSt7pr3CR/Lt9/TRp4TGZgN98RQffluO8/6edq2UZafiXJ3ofzbZM+l/ofWbfvQseeJx3dS2rU2D+ntuyO5fOF+71p8v3e2+zYtTaUzHS7/b2y19T4p2cB9JsGSo/dUGir43gEEEAAAQQQQAABBBBAAAEEEKgiAYLnVVTZdVrUYgXP7QOaTY26y6GMOHep4HINnn/4ptR7P5cS+O/Tbk3phL7StvsGf5BlZGh8X46sXwJ2HZwxwgv+pI/SK/Q6q18KwbkNCrxxj0imhqs9eL7VHlLfm7zRsanNAoL3j5VuH5qMcbWnUuxr2N4tdztcOqa31HZVf+2oQdlid2qyGQ+22l064UJp9Q7+78TWDp+4te5mO+iwtdT/dqlla3/T77+QbhogvflstBa+9Z7S6cOD6+qPKdLFXaLNFBAtB+yNAAIIIIAAAggggAACCCCAAAIVJkDwvMIqtGyLU4zgOYHz6NVdqcHzlISNRj37Mv81NO3j6YWHS19/GN2NIxCorwLpARuC514tFjvwVl/bSlL5rvbguV/5Z06TLjlOstHKbIULlOoaXraVdOEt0sbb+wejP3lb6nPQ4mn485Ws2MHz1Lnt3bjnGC/4bwH17M1m1+hzcOlHn1snhCH3S6usnZsn64jw3L3S1X0km6Y9zmaj7nuMlXbq7F/u156QhnRj1oc4thyDAAIIIIAAAggggAACCCCAQBUKEDyvwkqvkyInHTy3D4K9r5J2O4IR51EqtNKD52ax+5HS2ZfnTrlqI67uuFS6b0wUMfZFoH4L7HqY1PMKqfGSEiOrvbosVeCtfrec+LkneO7NiJM+7fe0372lQ778IL4rRy4WKOU1vNwK0rBH/Jd6mPGn1ynig9fDa6dUwXPLyZJLSZfcI22yQ26+5s2VruztBatLudk1scfRue/sFjh/4ArpzhGFB7bz/W0Qpa5K6cK5EEAAAQQQQAABBBBAAAEEEECgLAUInpdltVRgppIMnhM4j99AqiF4bu1j6APSZjvnOv3rH9Kg4+P7cSQC9U3A1pc9ro+X67tGSHePqm8lSD6/pQy8JZ/78k+R4DnB82K30lJfw/seL3UfLi2RtU73wgXSDRdJ428ML3Epg+eWm012lPrfJi3TPDdvj98sXXtBeJ6T2iMoL9ap0Tp1XX5W4YHzVF7zdXaY8Lg0tFtSpSIdBBBAAAEEEEAAAQQQQAABBBCoYAGC5xVcuWVVtKSC5xYY7TVW2uMo/2kZbb3EgcdIP3xVVsUvm8xUQ/DcsDv/TTp1sNSgYSb95+9J5+7vNsVq2VQaGUEgpkB6R5K/ZkkjTpVefypmYhV0WKkDbxVE51QUgucEz50aSgE7lfoaXnE1acSjUptVcjPtGogudfDcRp9f9oS09sa5eX77Janf4QVUQIRD7Tk0+F5pi91yD/rwDan/kdLsmRESdNj1kNOlkwfmvgPW1ZT1DllmFwQQQAABBBBAAAEEEEAAAQQQKC8BguflVR+Vm5skgucEzgtvH9USPN9qD6nvTdJSy2Sa/fCldH5n6bfJhVuSAgLlLrBXF+mM4d700TZd9AWHSNP/KPdcFz9/pQ68Fb9E5XUGgucEz4vdIuviGr78SanD1rklc10Oo9TBc8vpedd6yxtlbx++KfXer9i15KW/YSdp4F3SMi0yzzd7hteh641nks+HjT4fOV5qt2Zm2rae+jV9pKfuSv6cpIgAAggggAACCCCAAAIIIIAAAhUlQPC8oqqzjAtTaPDcAudnjZL2OlZq2Ci3oKUYcb5UU2m9LbzRM2t2lBouIa3YXlpiSenn7yQb2Tnle+mT/3ijO0sVoG3VVtrvRKljJ6ndGtLU36UPXpOu75frVC3B80Lbm+ulFMU+X5rWtrbZW+qwjbeuatPmkqX941fSvDnSlxOlt56VPnxLso+/pdjsmuuwldRpX6+9N2slNW8l/fStNHOa9M4r0osPugVjU+XbfFepzcpSyzbeh3Qr3+8/S+9NkF55zC2tqGVfob20xa7SxjtIzZfzbNu088pg16ut//rZO9K7r5bWt5gm1v7Pukxad1Nvhg67N40+W3r1MXc9O26tDb12afc9C8Db/c7ue1Zvlqa5vf2i57ZooXvadb1nKQNvbVeVtt1X2mArr/1Z+7fN2t6sGdLEf0lvPitN+rz4Kqt3kDrtI62zqdR0Wa8+bcTnH1Okqb9512ESz66kg+f1rS0mXf70llGqOozSGpN6DkY5Zymv4VS+ggLR5Rw8D3IqZfD87MulfU/Ird3XnpCGdCvesyOovp65WxrTI0pry923HK/DwkqU7NHWaeGAbtLam0g2a8OvP3rvHw9d43aeRo2998+t9vTeP+3vrJXWkBbMW/wOau8f9rz6+kO3NOPsZZ0w7JmZen+053ejJbw8/PlLcs/MOHnjGAQQQAABBBBAAAEEEEAAgaILEDwvOjEnqBUoJJhZl4FzO/duh0uHnSGtso5/4N6vim0dxz9/9dZyfOAKadrv0RqCBVvOGOEFrFLbJ29LFx21+P9b8O30EdIuh0j2oSl9C/owWu3Bc+vY0Gvf/B9ri2Xv1wKsI8bR50jrbe7WtubO8T7W3T7UG0kcZxt8n3e+1Db3L28klq0Hb5u1+f27Ssf09oLc+TYL5L/+tHTVuf5tfNlW0imDpJ0OlhovmT+tBfOldydIV/TyAouFbPaB8/i+0jZ75Y52CyvPp/+V7h0j/eeF6DkIs7UULW/dBnoBVReTj/4t3XKxZNe/65YevLMg97gR7h+t7aO3tUnL39LN3M5o57DRg7deUnjduZ2xsL2KHXiz+/HBp3rXkU3zXFMTnl8LXj93X7znRb7U7Ro8ooe31IkF78M2e3ZNmSQ9cZv06A3xOuskFTyuL23RntVW5tRmHfxs1pP0erfOJTOn5z57Xn7Eu/+WWx2W8jkY1ib9fi/2Nex3ToLn0WvKOg/ZdPfWiS19K8UyIvsc571HZ78fx12+py7updn3FjP88Wvp4mOlP36JXh92hF+a2X9f+KVsyyF1OS/zl+z7l3Wk6X21tNlOuUtruXQyWX9L793TgtVh70epnMz403t23js6+t9afuW0d2BrOwedKq2ylv8SYenHpZ6Z1jHAZjQoVQfXeLXPUQgggAACCCCAAAIIIIAAAhEEatbZZptFEfZnVwRiCcxZeR19f9aVWmCjPtO2xlO+08pXnKFGU3/1T7emgX45+Ez9ufMRWpS9frWkxj9/p5WuP1eNf5kUK1/5Dpq95iaa3KWf5i3fzi34EZBYwxl/qvXDY7Xsv92nppy+xR6afGw/LbLRFv+/LfXV+1pl9Km1/2/ecivqp5OG6q9V1/c9a/q+6Tv8vufx+vXA7tHqIEFZv3JZ8kH5jXvqaVvupZ+PuVCLlsjsVLDM+69qpRvzByqKZZ9elvkt22pyl/6atc7m8drWooVq9s5LanP/KDWcOTUS06RzbtDsNTb63zE18+ZohbuHqtl/ntP85svrp25DvN9dAn7/n8oSv0/Wirf0U5NvP/pfujM23klTjjxP85d1CNillcCulxXGDVHTia9FKpftvKjhEppy+DmatvW+OXUfKbFFC9X0w9e1wl2DI/nms7XzW7v85dCeWpA9fW1I5moWzFOLlx9Q68eudRqlN2OjHWvPs+T3n2m5p26t/e+wrdbuiN6ats2+tY5xtgZzZ6vVU7ep1fN3O+UzzjmSOMbvPmjpLvvWU1rhzkEFnWJmx+30s7X7lm1jpdPgr1la7okb1fKVBwszrGmgP3c4WL/t/zctWHrZWHlpNO232nvMMu+9Eul4v3uo3adWvursimyLk48foGlb7RPJKLVz3jZXZnWYxDtILCSfg4p5DQfl8acTL9H0LfbM+bn560+o7d1DQ4tWqvef9Iz8tk83/bbfKTl5W+qLd7XK2Mx3wdACxNghqMxNvvuk9vw11nmvSNvcNqvq14PP1MImTTPO0HDab2r9yJXBf3dk56cOr0O/e0vo300hnn5puryD+11z6fevv9pvUPt3ybxWK/jmIN+9zv42nHzcRZrZoVN4sDqgfHH+1spOqvbvvuP6e3/3xdiW+O0ntXnw8ljvrzFOxyEIIIAAAggggAACCCCAAAJFFqhR69YEz4uMTPL/P/L80oekZVtmctga1H0O9p/i3Hr/nzxQ6nxK8FTtF3eRfvgqeWI754n9pCZLJ5O2jUS4d6x0z2Vu6dkotl5jM0eef/SW1Ht/yUacXzxO2mi74LRS+2bvccTZUtf+7nXgllv3vfzKZUcH5dc95cw9bYr/7GlCbXTIncOk+8bmT7VY9qmz2nrsPceEj+p2KbuNQBp6kvTVRJe9vX0uf8KbQjq12cfrMT2lj/8tXXy3tNp67mml72nTTtvMCD9P8q7ZQq4fG1E1pKvXLlw3G/HU/zZp/S1cjwjf75tPvBFeViaXLcjWRmcdfqbU5fzMa9olzdQ+NnL1ufulsb0KC6r6ndPsLrzZaxcROk34Zt9mELBpca/uk3w+o3jl29fvPmj7v/CgdNkZ8c5iz6uTBkidT84d6Rg1RbtX2ZTGNtW+TasedbNnRI/R0o6dYwci/ndKq8/xN0k3X+Jen3730Gl/SBceFj5jRn1si+de481QE2cLanPlWIdJvIPEMfI7phjXcL682fU9+snMWVtsf7tWb7lEevja8JKV6v0nPSfnXyftcmhu3p69x3vuF3vrPkw68KTcszx4lXTr4GKfvfD06/o69Lu35Pu7yaXEfmm6vIP7XXOp+1fbVSSbeWeVtYNzEHSvW6OjdMEN+Y91KZftY++z40ZKD17tesTi/Qp9R0ulZH/vjb9ZumWQ+zMzem45AgEEEEAAAQQQQAABBBBAoAQCBM9LgMwpYgTP7UPlcedL9rEmaI3zYgXOdz3MWy84qcB5qgHMniGN6C696TACPSiAe+6BUu8rpV0Pzx/kqubguU31O/QByT7mpW+2rm+/I6SvF4+O9r02i2VvJ7PA+TlXuk2f7HrjsCnOLz1ZsunGXTa/AO+NA6S9jvHWp8ze7GOk/cemIfa7FtP3/8+LkgWKzxzpf/1ETWvAMW4fH106lLjY+O1jZXLNR1DwvEGD4HuKmcyZ7XWKyZ5e1q8urjzXWw4iqW3JpaRLxnnTpCa12Try110oPXVnUikmm07Sgbewjl5xcm9BuX8/Lw3/W7QAurUju8dst3/hHSFS+Y7aISJu8Ly+tsWkg+flWof2XlHoO0ica8HvmKSv4bB82brNwx/xlt1I32ZOkwadIL3vMFNKqYPndj2Nelxae+PMPFtw75q+0tN3hZW6sN+Dzm/Pu8vOlP7598LSL/bR5XAd1ofg+TXnh3fotbryC57bmuLDHvKWxUpqs9mYhnTzlgFy3Y49Tzq6V/g7rmt6xezs6JoH9kMAAQQQQAABBBBAAAEEEChYgOB5wYQk4CRga567jjyvy8C5fcix9RktAOu32bq0/31ZmjBemvKDt75v02aSTUdv60hvsas3IjxoreD/viL1PzI8IBgUwLVgio1e9QtiWrDFAvQW6LD1Cy3gl71V+shz+9hp6y1ut19myc3G1vC99oLw5los+6CgfipHtp65fYB/6SEvwD/9Ty/IvmZHaa9jpXU3C/6w99WHUt9DJBvdGbblBHjnSN9/Lq3eYXGwzdYjfXqc9NgNmaOuV99AOvliadMd/Ue02gfDhQsz8+mXll3ja23ojU4PSsvWsbzkBGni62Elko45Vzq2t+SztEPt9WDrw7/2pPTeP6VZ06Xfp0ht2kktW0ub7SJttbu0csDalpb/kad5a7uHbX7Bcxtht++J3rlS2y8/SP+4U3rydml6Wp3Z/WevLt5IvaD1qa2ThM3WYQGIJLaD/ubVqd89xdrkx295ZZ/4hteJwvaz+9s2e3sjmy2Y5Dda/dtPpfMPdGuTSZQjShpJB972OV7qfqmUtUzE/7Jkzw0LFP3rSemXH6WFCySbut/a3W5HBhtGuW+lTtZtgHTYGf51Urs26/fSq+OlN56WbLkUu2aatZR2Olja6aDgdmfX0c0XS4/dGC4dN3heX9uidYpaJ63j0QqrSTt1zuwMY/cRm5HB7mvp22fvSm89l/lv5VqHFjwv9B0kvPW47ZH0NRx21kO6ezNLZD9jotyPSx0877S3dP71uR3ZJn8nXXCw+4wqYTZBv1tAdPjDks0mkb7ZPeiCQ6SfvombcmmOK4frsD4Ez+3ZsMdRAc+chd47l70Xvvxo7jv46cOl/bv6H2vH2TvxhMcle5/4a6Y3c4+9S227n7T9AcHPK9e/tawl5eswHfTMbL1SeB7M5d4x0t2jStNeOQsCCCCAAAIIIIAAAggggEDiAgTPEyclQV+BKMHzfCMAvv9CKtaIc8v4UT2l4/vmfsixkToWfL1lsGT/O99mU9OfMVLa4YDcAKMFNy14/vm7+dPw+8hq02Jb0MoCbKnNPi699Ij0zDjpiw/Cg/KVHDy3IF6vK6SNt8+tv/QpxcMu0WLYW7B40D1e54rszT7OWVB3TA8vsBW0Wfn6XC+tv2Vu+aIE2bIDvNnn++J9b7RrvuUQDjpV6tovfApyl7SCrnfXafbzdXixer/8LLdR+dvu642Yb9kmtwZcp/POtrV7hV3zqeCBfUx97j7pmgvy30fyTUFvHWSGn5obcAtr136/271q5ONS+3UzfzV7m8Z/xGn526S16y7nejOEZI+aL9XoxjjlTjLwttr60pD7M+/LqTxZZwMLNt81Mn9952t7UWYs2Xovqc913iwR2Zt10rhrhPTE7cHPCatPm3b++Av80/htsvf8+ubj6M+vsGnbK6ktxu08YKrlXIdJvIPEuV79jknyGg7Lk81iY50/V1o9c8+oM2yUMnhuHQltGu0OW+fe2x+6Rrp1UFipC//dOpXYdNzZ96PP35POOzC5DmCF5zQ3hXK5Dss9eG6dR1ZdJ7OObZanZ+6RXnxQsntG0GadMW2WqOx3LuuEOeHvko1oz9ch1N45eo72gt/27ErfXGeEyPf8tk6O1/SR3nw2uAyWB5vu3e5HfrOVxRkFX4z2TJoIIIAAAggggAACCCCAAAKxBAiex2LjoMgCrsHzsKnzooywjZpJ+/gyanzux0YbJXj/FdKdw91TtLT63ZI7Ato1oBT0kTWVAwtu2ZSEtj7v7z+756vSgucrrCrZBzgb2Wsj/hsvmWsRdVrzYtgHpRl1OuR804i6jtTOFzx37WRg7fu8q6VdDgtue0mk9dLD0sju+dt3kK2tB29rLLuuV25n2WQHqf+t3kwS6Zvrx/58tlbXD1zpBVLt43DYFjSdaZQ1dsPOEWT34Zve+vWu620HjR57/SlvSuNy25IMvAVN2W3B6qvO80bNuWy27qs9M7IDdHasy+hWmyLZgmUbdir8HphveQkbQT/UZw3j9LPGCR5XUluMU37zK/c6TK/juO8gLteCyz5JXsP5zmczvti64dnXpZXfgoOXn+12P7dzlCp4bh3t+t6Uuz675cFG8loHVNd7u0tdBO2z93HSGcNyO1aV63MhVY5yug7LPXieXvf2jmPL9ljA2aV9BXVWttmXRp3pdl3l65hqs/7cOji4BQf9nWZHWAdne865vj/au6PVVXrn5tSZoyz9U8j1xrEIIIAAAggggAACCCCAAAKJCxA8T5yUBH0FXILnYYFzS9g+WNrITRulm/S2/ErelO3ZH0njTj9swdwBd0hNl83M6W1DvCBavi1fANcMXntCGn222weq9POUa/A86bpMtZUv3vNGz+YbRZ197qTt832ItanE7QOdSzA1lc+gEWX2+z/u8AJ2+bagAK9NLT2kqzc9t8sW1L7t2KijbTp2kgbe4U1lnb7ZNMG998+fG5uy/bjzM/exDi+3DJIeuc6lJJn72DXbaZ/Mf/vhS2+qdBt5G8fWjonzAdWmMz11cG7w4dl7pDE9o5ct+4huF0mHn5X5rzZa2tK2j+CuW9D0vDZC+fyDMqemd02zmPslFXhbfwtpwJ1Si+Uzcxt1RGrq6I7bSP1vy52K1mXpgKD7VtRrMZWX3Y6Qzr4sd3YJG1XY7whvaYmgLU7wuJLaYpzym2W512Gqvgt5B0nquk7qGvbLj40m3WwnqfMp0kbb5t5/7Zg4QehiBs8tENhhK2nfE7znl98oWNcObfWhjpLKo1865XQd1pfguQXOx98k3XyJ+/us37uW6+xc6fUWNMOBLbFlz6qgLei9M07HSztHIc/vYrZn0kYAAQQQQAABBBBAAAEEEIgtQPA8Nh0HRhIIC57bOr9H9/T/SJl9IgskXHWu9OJDkbIQunNQHh+/Rbqub+jhOTsETSddaPB80mdS38PCA3l+Oa6W4LkFgm26ZJueNGya/WynfMHzOPZBH+hsRIt92LPAbNQtaIS0y1qmQcFzl8B7ej5tneSRj0k27WX25jI61SUtl+C538dlm43hgkMlq6+oWyHXSJCt66wA2XkNCkq7TiMfVnY/uzjr0VrgZvSTuSMdXTsdhOUz6d+TCrydcKF0ZI/cZRTidIpJlTFond2wa8pGrdsasOmbBTnjTtEcNCrP0rSZWO64NLhW4gSPK6ktxim/aZZ7HaZqPM5zsFTXsHX+mTM7/tkscG4d1II26+hm0zjbjCguo2vT0wl6t7B3lKhppafbsJE3bXZNjX+u7Zr97B1p2CnuI2njCy4+svsw6UCfWSps9pV7LkviDMVJo5yuw/oSPH9vgjSwS7Rrz+99yXWWn/SaD+r4HPb+eNYor7NJ+ha341vY8zupd7bitHhSRQABBBBAAAEEEEAAAQQQCBAgeE7TKI1AvuD5G89466z6rZlrHzL81m8txggav5G0rtOs+ykWI3huoztuvtgLDMfZCgkMxjlf9jFhU6IncQ5Lwz5w2xT/tw/1RvxG2fJNsR7H3m9EZSFBLStLIcsC+H2wjLuOtl9aLqNk/erDL62wj5+Wjt/opTgfYFN5KuQaCQqex52mNqiDQlIfYpPseGAjlVdsn1mzf/wiPX9/tA/qUa7VuPsmETy3GSVGPS6tvXFmLuKO9E6l0m5Nbx1YW2c5fcvXqWHF1aThj0g2XXP6VkgHHUsn7jIGcYLHldQW45S/PtShtYlC30HiXrPZxwVdw0ml75eOdcq7e5T0xO3uo2vT0ynV+0/6Oe15bCOCx42K3pGwUMugJS1cOpAWeu64x5fbdVgfguf2/jiiu/TmM9HU/d6X4sxWY8/i3Y+UWrbOPP9P30ovPOCfJ3u+Dn9UsqWf0jeXJVLylTIo3TjliqbJ3ggggAACCCCAAAIIIIAAAkUQIHheBFSS9BEICp7PnSM1qPEPnN87Vpr8jXTWZf5TUEZZF68uKqUYwXOXkcX5ylpIYDAJw1J/PLYg+mfvSqNOd5+6PSiPcewtyD1qvNRh60y9OFNTZvsH5TMssOr3wdKmqbRpyX/9MVotJ5mW30dil+B5tByH713INeLnUUgHHMutX5phdRxeSm8PP/NCR165nrsu90sieL72JtKQ+6VlW2aWxNaLP69zvOBaKiW/esk3nX7ce0FYHcS9f8UJHldSW4xT/vpQh9Ze4jwHw9pZnN9LHTz/8gNviZWfvomTW++YUr///PKDNPxv0kf/jp/nQo6sj8HzcrsO60PwPG7A2e/dptDOZ67t1a+eC1nuJ/28fiPabfah/kdJZsWGAAIIIIAAAggggAACCCBQbwQIntebqqrnGQ0KnvsVy4JNFji3aR3t433vK6VdD8+dkrLcgzxBwRWXUTdBH/DijmBNORcSGEyiCZb643Eqz9P/kK7rJ1mHi7AtSfugUUyFjIxO5T9u2nFHePu5+aX1ydvSOftFDx6WS/C8kI/Vfh42WrHvofnXiM7XJosZPPdbL97yYp0pLFD01cSwq6V+/p5E8Hzv46QzhuV2/HrwKunWwYW5RE3bb3aLQjttpEoQJ+04weNKaotxyh/H2bWVxUk7yeegaz6j7Ffq4LnlrdBR3HXx/mP3gVcek268SLJOe6Xc6mPwPM614moaJ+1C3keC8hX3XSvomov7zDv/OmmXQ3Nz+fF/pCFdJVt+p1ibX10k0anV8uv3/LaO4mN7uf0NUqwyky4CCCCAAAIIIIAAAggggEBkAYLnkck4IJaAa/A8PXCeOpGN4B72kGTr/2Zvv02W+h8p2ZR45bTZaMT+t0sbdsrNVSHB80LXiizX4Pnn70pX9I5fg81bSVvvLXXaW7L1D/3W/rQP31edK70YEkAP+sAdx95vKQAr5eO3SNf1jV/e1JEjx+e2sbA1q4sdPI87WjzuB93CFRensOfRkq3T2mTpzFRd1+72s3U9NqgcxQyeB7VPy4tdL0/fJd07uvRBlyTr1C+tJILnfh/f4y5/kJ3H1TeQhj0sNV8u85egzlN+SxdY4OGCQyVbn7qQzdZRP/dqyabGTd/yBUziBI8rqS3GKX99qEOr/zjPwULaX9CxdRE8T+XF3lesc5EtixBlq4vgeSp/9l5w6cmlHflaH4Pn5XYdlnvwvJCgcFAnMWuz1unQlqd66JriLDdgS6NstnPm1ZvU1OrrbiYNuU9apkVm+i5/+0W5n7AvAggggAACCCCAAAIIIIBA0QUInhedmBPUCrgEz/0C5ym+rfeS+lznv/75exOkgV3qfl1dWztvg62kHQ6ULBCwdDP/ynf5gOL3kbWQj1SpnJRr8DxuwNVPeJfDpO5DJVsvOnuzNZhtRIudL2hL0t7y0nOM1HjJxWezHlZlKAAAIABJREFUqSFvHOCtQ1ro1mustOcxmanY6JkLD5Nsmlm/jeD5YpWlmkoWqNxmH2mbPaWV1/Jmu8jeXAPgSdqm8lDM4LmVddA90ha7BrdEW+PY2tJrT0oWvJ30eaGttu6PTyJ47jdqLqmAta3dOuIxaZW1M6387pNWh6OflNbbPHPfpAIBQYH8fEsHxAkeV1JbjFr++lKHSbyDJHX1B13DNvPJ2y8WdpYV2ksbbiu1to54Ps8DS/3916SLu0izZ7qfKyh4bjN9uMyKk+9MLVpLG28v2Yw0DRv572n37ouOih70dy9h5p5J3GfjnjvOceV4HZZ78LyQ6citk/GwR6Q1OgTXlt1zPn5Lev1p6Z9/l6zDdKGb/W0w8jFptfXDn69xzhX0925SnWbj5IljEEAAAQQQQAABBBBAAAEEYgkQPI/FxkGRBcKC5/kC56mTnT5c2r9r7qhiC+7cO0a6e1TkbEU6wD6srbymFxi3IJsFFdqt4QXJl1rGf7Sz3wliB8//ksb0lF5+JFK2M3auhuC5Fdg6MfS/TbIgVPb2nxelAccETyvuGzyPae/nnW/t4qg1Gyf9JAO8SaZVrJHn9qF07Y2kdTf3PtKutLrUup1kgfNGjd3EKzV4Hnat+OlY+/32U+ndCdKE8dIXH0Sfot9NvXh7JRHUKcYsA+kldk3fZmYZ8ajUbs1Mr6Q6JMVJP2rwOJXzfPft+tQWo5Y/jnGUqyNO+kk+B6Pk1XXfJK7hsHPZCFJbv3iNjrnvd9YJ7u7LveWFXLeg4HlS16rlo83KUo/R0qY7+gf+83V6cS2H636Hni6dNDDXrtDlh1zPH3W/ONdJlHPESb/cg+dhnTXDfHY9TDrrstzZfoKOmzlN+vYT6c1n43fmC6oHe7eZMzssx+G/N2jg/V2Y3fGmlNdeeC7ZAwEEEEAAAQQQQAABBBBAwEGA4LkDErskIJAveO4SOLcsWLDLggS2lnj25jKiOE4xLCBhH2k331mykT1BI3qipB03eG4fdS470xt9EXerluC5+exzvNT9UmmJrACpfXwb/jfJguh+m98H7rj2ft6FjNTJzq/v2oohgf4kA95JppVU8NwC4vZBdt/jpVXX9e4bhW6VHDw3GwsSXXizF3iJutn9+8uJ0suPSs+MizYSM+q5kto/icCbX9u3Ua/n7JdMZwK/6YP92mFQIOClh6WR3QsXs+naRz0urb1xZlr5An5Rg8fpKVdCW4xa/vpSh3Gfg4W3wtwUkriGXfJlz4+Lx3mdJrO3qLM7lCJ4bnm0oF3vK6VdD88NXCc1O4aLXVB5P39POu/AZAKVLvlw3accr8NyD57b9Op9D5W+/shVOXc/m63LOqn4zRYVlqotL/Pp29Jz90uvPOY2xXtYZ+6wc8b9neB5XDmOQwABBBBAAAEEEEAAAQTqTKBmu/32W1RnZ+fEVSMwc8U1NfH4IZqfNZV5zYL5WuXV+7XKy/c6WUxr30GfHHmh5jVtnrP/st99pA3uGqCGNnqgwG36yuvqq/1O04wVbRrnmlip1SxcWHvcIhuFkLa1f/4OrTzhwbxp/rLhTvqicw8tTAv8Npo1XR3v7K+mP30ZKz920Pc7HK5vdz8h4/ilfvtBHW/rq8bTf4+druuBfuWyY63uNrzlfNdknPZbuMSSmnjipbK6zN5W/udDav/c7b7pJGnv551EPaYy7pfXBvPmaq3xV6j1B6/4lu+Dk0Zq2qobZPwW1z/JtD4/5BxN2Thz+vAo+VrUsJG+2+VY/bTVflqwZNaa5U4txtvJ7kmWVvrmeo0k6ZE6v1+abd57UWs/MjpCqcJ3tXvz13udrF877qCFriPys5JtMH+ulp84Qas/c7OsnZfr5nddWl6juBajrtO9/K4Hv3Y4t1krTew6TLOXa5fBHaUsYfUUtayF3kPre1uMWv5KrMOwNlXo70lcw655mL7Kevr46P6a1zRzDeOGf83U+vcOUfNvApZIyTpBKd9/gtqUPd/WfPI6tX37Gdfix94v6L1/yT+nqOMd/dTk959ip+16oP3NMGnHI7Wo0RIZh1geVn/6ZjWavfg5VY7XoetzwNXD9ov7rlXMvx/mNG+tLzqframrb6RFDRpGKc7/9m04Z5ZWfOtJrfrS3bXvcUFbULuMddIIBy33yRta794hEY5gVwQQQAABBBBAAAEEEEAAgboWqFGbNgTP67oWquH81tN/6IOSrXGXvtlIugsOibaO3bHnSkf1yh0FvmiR9PA10q2D44vaiJ1uF0mdT5GyPrY5JWqB+58nSf99WZrwuGRrUmdPp3v7UOmBK/Mnt/PBUs+xUuMmi/ez6RH7HR68lrVLBm201on9Cq8Dl3P57eNXLtvPRjGee0DcVIOP69pfOvys3N+tfvof6X9ckvZ+3knUYyrnfnm1NjjWpvd/1L98l/3dm9Y+fYvrn2Ra517tjZSLky+bVrfP9blrRLu0qEULJauTL973lkSwKd2PvyDeNZKkRyoHfmm++KA3C0UxtlZtpYP+Ju10sLS8rfkbo/OQjUa7a4T0jzuKkcPC0/S7Li3VKK7FqOv0kvldD37PSxstOfyR3OdMlLKEiUYta1L30PraFqOWv5LrMKxtxf09iWs4yrkvul3qtE/mEfPnSddeID09zi2lcnn/efAqyWZAKvZmszXZbFGrrJ15JpvB4PKzCptFyTXvx/SWuvh0zLRZQnrvnzlLSDleh67PAVcP2y/uu1Yp/n6one3rLGmrPaXmy0Up1eJ97W+wq8+T3n7J//igv0fjnc39qLjv2e5nYE8EEEAAAQQQQAABBBBAAIGEBQieJwxKcgECSQbPbRrNgTaN5ra5J5s9w5uq1tbDi7OdOkQ68CT/tSJT6VmQfuZU6cdvpEmfSZM+lya+4f3v6X8uPmvQhziC55mdAkysWB+Vtj9A6n2VZFMPp29f2LShnf2nDY0a+MjXzvw+NlobHXGa9NZzcVpo5jF7d5FOH57Z0aPaguerrS9dcrcX9M63WaDj15+kH7/yOqDYupk2fez3X2Z+QC/kA3HUIKNLCyh18Dw9T21X8YLonfaVVl8/97oN875vjHTP5S6lLO0+SQTe/OrFpnHuc1DmcyBuyfyCdVGC5/k6CEXJU+207eOltXymbQ/q8JTkPTSV1/rUFqOWP+hdodLqMEq7C9s3iWs47Bzpv1uHylMukbJHxY4b6X6PK3XwfKs9vE5lSy2TWVLrJJbEkg4ufn73MTuuVAH8oPPbuuuDT8wsQTleh9UWPE+vkdU3kHY5VNpyD6ndGtE6NNt79lXneR0is7egv0etQ0VQwN2lrYftM/lb6YUHwvbidwQQQAABBBBAAAEEEEAAgTISIHheRpVR0VlJMnhuUDZytv+t3jrk2ZsFsy88LNpodktjh87eSPEmPlM+2+jU7z6THr/ZGy2THiQPqjiC57kypf54HKfdRQ185LtwDz1d6jYgc/RuWHA7yo3AL4AQln6SAd4k04ozGsoCe7Ye7cbb+6vZ1OH2kXz8zV7A3K7jsI3gebCQjSC00ZcWlGm/ntR02fyaNgJ9aDevc1E5bUkE3kY+JnXslFmqODOpBLn4XVt+6QeN7kyqQ1LQcyxf+kneQ4N8yrktRi1/tdZhIfeEJK7hKOcP6ogXZYaHUr//WPDx0odyR/AmdW9w8QvqdJCvA6NLui77NGshjXhMsg522Ztfp4dyvA6rOXieXmc2K5i9z+94oLTJDtKq64Z35vvxa2+2LhuJnr7ZjDo2W8tKq2f+e5Rr2aX9sQ8CCCCAAAIIIIAAAggggEC9FyB4Xu+rsJ4UIE4QM6xoR/bwpmPMWp9YNjLcPoKM7uEWLLPzWBDOPqasu1nuWad8L13RS3rn1bAcZf5O8DzXq9Qfj+O0u6iBj3ytIqi8LrMPuLS2nmOkPY/J3DNsWvgkA95JphUneL7HUdKZo6QlGmca2HqXNsLnhv7S7Jkukov3IXju7mXBGZvifeu9c5fkSKVinY0uPdk9zVLsmUTgza+9hl17rmWLGsRxDbS7nj99v6AAXL5AQ5L3UNc8l1NbjFN+6tC1pr39kriGo5wx6F0iSsCt1O8/cTq+RDFx2XftTaTB9+U+H/6a5Y1+f+Npl1Ti7WOzU110R24nr3zTxpfbdViM4Llfxy+XDhWFvBvFq8HgoyyY3mEr6aBTpc12Duj0vMhbIuuOSzPTCXq++s1GkHS+SQ8BBBBAAAEEEEAAAQQQQKBeCRA8r1fVVY8zGyeIGVZc+3gy6G5p811z97QPc7bm3YsPhaXi/R70kS1o5IJLqgTPc5VK/fG4rqdtX3dT78PxMi0yLZKYNtXav30E7bB1ZtrW2aPvodJP3/i30iQD3kmmFSd47jcl68IF0v1XSncNd7lKc/cp5ANxkh6pnNXltO2ugsu2lHpfLW2xW+4a6WHt0fUcSe6XRODNby3duXO8jlYvPVxYboMCTkEf98+/Ttr5kMxzzvhTuugo6dN3CstL0D0737TLcYLHheVy8dHl0BbjlJ86jNYCkriGo5yR4HkUrcX72nvKkPukTXfKPf7tF6UBx7p3co2ag679pcPPyj1q8ndS30NyRyTbnuV2HSYdPI+zDEdKsJB3o6h1F2X/ldaQLrhBWmuj3KOCZjjw60Bg07b33r947TFKmdgXAQQQQAABBBBAAAEEEECgLAQInpdFNVRBJooRPDc2m47RgpMWqM7eogS+/abXtiDcLYOkR6+PV0EEz3PdSh08t9kJju+bG9DLt5ZsnMBHUAsJmh4yibWRbdriYQ9Lrdpmnj3sA2CSAd4k04oaPA8aPfTtp1KfzpKNAo6zFfKBOEmPVN7rQ/Dc8rpUU2/2Dgv8pm/5RvnFqZ8kjkki8GZrsfYYIzVeMjNHf79Fuu7CwnIZdX1lv0C+Pb9uGiiNv6mwvHS/VDrgpMw0wjoJJHkPjZP7um6LccpPHUar6SSu4ShnDHqHjdIRrtTvP0HvoGHvCFFcXPYNmiEmbIkZl7SD9rFONCPGS+3Xzd0j3wjjcrsOkw6eB7031reR59m12m5Nacj9UttVMn+xpWNsGa+vP8r8d7/nWjl29CvkGuBYBBBAAAEEEEAAAQQQQACBggUInhdMSAJOAsUKntvJ9zlOOu3S3Kmb7bfXnvSmDA5b69jvA1WhI/eCAqcuU3bH+fjuUhGFBAZd0g/bp5Qfj/NNxV/KUZP2Qc+mlUzfkpiy9ODTpJMGSA0aZqYdFrxLMsCbZFpRg+dJBDP82qvfx3PXtayT9EjlrVjBcwvQHnNupsDc2dK1fb114uNsvqOx/5LG9pRefjROisU5JonAW1AQotDOG0EjNWfPkEacJr31XK6JrUHf53ppqWUyf3vnFan/UeHPvyDloADU7z97s1tM+tz/yKjPr0pri1HLb4r1vQ6Lc6UGp5rENRwlz0HPG5egY+o8pXz/sXMGBc9dn2dRfPLta/eRSx+W1uiQu5fdQyy4+dvkpM7mpWP3lJMvzl3Wad5cb1aq5+7zP1+5XYdJB8/37iKdPlxqtERm+V3acZJ/P5w+TNopa7aU6X9IQ7pK1rk0zuY3a0DQUip+1+L8edK1F0hPj4tz9sXHXHizZLNepW/WzvscLP35S2FpczQCCCCAAAIIIIAAAggggEBJBQiel5S7ik9WzOC5BRvsA5ONBMzebO3jmy8OH33n94Hq1x+lvodJ9qExzrbN3t4UkE2Wzjya4LnUuEmmicuHu6h1ENSpIl8Qys4RJ/CRL29BQe5C1oIO6hjgMpIryQBvkmklFTy3mSJsxG2cLShw6RpsSNIjlf9iBc/9Ztuwc44bKd1zeRw97x6cPRrbpU3GO1v8o5IIvAW1lbDgTFiuO3aSBtyeu9RDvjYYFOS2DmCDTpQmvh52Vv/fg0aMfvimdP5BwUH5qPfQSmuLUctv+vW9DuO1sPhHJXENRzk7wfMoWrn7Br2PLVok2brxo3vE7+STfTYbfTz0QWml1XPzEda5qdyuwySD5/mm0Hd5B08yeN5zjLTnMZn1EzajSVgL9Ou8FxQ8tzYy7BFphVUzU/30v9IFh0g2Y06cbfUNvBHwLdtkHs166nE0OQYBBBBAAAEEEEAAAQQQqHMBgud1XgVVkoFiBs+NMN/Hsj+mSIOOz7/2q98HqqCPLi5VZsHNi8dJG2+fuzfB8+IHzzfYSup/q2RTe2dvYR/H4gQ+8rWJoI9pM6dKQ0+S3p3g0qIy9wkaVRX2YdhSSTLAm2RaSQXP7UP8ZWdGN7Ujdugs9Rqb2+GlEoPnQaMg8y1pEKbq9/E6rLNKWJrF+D2pwFtQx5jP3/U+wM+eGS33FtwYdLe0+a65x/3jTm/EZNB25ihp3+Nzf3WdfSX7yKDRoi7LmUS9h1ZaW4xa/pR9fa7DaC298L2TuoZdc0Lw3FXKf79878RJBtBtyYaB46SNts3Nh927rGNYWOewcroO/YLMM6dJg0+Q3v9XtDrZZAep3y1S0+a5x5U6eB50/YbNnJSvxH4jz/PNkuI3Qtw6XN83Rrr7smi2qb3t/XH3ozKXikpqCZV4OeIoBBBAAAEEEEAAAQQQQACBAgQInheAx6ERBIodPLes7HqYZB+9skd622/2kemSLsHBjK79pcPPyixQ3Cn8LADSc7S0+5GS/e/sjeB5cYPn2+4rnTEid+SH1YONCr3+Qumpu4Ibb9zAR77Lwe8jne1vUzkOOFr6eZL7xRTUMcA+QD9wpXTHpfnTSjLgnWRaUYPnK67mrfneZuXM8n7xnnRe5+gjh8y1703eVLfZWyUGz4OmHf/zV+/D/Mf/cW+TtmfQOtNhU3xHO0syeycVeAsavRY3GHTsudJRvXKnGnYZQR40Yj1OMMCeW+dcIe16eGYQwPQnfyf1PST/PSvqPbTS2mLU8qdadX2uw2SuTPdUkrqGXc8Y9A4bZTrmcpm2PWgdaFeLuPvl69Ro98z/vCBdfqZkHVfjbPYM6nODtOXuufctS++rD6ULDw1Pv5yuQ792blZP3uYtseK6mc2ge6UOW/sfUergedD0+K7vWtmlCFrz3KaA73OQNP3P3HJvvac3O1j2cic2tfrI7tE7tgb9DeryzHStR/ZDAAEEEEAAAQQQQAABBBAoqQDB85JyV/HJShE8z/fBPyyA4DfdsFWXTU9rwU3XEYQ2Ws8C+Nvt7//xztIkeJ4bPLeRmldmrb8c5XKxUU3b7CVtvZe08pr+nRYsvff+KV3cJX9gNW7gI19+8434sSmVbZ1Hlw/Ga3SULBDvNx3pj19L/Q4PD8QnGfBOMq2owXO73i9/Qlpv80x5myb8qvOkFx5wb0HW4eKsy6Tmy/kf4/pBN0mPVE6KNW27+Y18zP9jugXOh3aTLPDtstn6qb2ukHY+JPe+V+i62y7nj7pPkoG3bhdJh56RW2575jxwlTcN/qKF4Tm02SROuNC/89dLD3uzKeRLx+rT7g3b7Zd7rr9mSdddKD13b3g+LJ2TB0oHnpwbxLcRdPdfKd01PH86Ue+hldYWo5Y/pVmf6zC8ZSW7R5LXsEvOgt5hp3wv9T1U+umb8FTKJXged+RyeAnD9ziyh9Tl/Nx7S+pIW/v83sulp8a53TdTx1kwtvswbxYqv83ugTZzx4sPheexnK7DoDXKrQOEPaMnvhFeHguc2/M5398lpQ6eWyfF4Y9IFvRO36xjwGtPSGN6RPu7q/9tknV6yN7yzdiSr57N1/Lw1nPhvrbHDgd6f/s1a5FbnoevkW4d7JYOeyGAAAIIIIAAAggggAACCJSVAMHzsqqOCs5MKYLnxmcfZC59SLKRbNlbvo9N+UYQ2rTaNhomXyDJPsLs00U6sqfUul3+inRZ+y7ux/ewJpTkmoVh5/L7PejjcZy0oh7jOsq7WPanD5P26+rfqeKXH6Q7h3sfdv0CZBac7HKedOAp/sE1C9TdfLE0/qZwlSQDvEmmFTV4biW1YKO16ZqazHLbKCMbgf+PO/J72LVqsxRstrNkxkGba7AhSY9UXooVPLf0g6Ydt98siHH/FdLTd0k2C0fQZh+sTx0sWceO7Hoox/XOrRxJBt6Cpje381gg4IPXpZsGSF9+4C9obbDHaGnTHf07/Vg9XHSUZCPowrbV1pcG3+c/e4LdI/71D+8+Yfcbv23dzaQzR/rXpe3vOnIzzj20ktpinPKn6qM+12FY+0zy9ySvYZd8BQX7LChro1TfeDo8lVIHzy1Hfs8Pl6UXwksTf4+gGTbSU7T3dVuC5elx3gw9fpsFKm2KbAswr7xWcIfVOCO1y+U6DJqVwzxsSapr+nj39aDNymFTia+18WIfey43bJTZgaHUwXPLb9D0+Pbb9194HY1ffzq4E4X93dVpb+mUQf6dJlxm0Vl3U2nAnf4zVdl7z+v2zLwk+JnZqq3UbYC0Y2f/d0hruxce5r1PsSGAAAIIIIAAAggggAACCNQ7AYLn9a7K6mmGSxU8N56gqfjst3xr0eYLbs6a7k39/s/HJVtXOrW1X1fa/kCp49bSMtkjDhZKCxfmjrCxD1cWlHrwquCgVCEf3/M1kWoNntuHq2GnSPaBMGwrln2+tThTebLpmS1AZeuyz50jLdNcsoCWfQD1W47Ajos6RXSSAd4k04oTPM/3gds6IXz/pfTmM9IbzyyebSA1S8FWe0rt1si9Pu2DqX1Yzg4Ef/G+NPrs/EHMJD1SbaKYwfN8gd/U+S049N1n3r3TPkbb1nhJr12u0SH3vpd+fcVdbzvsGi3096QDb/mmI669RhdKv/woffbO4ufHCqt6hrb8gLU3vy3KaMnU8fmWL7F9LIhuo2TtHmPTydpmz7F1NpVarxQ8a4dNZTukW/HuoZXUFgt9htTXOiz0uoxyfNLXcNi57bkxarwXhMzeLMhrM0OEbXURPL/odqnTPrk5sxlvLjo6+vImYWV0+d2CntZpba9jgu996enYM9lmf1owz3tnXnJpackmuTMY+Z076vtRehrlcB1afoKW/Uk9W+z5bLOTvDdBmj/fK0HHbbzR0PaMSX++2DPFlvc56FTJ7rmprS6C5/ne31L5sndi6zj25URpxlTvX13fi11HfMep5xbLSxtvH/78HtNTmjDe5apgHwQQQAABBBBAAAEEEEAAgTIUIHhehpVSkVkqZfDcAIMC4flGoNjoc1sT0G/UetRKsQ989oHKghF7HJ3/aL9p3Av9+B50xmoMntvIjxGnSV9NdKvFYtnb2ZNsY5aetef3X5MGHe8+xWWSAd4k04oTPDcDl1FsbjXvBYlvHeRNcRo0hbulFTSNe5IeqTwXM3hu57CP7P1uzV9eV7/0/SzYfunJ4csIxEm70GOKEXgL+wAfNc/2DLlvjHTP5VGPTPaasLPPnuEthfDyI255iXsPrZS2GLf86bpJ3tdKWYduLaTwvYpxDYflytZHtqUpsjfXTi51ETw/prc3TXr2FraUUZhFob9bAN2WvLDlKvLN+lLIeayMz9/vjc7ON3tKvnPU9XVoecs3OjqKT+qZ8uaz0tAH6z54bnnf7QjprFFuHSFcy2rvxf9+Xhpxqvt7sV0nR/VKri1GWSrFtVzshwACCCCAAAIIIIAAAgggUHIBguclJ6/SE5Y6eG6jfG09vbU38f/QGTQawEYQ9r3Jf9pb16pLn0pxj6O8qQmXaBx8NMFzV9lo+9ka4k/eJt07OtqH0yQCH/lyatM8WhuztpY9ujlKCW00q03zfsU50cqXZIA3ybTiBs/tI3zP0dLuRwaPmg1zNct//t37yD7nL+/eYSO2grZKCp5bGS0gZB+wl1omTCr8d/twbaPYbKYH1zXTw1NNdo9iBd5s3V2bgr1lm8Lya8Hq6/tJz90XP539u0ld+xVepzZrhy1bYsuXuG6F3EMroS0WUv504/pah67tpJD9inUN58uTBXpPuURq0DB3L7tm7b3SniNBW10Ez+2e1Od6//uABVPHjfQ6etbVtvku3jty0FrlcfNl077fNSJ86RaX9OvyOkzlr9D7os14NW6U9NDVkt/fY3Ux8jxVtiQD1/Yu9+rj0pXnuAfOU/lIqp6t7d14kTcbABsCCCCAAAIIIIAAAggggEC9FqhpvcEGi+p1Cch8vRCY3359Te1zsxZmTW3ecPI3ajGsqxpYwDnhbd66m2va2WO1sFmrnJQb/vS1mo86VQ1/zV37dcEK7TWt+yjNX22DaMHN+fPU5I1/qOk9I9XAphq0gcFNltbUXtdq3vpbBpau6QNjtPQTN2f8PqfTvpp+0mAtatzkf/9uaTYfcbIafeuw9m3A2Wbtf7JmHtEr49di1kF2NvzKlVS11/w1Sw2m/65G33ykJhMeU+OJ/4oWVP7/jBTLPqOcNQ0085AzNHvPLloUI2Bp7XaZO4eq8buvROb786Jxmrf2phnHLfH5O2oxuEudpjX91GH6a7sD4+WrpoFm7ddVszp31yKbXjfC5mf517YHaEbXgYFpBV0zSdqmiuCXZpPXHlezG/pGKGX4rvNXXU/TTxki+++4nTrs+lv60Wu11Av3B69TGp6Vou/hdx+0kybhurBFa00/eYjmdugkNfQJsuUr3aKFavzhG2p2ywA1+O2ngh1q6/SkQZpv0+NaJ5Mom8/zzPXwQu+h9b0tFlr+dOf6WoeubSXufsW8hoPyNH+VdTT1/Ju0sPnyvrv4vcul7xj0/hP3+etiZ+/cU/vdofnt1vLdPYl7nks+8u7TaAnN2rebZu9xTKCt6zlqZs/Qkm88paYPjv3fe7jrsfn2q6vrMD1P9jfN9FMu1YI2K0cqUu07zm2XqPEHr9Ue5/f3mEsbLObfD3M33K72nWvB8u0ilS1950Lei1PpLFxuxdpn5twO20R/Zi5YoMYfv5nY8zs2BAcigAACCCCAAAIIIIAAAggkJlCjtm0JnifGSUIVI2CBhm32lmx005odg9dltFGWU3+VJvxdsvX1fskNxteOqDn/em/qxewAhh1/62DpkWsnWERZAAAgAElEQVQrho6CRBCwGRJstMtex0r2QTRo7ePaL57zvKnnn7jNG3FuI2zYMgVsVL+NYtp2v/zTkJulrfn85O3Sq+P9LQ85XTq6l7R0s1zl77+Q+hws2TrQlbatt4U3fekGW0pNlw0vnY1oszVJn7rTa5dxp8cNP1P92qPdmtKRPSQb+WmdxvLNMmFrudryCzZN+5cfJF9O1zpNPc/+/YJ09yj/51nyuQtO0TXfqRQquS26WpRbHZayvXCu+i1g78eb7iTtf6I3M0/YfTNV2pnTpC/el154QHrl0eI+g+r6OrQp7vfuIh18mjdaP6hTlL0f/jzJey4/dmNxTZJqdVaWLXeTDjtTWntjt6ncU3X/2A2SPbeSei+20fn2HrTRdt4a60Gb3W+ts/Rbz0n3X+Et6cOGAAIIIIAAAggggAACCCBQMQIEzyumKilI0QTsY1X79aSOnaRl/j+YtGCBF3z79lPp98lup155LWnzXRen8eVE6cM3pOneKHW2KhewdmZtpMPWUou0kW0/fiPZ+tE/fJXch8FqoG61grTOJl7nl9T256/Sh29KFvx2CfJa5wb7eLrWRl4KM6ZJ703wrvukPtKWc100ayGtso7XJhsvuTince5/5VzOYufNz7GuDO26aL+utyxBamT83DnedTHps/J9HtEWF7fS+lqHxb7OSL+yBOz5u0J7yWaBWmm1zLLZs/yTt6Upk+runlXX16H5mE3HbRY/n1PPlS/eqzuXpFqhn6+lXernlV8+Ksk5qfoiHQQQQAABBBBAAAEEEECgAgUInldgpVIkBBBAAAEEEEAAAQQQQAABBBBAAAEEEEAAAQQQQAABBBBAAIFoAgTPo3mxNwIIIIAAAggggAACCCCAAAIIIIAAAggggAACCCCAAAIIIIBABQoQPK/ASqVICCCAAAIIIIAAAggggAACCCCAAAIIIIAAAggggAACCCCAAALRBAieR/NibwQQQAABBBBAAAEEEEAAAQQQQAABBBBAAAEEEEAAAQQQQACBChQgeF6BlUqREEAAAQQQQAABBBBAAAEEEEAAAQQQQAABBBBAAAEEEEAAAQSiCRA8j+bF3ggggAACCCCAAAIIIIAAAggggAACCCCAAAIIIIAAAggggAACFShA8LwCK5UiIYAAAggggAACCCCAAAIIIIAAAggggAACCCCAAAIIIIAAAghEEyB4Hs2LvRFAAAEEEEAAAQQQQAABBBBAAAEEEEAAAQQQQAABBBBAAAEEKlCA4HkFVipFQgABBBBAAAEEEEAAAQQQQAABBBBAAAEEEEAAAQQQQAABBBCIJkDwPJoXeyOAAAIIIIAAAggggAACCCCAAAIIIIAAAggggAACCCCAAAIIVKAAwfMKrFSKhAACCCCAAAIIIIAAAggggAACCCCAAAIIIIAAAggggAACCCAQTYDgeTQv9kYAAQQQQAABBBBAAAEEEEAAAQQQQAABBBBAAAEEEEAAAQQQqECBmp0OPnhRBZaLIiGAAAIIIIAAAggggAACCCCAAAIIIIAAAggggAACCCCAAAIIIOAsUKMVVyB47szFjggggAACCCCAAAIIIIAAAggggAACCCCAAAIIIIAAAggggAAClShA8LwSa5UyIYAAAggggAACCCCAAAIIIIAAAggggAACCCCAAAIIIIAAAghEEiB4HomLnRFAAAEEEEAAAQQQQAABBBBAAAEEEEAAAQQQQAABBBBAAAEEKlGA4Hkl1iplQgABBBBAAAEEEEAAAQQQQAABBBBAAAEEEEAAAQQQQAABBBCIJEDwPBIXOyOAAAIIIIAAAggggAACCCCAAAIIIIAAAggggAACCCCAAAIIVKIAwfNKrFXKhAACCCCAAAIIIIAAAggggAACCCCAAAIIIIAAAggggAACCCAQSYDgeSQudkYAAQQQQAABBBBAAAEEEEAAAQQQQAABBBBAAAEEEEAAAQQQqEQBgueVWKuUCQEEEEAAAQQQQAABBBBAAAEEEEAAAQQQQAABBBBAAAEEEEAgkgDB80hc7IwAAggggAACCCCAAAIIIIAAAggggAACCCCAAAIIIIAAAgggUIkCBM8rsVYpEwIIIIAAAggggAACCCCAAAIIIIAAAggggAACCCCAAAIIIIBAJAGC55G42BkBBBBAAAEEEEAAAQQQQAABBBBAAAEEEEAAAQQQQAABBBBAoBIFCJ5XYq1SJgQQQAABBBBAAAEEEEAAAQQQQAABBBBAAAEEEEAAAQQQQACBSAIEzyNxsTMCCCCAAAIIIIAAAggggAACCCCAAAIIIIAAAggggAACCCCAQCUKEDyvxFqlTAgggAACCCCAAAIIIIAAAggggAACCCCAAAIIIIAAAggggAACkQQInkfiYmcEEEAAAQQQQAABBBBAAAEEEEAAAQQQQAABBBBAAAEEEEAAgUoUqNFKKy6qxIJRJgQQQAABBBBAAAEEEEAAAQQQQAABBBBAAAEEEEAAAQQQQAABBFwFCJ67SrEfAggggAACCCCAAAIIIIAAAggggAACCCCAAAIIIIAAAggggEDFChA8r9iqpWAIIIAAAggggAACCCCAAAIIIIAAAggggAACCCCAAAIIIIAAAq4CBM9dpdgPAQQQQAABBBBAAAEEEEAAAQQQQAABBBBAAAEEEEAAAQQQQKBiBQieV2zVUjAEEEAAAQQQQAABBBBAAAEEEEAAAQQQQAABBBBAAAEEEEAAAVcBgueuUuyHAAIIIIAAAggggAACCCCAAAIIIIAAAggggAACCCCAAAIIIFCxAgTPK7ZqKRgCCCCAAAIIIIAAAggggAACCCCAAAIIIIAAAggggAACCCCAgKsAwXNXKfZDAAEEEEAAAQQQQAABBBBAAAEEEEAAAQQQQAABBBBAAAEEEKhYAYLnFVu1FAwBBBBAAAEEEEAAAQQQQAABBBBAAAEEEEAAAQQQQAABBBBAwFWA4LmrFPshgAACCCCAAAIIIIAAAggggAACCCCAAAIIIIAAAggggAACCFSsAMHziq1aCoYAAggggAACCCCAAAIIIIAAAggggAACCCCAAAIIIIAAAggg4CpA8NxViv0QQAABBBBAAAEEEEAAAQQQQAABBBBAAAEEEEAAAQQQQAABBCpWgOB5xVYtBUMAAQQQQAABBBBAAAEEEEAAAQQQQAABBBBAAAEEEEAAAQQQcBUgeO4qxX4IIIAAAggggAACCCCAAAIIIIAAAggggAACCCCAAAIIIIAAAhUrQPC8YquWgiGAAAIIIIAAAggggAACCCCAAAIIIIAAAggggAACCCCAAAIIuArU7HTooYtcd2Y/BBBAAAEEEEAAAQQQQAABBBBAAAEEEEAAAQQQQAABBBBAAAEEKlGgRu3aETyvxJqlTAgggAACCCCAAAIIIIAAAggggAACCCCAAAIIIIAAAggggAACzgIEz52p2BEBBBBAAAEEEEAAAQQQQAABBBBAAAEEEEAAAQQQQAABBBBAoFIFCJ5Xas1SLgQQQAABBBBAAAEEEEAAAQQQQAABBBBAAAEEEEAAAQQQQAABZwGC5//H3nlAS1GkX/ySkxlQFBAwYARzzq5Z15wVUcwYUYxIDiqYAypGQMTs6hrXNcc15wCKoCKgmECCCLz/ufR/fBOquqvDzPTMu3UOZ9c31RV+VV1dVbe+r5xRKaIIiIAIiIAIiIAIiIAIiIAIiIAIiIAIiIAIiIAIiIAIiIAIiIAIiIAIiEC1EpB4Xq0tq3qJgAiIgAiIgAiIgAiIgAiIgAiIgAiIgAiIgAiIgAiIgAiIgAiIgAiIgAg4E5B47oxKEUVABERABERABERABERABERABERABERABERABERABERABERABERABERABKqVgMTzam1Z1UsEREAEREAEREAEREAEREAEREAEREAEREAEREAEREAEREAEREAEREAERMCZgMRzZ1SKKAIiIAIiIAIiIAIiIAIiIAIiIAIiIAIiIAIiIAIiIAIiIAIiIAIiIAIiUK0EJJ5Xa8uqXiIgAiIgAiIgAiIgAiIgAiIgAiIgAiIgAiIgAiIgAiIgAiIgAiIgAiIgAs4EJJ47o1JEERABERABERABERABERABERABERABERABERABERABERABERABERABERCBaiUg8bxaW1b1EgEREAEREAEREAEREAEREAEREAEREAEREAEREAEREAEREAEREAEREAERcCYg8dwZlSKKgAiIgAiIgAiIgAiIgAiIgAiIgAiIgAiIgAiIgAiIgAiIgAiIgAiIgAhUKwGJ59XasqqXCIiACIiACIiACIiACIiACIiACIiACIiACIiACIiACIiACIiACIiACIiAMwGJ586oFFEEREAEREAEREAEREAEREAEREAEREAEREAEREAEREAEREAEREAEREAERKBaCdRr3aVLTbVWTvUSAREQAREQAREQAREQAREQAREQAREQAREQAREQAREQAREQAREQAREQAREQARcC9dCuncRzF1KKIwIiIAIiIAIiIAIiIAIiIAIiIAIiIAIiIAIiIAIiIAIiIAIiIAIiIAIiULUEJJ5XbdOqYiIgAiIgAiIgAiIgAiIgAiIgAiIgAiIgAiIgAiIgAiIgAiIgAiIgAiIgAq4EJJ67klI8ERABERABERABERABERABERABERABERABERABERABERABERABERABERCBqiUg8bxqm1YVEwEREAEREAEREAEREAEREAEREAEREAEREAEREAEREAEREAEREAEREAERcCUg8dyVlOKJgAiIgAiIgAiIgAiIgAiIgAiIgAiIgAiIgAiIgAiIgAiIgAiIgAiIgAhULQGJ51XbtKqYCIiACIiACIiACIiACIiACIiACIiACIiACIiACIiACIiACIiACIiACIiAKwGJ566kFE8EREAEREAEREAEREAEREAEREAEREAEREAEREAEREAEREAEREAEREAERKBqCUg8r9qmVcVEQAREQAREQAREQAREQAREQAREQAREQAREQAREQAREQAREQAREQAREQARcCUg8dyWleCIgAiIgAiIgAiIgAiIgAiIgAiIgAiIgAiIgAiIgAiIgAiIgAiIgAiIgAlVLQOJ51TatKiYCIiACIiACIiACIiACIiACIiACIiACIiACIiACIiACIiACIiACIiACIuBKQOK5KynFEwEREAEREAEREAEREAEREAEREAEREAEREAEREAEREAEREAEREAEREAERqFoCEs+rtmlVMREQAREQAREQAREQAREQAREQAREQAREQAREQAREQAREQAREQAREQAREQAVcCEs9dSSmeCIiACIiACIiACIiACIiACIiACIiACIiACIiACIiACIiACIiACIiACIhA1RKQeF61TauKiYAIiIAIiIAIiIAIiIAIiIAIiIAIiIAIiIAIiIAIiIAIiIAIiIAIiIAIuBKQeO5KSvFEQAREQAREQAREQAREQAREQAREQAREQAREQAREQAREQAREQAREQAREQASqlkC9bQ44oKZqa6eKiYAIiIAIiIAIiIAIiIAIiIAIiIAIiIAIiIAIiIAIiIAIiIAIiIAIiIAIiIADgXpo317iuQMoRREBERABERABERABERABERABERABERABERABERABERABERABERABERABEaheAhLPq7dtVTMREAEREAEREAEREAEREAEREAEREAEREAEREAEREAEREAEREAEREAEREAFHAhLPHUEpmgiIgAiIgAiIQIoIrLASsFwroP1awModvIItWgRMeB/47Sdg6tfAwr9SVGAVRQREQAREQAREQAREQAREQAREQAREQAREQAREQAREIO0EJJ6nvYWqqXzrbg4cfAbQqHHytVq8GPj2S08sef9FYMZ3yeehFEUgDIH9TwY22TnME8FxZ/0KfP0R8MkbwKRPJAwGE6usGLYxcvLnwO0DKqsuxSjtKqsBex4DbLQDsNKqQMNG/rnU1AB//AZ8/g7w9Bjgg1eAmsXFKJnSFAEREAEREAEREIFcAkstB/ToB7Rum/v3p8YArz8hWiIgAmEI7H0csOUe3hNzZwPjhgPfTgiTguKKQC2BQ84Eum7j/Tf3WEYPAX78XoREQAREQAREQAREIIeAxHN1iNIR2G4/4PQRQOOmxc9z/lzg0zeBB64Hvny3+PkpBxHIJ3DWNcCOBxaPy6KFwPdfAY/eArz4iETB4pEuXcq2MfKLd4CLitiXSlfD8DnVqw/seABwWC9gxfZAvXrh08g8QWv0J+4C/nWzDp5Ep6gnRUAEREAEREAEXAjQQ87g+wAe/ssOYy8DHh7pkoLiiIAIkAAPGF9wC7BMS4/Hm08Bw0+Nv/7NeLHqvLHnzYph2hRg8mel92C1UnugTUeg80ZAgwbApE+BKZ+X3yiExgBrbuCxWbgQeO1xYNo3xe+XTVsAbVYFOqxT62Fszizgi3eBn6cBv8yIV4YOawP9xgLsAww0ThjaA5g/J166eloEREAEREAERKCqCEg8r6rmTHllSimeZ1DQyvDDV4GRFwA/TU05IBWvqggUWzzPhsVT0rf2Bd55rqoQ1rnKSDzPbXJuHp08DOi0bjzRPL8jzfgWuO4c4LO36lwXU4VFQAREQAREQARKREDieYlAK5uqJkARlYdQ1ujqVZOi6aBuwJQvwlebXqt2OBDY/SiA4qmfUQf3kWZOA159DPj37cCvP4bPL+iJtTYBDjkDWG9LoGlzc2xeQTXxA+/AzbsvxD8wEFSm7N95iHnoA8A6m3l/XTAfuOE84JVHw6TiHpc86L1vvS0Aeu7wOzRNYxkecvjvfcBLD0c7GH3MRcD+p3j50DCBhjf3Xe1eXsUUAREQAREQARGoegISz6u+iVNUwXKI55nq03XvTRfJRV6KukPVF6WU4jlhcmH9+B3AmEtLu6iu+oYsYQUlnnuwuVFzUE+A7vSK5amEGy53Xw48cWcJG1hZiYAIiIAIiIAI1BkCEs/rTFOrokUkkC1w8komXsU0qm+4DCmac13B65+WXj7cs5l19nsvAjdflIyI3mk9oOflwOrre+sel8C6fzcBuKVP6Q4A88ACrbMzzIolnvPA9ImDw/HIZkbvYvdfBzw9Ntw+SP4YzXSGHe8dVlAQAREQAREQAREQAW5Ro337GpEQgZIQKKd4zgrO+wO4oTfw+pMlqa4yqeMESi2eE7dOTFd2p5N47m0gnTwU2OUwoEHD4PbkJg7/ZQI3x2ih4hL43L1XA4/c5BJbcURABERABERABETAnYDEc3dWpYzJu7MP75Wb47TJwLAewG8zS1kS5RVEIN9dO72tDTwa+GFS0JO1v6/cCeh9I7Da+u7P2GJSXKXl9bvPR09rz+5AtwuAZktFS4PrlweuAx4aGU4ojpLbwacDR55XawFeDPE8Lo9MvXi44L0XgGt7AbN/da/toWcDh50F1G/gPfP+i8DgY4vP1r2EiikCIiACIiACIlBGAhLPywi/zmVtE4Zm/QJ8+2U8HMuvCLRsEyyaTP3ac/PFhZeCCBSTgE085z3lXHiHDS2WAVbuGNzHaVF788We+zKFyiJQ18VzCuenDQd2PthuhUEXil++77lQfOkRgF5F8gPF87U2AnY4CNhkx9r7EU29gYeqrj4TePu/ldVXVFoREAEREAEREIF0E5B4ns72ObAn0O3C3LJRjO17WPx7lNNZ48osFdcFfe8CNtrRKz/F0X/d7HlZcw1rbgicdxPQuq3rE8HxuNa+rR/w3P3BcfNjUKilm3Ye9o0TSnFgntbmg8YDHdetLWnS4nlSPLJZhr27PH+c/muB52Hg+QfitJCeFQEREAEREAERqBICEs+rpCErohrFFoa4wNpkJ+Co84AO65jvSIrq6qsiAKuQqSJgE8/HXubdWRY18C4w9vH1t7QLjLz/q98R4U5dRy2PnkuOwBa7ey7rmjQF6jcEmrXwxrEv3gEuOjC5fNKaEu8gPGWY+c4/jt1fvgfcOQiY8L57Dfhd2KMbcPjZdhGdB1r6H6ENU3eqiikCIiACIiACIhBEQOJ5EKHy/C7xvDzcw+aav3cU9q7zFdt5Lsfbrm7PmdeezfgW+OEbYMrnQMtVgPZrAO3WtN9BztSiHFbfZh/g9Cv87zanW/Y5s7zy8uB8+852oT1KGcK0Aa3ODz8n1xNYkuL5ZrsAva6zW+Bz7cdD0jR+mfw58PtMoP1aQIe1gJVWtXPhcy8+DFx/rrv1+FHnAwedVrt/+NVH3mGa+XPCEFNcERABERABERCBKiQg8bwKGzW1VSq2eJ6pOE/y9hwO7HiAWVyc8R3Q7zBZn6e2o1RJwYolnmfw7HwIcMJA84Jz8SJg9DDgsVurBGYdrEb2eFkXxPO1NwUuGAUs16qwsZNwT0jvJLQ8YT48kJAdoliy1MEuqSqLgAiIgAiIgAiEICDxPASsEkaVeF5C2BGzatIMGHQvwLuwM+GZcZ5FsEvg4dnzbwK23NMce+5s4Mm7PNfnJoGUz3Mv6fBzAYrwpkBX/wOOdNtT4lgwcDzQbg3zOueJO707u/PLwn0tCti8aqBp88Jno7ixd+HXdRug1/WF67KkxHN6CRt8H8A71fMDvYx98iYwbgTw5bvm0vJ53mG/V3czl7DlZBsPug9Yqb2XHy377xoCPH6HCy3FEQEREAEREAERqGICEs+ruHFTV7VSieesOBdcfe4EumxdiEGumFLXNaqyQMUWzwnNz1L387eBPoe4n7iuykao4EptfwBw+nCgURPv9Py1Z1dwZQKK7jdex3GNmJ8tN1r63AGsv1VhgXSoqnr7l2omAiIgAiIgAuUgIPG8HNSD85R4Hsyo3DF4SPyUS4FGjb2S/PE7cNkJwKf/cyvZ5rt5Vs0mwXnSJ8AVpwHTvglOi2uHM64EttrTfPj26THAqL7B6RxzEbD/KYVp8PooXrf28r/807CJ2XwqzKGCoJIGifVhRWlbfvntm4kX9sC0Hxf2lcHHAH/OC6q19zv72+5H1caVJz83boolAiIgAiIgAlVOQOJ5lTdwqqpXSvGcFedk+vxbPJdX+YEnjW/tlyo8KkyVESiFeO53qv7XH4F+hwN0Sa1QeQR4B9wR53jlHn8VcP81lVcH1xLvdiRwwqDaDbLMc8W4z493H158O7Bc69zS0fr8oRuBccNdS614IiACIiACIiACImAnIPE8nb1D4nk62yVTKh6q7TsGWG+L2nJ++AowsJvboXCuj/uPBTbYrrCedAE+qJubtXjmaaZHAX3HAwvFbxdX8vlWzdnrnHuvAh68wa09bIfmf/sJGHi059o8SuA41WUbYOu9vQPGzZeyp5KEeG5rH3rO41rsnivC1WKngzzhu3HT3OfCHrhgf7vwNmCpZb10aHDDu+3/c0+48ii2CIiACIiACIhAVRGQeF5VzZnyypRaPOfCa+iDwOpdCsF88LK3yFAQgWIRKIV4zrLbTtbzlPV1vYDXnyxWDZVusQhkbyrQ8vrqM4G3/lOs3Mqb7tLLA4PGAx3XLSzHy48A1/Ry2ygLU4t8y4LMs7xLnQdOXC0UwuSpuCIgAiIgAiIgAnWLgMTzdLa3xPN0tkumVPlrW4qqdwwC6NrcJdA1Ol2+88qm7EArb66p3v6vSyq5cWzvsstVafueCHS/GKjfIDfNsJbRtkPzYQ8Ar7u55wqe96lTKM8Xnf3oJCGe29on6j3jNjGeXMYMA/51i1t7m64K0NrQjZ1iiYAIiIAIiEAVE6jXeYcdaqq4fqpaigjM3ugfmH7Y+aihG+Ks0OybT9D+htOLUtLpR16MWZvsVpB2MfMsSkWUaMURsPW9Vk+MwgrPJ3eCeeGyrfFdz2vwV6u2BYySzqviGqFCC/z7FnvjxwPOXDJWNpk6Ee1uPhcN5s6q0Nr4F3vWZntgxsHnooZuArNCw1kz0XbU+WgybVLi9Z7ffi1MPXEEFuV5Jak/fw5WuaMPmn/9QeJ5KkEREAEREAEREIG6RWDhMq3wfc+rsaD1/9+j+//V1/y8vP3gl52PxMy9T8opROOfvkO7kb3A+adCeQlM6z4Qs7vu8HchGv06A+1u6oVGP//gVLDft9wHPx54Fmoa5K4tmk94B+1GnQdQVI0Qft3hUPy0zylA/fo5Tzf/8m0vXUOoadwU3516Neavuk7Or/UXzEebcYOx1CevhSrJvNU2wA89hmBRs6Vz++/0yWh/45lO60XbnpxLQer99Sfa3DccS7//nEt0Yxxj+9TUoNVTt2OF5+6OlO5v2x2EH/c9raBtlnn3P2hzzzDnNPPbOGo7OWeoiCIgAiIgAiIgAqknUA8dVo02e0x91VTA1BHYdj/gtOGFp1u/eAfoc1BxintAT+DoCwrTTiJP3oG12S7AOpsB7dYEmi/jnXCePhn460/gm8+Ad58DmNfCv4pTP6aaKccWewDLtgRWWhWY9Svwx6/A1x97d2hNiejGK0qpWR66/Np4x1ouLVfy3KPN+R3gCd63nwUmfZq8RamtvGyX3Y8G1tkcWLmjx+ezN4E7BkapodszZ17t3UmeH+6+HHhkpFsarrGGPgSsvWkyefFk/Wa7AV22BpZZAWjdFmjQEJjxLfD7z8DHrwNv/wegm7pSBZ4oZ/1oidBpXaDZUgBd4P08A+AmF/vUG08Vp5+X8v3qtB5w8lBgjQ0A1vnPucAN5wGvPx6OdH4b0kU5x4affgAown8/Efj8bc/yYv6ccGknGZt1pFvGfLeK3NR69BZg7KVJ5labFvMdfL83dmcH5jt2GPDoqOj58hAA68N/q67l9VUebJk51bNoJ/v3XgQ+eaO87KPXMP6Tq6wG7NENWL2r9736eZrXx125L7UcsPFOHmOOT/z2tl7FG5/ouvKnqd6Y8Nq/gT9+i19eWwptVwc2/Qew7hZA86W9uvCqAebPf3Qx+t4LxS1DdtnYr8lkl8OBNh2BZZb3ru144Drg87fcOazYHthox9pvQPQXQIEAACAASURBVIbv3NlevRYuAL76EPjoteLPb9xLbY+Z3184HvIOVdZl1i/F/6Z1WAfYfFdvXM/0E3oUYV8tRf5JMCxmGnHnZxxzOT/Y5B/e/IAHdNn/F/3lzVvYb9lf33q2OHOEDJs0zp2ithvnPZ038sYBMuUckOMb3xvO5fkty4yzpZ4P8n3i3cMsX5PmXltzbfHLdG/dRS89XHfVLI5ae/Nzmbnghjt4353scYQsPnjJPKdivxh4L8DvXnYoxlogbo3LxZblLvWa2rQ/8MMkoP/hya1vyj0mpGVsDNsv2Q/7jc29XumNJ4ErTnVPiVdB7dk9Nz4txO8a7G69bsqN81auW+g1KzvQFXy/Q4HfDAcvbM9wj6bvIeG9XdnWMPPmAFefDrz7fDAn255c8JMALc9vPB949VGX2OY4R18IHJDXnmHKb0p1vS09l+ucZ2WHz/4H9D3UvaxJ9D/33BRTBERABERABESgAghIPK+ARqqaIlaLeM7NpIPPAHh3LjeUggKFdAqO94wAvvk0KLb772tuBBxzEbDWJv7loCD043fA+CuAV7IWOpvvDpw4KPcwAwWHoce6lyE7JstzZG9PkMrzLmBMkK7TXnscuPdKgPdzhw0u5edmDOvIvpdn2bpkc61YhzZYlzSI5y897LluDwpciO96BLB3D6Dtap5w6xfYp7hZ+NgtwLPjox0O2fs4gPd6Z4dXHgNu61v7F7bZfqcAe3UvvKM6v3yZMvFgAssUd+O0HO9X9hhJ4fy+q90FRfZ1bhTtdpS3sVuvXlCre0If78fj2PD+i8Hxk45B0fGCW2vvlsukT1GJ9xEW89CPaeOG+b/1DHB5rjWSU7V58OHI8zzB0WX8I/uJHwAPXh+dfZ+7PAEhO8QZw5mOKc3899IExOV9pkjGOyO7bls4xgSNVRwLtj8A+OcJQPs1g8colpFjAMUziscvPRJ/TGCaLMeBpwH/OAxouXLwe8YyfDfR+85RvIsyLuW3CTcub+3n9dVMoKBz8jDvUFF2cN3kbLUKcERvYNNdCt9HvxeABwPZjx+6IXo/dnrBIkQKM1dju1AU/NfNyXw/uLFOcYb3cC7TMrjwme/XM2OBx2+P9k09YTCw3b65eU2bDFx2vHlDP7hUgClNlzGmFPOztTYGDj7TfcxlfXn/6YsPeuPu7F9dCPjHKcfcKX6pzSmwLjscAOx7EkCXui7rmyXjbI13cIljOOdfYbm69JVM2Thn5OGeoPnNrJ+BZ8YBD14X7V3KJsS5YLcLvbVW/joinyS/61++C4y5FJj4vvdrOcXztLMlnzDjNONHWVMv1wq48Hbv8HQmsC05b84ObD8KeMiyKzF9b/3ewTSMCWkYG+OMU/880dvfyLg45zyDa0Ou7VwDxfcNts+NzYNUl50AfPqmayqF8XgYb9B9QIe1c3/jPsaAI7wDi/mB8+Nj+xa6bH/kJuDuy6KV5aDTvTlb/ljomma5xfOzrwN4nWN28GPoQonrsP7jCg82hN3vMR1O4J4H23f6FJeSKI4IiIAIiIAIiECVEZB4XmUNmurqlEM8P+Qs706n/BD2FCqf5+by6VcA628dvHFjaghuzvLk9KhLwm8uZafHBT83NHc6OHgjJ/s55v/Oc8A1Z3kWj6b2CLvAYPrcJD79SmCTndwEjXw2FAl5hxmFwjAW+kHlp4jQ+ybPutEUotQ1zAuWBvH8qdHAbf38S01rfApatCqKEig43N7P61thgsnqI1tAW7kT0Os6YLUu4d43buSyba/sGe1QRjnfL250HtfPO2TzwLXuh2223997zkWksY1N774A3HBuvLEpTPszrm3zJ6qAHSZ/esfgnZcNG+c+xY2vOwd5G7QugeNfj/7ANv90FxtyxuUab7P96jOAmW7uKP9+3ORxIu64ZkozSNhmgYLeZx42O3ekd7DDFPzyiDtGcUyY9LF3z+W0b1xa1RwnznvGMkz+DLilT62o4lqS/DbJF8T3PwU4rJf5zsog8Zzj3fEDvfmEy6EPW5k5vyjHGGIqj98hDRfmPHBx/bnhrPUz6XLTdY+jgcPPBbjJHiXw8NCoPsD/sg5HuKRjmnPEtaQ0pekyxhRzfhZ3zkmWFFc5ztMzU9QQd1yKOneKWl6/51iX00cAK3UIN9/KTzMK16C+Eqe9aQ1KS0xapIcNfodvg9LiWobrGnrPWb51+SzP08qW/Eq5prYdYAhqR/4e9A3NTqPcY0KcdyVTjyjvsAtH1zi8c3rgeICHVjIhrHDJ7/CwhwsPl9IzYL/DPW9HcYJpnsxDQwOPMq/bTEJxmH5lKqvNyvrDl73Dx0GBa+yt9wEaBhiBUJDebNfc1OKWnamZGMadryQlnrN8+evTJLwWBLWJfhcBERABERABEUgtAYnnqW2aKixYOcRz04KFaJ+/H7jRfDeVkfwmOwM9hwdbv7o0GxdvdD0WZTOHm8Ln3QLwVHnU8PVHXv6dNyl0o++yKZqdb5Ag4lrGKIKn36YQN70uvgPg4tIWwtbVtS6ZeKUSz2n9OOhez3VlfghyC+knuoSpb/ZGoatlpZ/YlkS/+vZL4NIenjWha0jb+xVUbm4QdbsIoFVDkEVUUFr8PTM2hGHmkq4tjskyJIqFSZwyxHmW7mx73QDQfXfcwA3LG3q7uVvM5FUp4jkPMl0yxp+TTTzf8xjgqAuBZnkWYlF4cwOWh2poKR0m8D07aYhnbe5qjWlLn1Zt4y4DnhrjXgI/8ZzW+KcM89wXm4LfJmcS411+nlHGXXcSwTEpXpx1jf2QRnAKXgwe6hs3PJx7V847Tr0M2GafaAcJs8tGC8gn7wRGD3P3VlAp4nmc+VmSYy7fDR7apLeBsKGcc6ewZQ2Kz/nDUefbx5Cg5/N/5zeclv08AOgS/ObyQYdgXdLnFUMc9znndw1JjI1c17z5lOd17KLby+O2PY1s2QalXlOXQjwv95iQlrHR9R2zxTO5OHcVhDNp2tp7yhdAv8PiX6VjmntzDj/gqEKPWTwMMPgBYPUuuTWOa2Vtq6Of+/gobWNaq6dVPLcdKIhyINuUVth+GIW3nhEBERABERABEUglAYnnqWyWKi1UqcVz24IlrDjDRT4tzqNadZqaM8omvsuGo2vXocuyFx70BIHGTWufCiMo845JCvl0h5dUCLPxbtsUuuQQr71437ifa8cwdY1Sv1KJ5+yfFPDyxaWgfk73l7x+IK4YlGFD0Zx9auQFbpv9NvGc7o1tQlvGpSJPyue7WzS1Ea3K6LbeRdBP2/vl0ud4Mp4Wp0m1IfN882nvcI0LM5cy2uK06QAMGF8octk2oOLkVYxnuVFJzxamQytR8+P93LdcDLz+hFsKlSCe09NK0EEm1tYkntMqhtaQNmHYjVJuLB4QoeURva+4BArnLt8Tl7QyccKKSzbxfObU4G+wbZMzyfEuv+68AmLoccUfQ/LzTXpOQgH95ouBlx8Jbl3yZD/Zcs94lrvZOfF799x9nrcil/G4EsTzOPMzigX97/FciicV5swCRpwCfPyae4rlnju5lzQ4ZtDhm+AUzDF4SOiaM4F3/hucgm0uP/gY+7eD78PcP4D69b25YJAb98/fBoZ0dxv3kxDO/54X13h3sHdYq3CuEHS4NZhccIy0sWWJy7GmLrZ4Xu4xIS1jY3CPDI5h8kjl6oo8k7qtvZNY99sOrNuspm1rnaj3nWcTHHw/wOuvsoOfBXww/cIYxRLPo5Ql6Jkk3eOb3PPHPfAQVH79LgIiIAIiIAIikFoCEs9T2zRVWLBSi+eb7wacfW3hxjvv/+5/uJtF6iqrAX3HFt4jmmkeuvb95A3P9SNPNFP8WGYFgK6jaKXmdy867xrm/Uku9wMGbeDnl4Mb5k2bey7mdz6k8I5YWkTQNTQ3IaOI50GWhLzP/N3ngdf+7d05y/9etpVXHrq+9buzlsL+sB7Bm1y2TaH3XrALiqw3RRNuSrvc2xnnNSyFeM5+QQFvyz0KS8q7PYccY7ay9Nswzdy9+vrjwNvPendZcoOSLha32B3Yai/7QRJypcXR/dcEkzMtyF99DODGZbbHAAoYbzwFPHZr7ol+bphuuB1wyNne3XOmzVMyuPxEgNc0+IW0vV/B9Lw685ABN4nyAzeWp07yNq7Zhnz/KNjxXV93c89Vn21sIm9e7cAN32IG26GPJDaUillups2+R28PtishMveZ8x367C1g1i+eC+eV2nt30tNlvM1FNq3k+N7yexIUKkE8J4udDjG/nxkBhP+bf6863Y/ycEXHdQz9u8Zzu8m+zX+/zfRcq/Kb176z942xMabrRd5H++9bg+h6v/ttimfuM+f3/5PXgd9nAs2W8q7AoBt/9nH+tymEEWZN4vldQ4C9jrULiXzf+a2z3dfKK20OPavwDk6WlW3G+QEP0rBevCeUrsRbtfUOy/F+9Y13AtquZrawLtUYks01aE7CQzmvPQ7wG8N3jIH33wZ909i3RpwcbLVKDyD7nWzp5zUAD0zmf1PZx7fd17NUtx3OZFuMHgo8cUdwf60E8TzO/IzXFe3RzcyY3zjOxXnw6LsJwPy53veO/TWojT98BaBQ63JAIQ1zp+Ce4BYjSFDkO/Phq16/Zf/lv+ZLAy2WATpvDGy0gzfO2sY4V66muTyvMpk2OfcQLMe0j14FHh7pvY+Z9qLXHR6cOfhMYP0tzWPSXwu8g2kvPBA8F7TNqTNP5nPh3/nd2XpvoOs2hWtOzql5hzbnmdmhXOJ5udiy7uVaU/Mw/Y4H5x72Nrmj5nj/4oPedzMTFi703gHblS9pGBPSMDa6jTrBsfI9UvEgDq9e4J5CGoJtb8l2HSDXWlyrLbVsbumTsGI2ffP/nAdcf453TWASoVLEc77jl4wuPEwQp/9cMArgdWp/jwV/Abf1BZ4dnwRZpSECIiACIiACIlBBBCSeV1BjVXxRSymeU9zgJHqdzXKxcRPj0Vu8e+iCAjc6+twJbLRjYUymw01lutn1u6eWgmOv64G1Ninc8GMaT4/1JuJBYceDgJOHFd5pyjRc7svl5uFJQ4Pdzrucyvbjwg0HbvLee5X//eVdtwVOudR8z7ZrG5n6E92VcSMvW1DkpirFjefuBSZ96rZBGtQeLr+XQjz327SxuafzE13Zl2+9xP/+cm5U0j0h74s2WYS6WnKZFuS/TPcOWWQsqSd9Alx1uv89xeyP3S8G9jrObIHtcu97mt4vl77FOBwPKMTmB9f7crtsA7CPmsT3KC7uXMudiWezEChF3mHLmh/fb6OSh6Juvsj/XmuKZvT6wYMo+RvqzMvVcjft4vnE94F2nXO9YrB/0pqWluYcr23hnycCx1xUKO5yI2z8FcCTd/mP5bzP8YJbvYNa+cH1gMamuwC8+sXkMt6lnTkPOa4fwPHFdK0Cr0cY3A2gxZJfMInnHBuz5xUUklgmcuHBFx7kswU/0Yxtwvu+2XZBwW9e4XeHfVC6YX/3O0TmMidh2xx+DrB3D/O98UHeOPz6CduB3lSevtveX1l+HoQ4ore5r7keqEm7eB5nftZhHYCiynKtc3sH+z1FAlrn+x1EZRufejmwwwGFYy4Ph1x2AsCDm34hLXOnsO+HLb7JwpNxKVI/PcZbJ/H/+wW/bxnbg4cS6O3DL5jm8ny2cZPaOSaF+2vPBj5/yz8tPxf0LmIVx4DufcxzSR4K4j3mdPVv4xL0bc8ufbnE83KxTdOamu1gWoOEvXM5DWNCGsbGpMYkk5V22PvOkyqLKR2/uYbNOt6295XEHImHIDl3yQ5BXufC8qkU8dx20JWHGuh1hIcKwob9TgK6XZy7fxf22seweSq+CIiACIiACIhAKglIPE9ls1RpoUolnlOwPnck0HmjQpCuVs180lbesK40/dx5uljG2izwMvfpUcB3cUHr4mbYRTzf9Ujg+IFAo8a5fMO6HGa92E60XMm3GnbZLLa1T6ZU5ENXnHTbTVdbpQ7FFs9pXcl2oEVrfmDdH77Ru2sxO/gt/MPed+0nvrqIf6YFeXZZueAdfrKbZwY+d9oIs4WrzRogk1fa3i+XfmoTv2gRNfyU4A3mTB420acUm1VHXwgccGphbcO6Z3ThlWSctTYGLrgNWLZlbqp852hVycMeLuOx36EPVyu5tIvn2YT43XzlUeDWvsF8yIbuKPMPv1EIpfXgiw+5tahtY9tFLLN5FwjbziwpLe85VueL8K4H6EztnE2A316O9c/c7cbF9u2cPhkYeJSbV55MTvwOnHezZ42aHVwPKLiV2D+Wzb1/GOt+5sCNaF5lkn/QwW+eZrN2Ynphr+fxc2dMgZjXafiFtIvn2WUPOz+zCb1hrmbxE++Cvjtpmjsl8c7Yxlh65qBlNw8ouQYbG1cRJ2guT0GT3qhslr/55bRdZxN0F7DfoSLOrbjWcrF+JQ8KWpzf+F2pUy7xPJtXqdgyz7SsqTP1jyuep2VMKPfY6DpOuMTjgdIzrgL4Xc0Eeom7+MDSHXz3K6dtzeQ3R7AdFE7i/TeJuyx/Emn7vSdJ3Hnu0h9c4nAN36O/5+0pf7wNc32IKS+Th7RSzm1d6q84IiACIiACIiACJSEg8bwkmJXJEgLFFM+5iKXbvt2PBjbf1WwRy40TusOltVdQ8NsQDbJCMqVts4Rn3P+M8wQBW7BZ4IW9u5Xp2za6M3kHiefkMnA8sGbewYSwokYmvzhc/Dbcwh4sCOoPUX4vlnhOt4fdLwE23N5szciy2kQQ3o1Ga8x893FRRBPms87mwPk3F7qcdXHb6yeeuxyeyG+TtqsD/e723Mtnh6AN0zS9X679jG7tL7zNc6GaHaJYMuS7SGR6cdzcudahWO+Ha/5R49nKHWU85neL6fEgTH5wcXlbKeI5hfMn7wRGD3PbALXdEcl7a/se6pZGhucJg4A9u+fSpUB012DPitAWKHjTu0P+IbEwd+dmp23zbkFL/EHdcq+kyC+Tn3geRtTJpGuyVgrrzj67jPmuLflbWAu+qO8j36G+Y4ANtstNIcwVIpknbWII5xMUEx+6obCUtnmIqweW/BTj9JNKEc+jzM9MfczVsjmbse26kCCr5DTNnaK+K9nP2e7tpct7jrEu10llp2ebk7iIOH5z+SjiB9cVQx7wrs/KDhwrBxxlH2ttc8Gwh3CYZ9BVQIzjwiZuW6eFbZrW1BmmccXztIwJ5R4b4/bR7OdNc5Mo65oky5RJy+9qGL99IdtaN4n33/Z+u3hcc2WUJsvzFdt7BzV5PeJ6WwBdt/PGeZNnJx7e4jVyD1zrWtPCeKa1iO49j85TT4qACIiACIhABROQeF7BjVdxRbdN8jN3c0atEE+acrPEdOcx0+RG3VcfAled5iac8xnbotjVzaqpLjbh2u8OdptYHWVDKVMmm7tn/h4kntvu+opyoCBTHhuXoM13v02h778CBh5Ze7dp1L4V5zmbyMY7enmfbJjABSMXcRSIaWlu6+tM02+jz9T2tHK9vT/w7D1hSlQb13bXa9CGh21DwWY171I6kxDs14/S9n651JFxTH3f1corPw/TZlUprApMbfXXn8DI871rFtIYuHk28F6A72N2iCqUMQ3bHaAuXkkqRTz/+HXg0h7ubhO5GdZ/HECLkuwQZB1q6jM8mNBzeOEd834blzZBNk47RxFmM/WxiecUiOlC2CTq+r0/pm9TnA3BuCJEnHfdNleLcpjFb+5nE1d5PzKt5bKD69Uzpnr79ROTN5nsNCpFPI8yPzO9A1EswGyicdDcN01zpzjvS+ZZ2xgbVXSxWW27CER+c3kXjwsmHqZDUzwQQM8apvm3bS7o6h3EVIagO+Vd2MRt6zSw9RtXS72mzuYZ97uVljGh3GNj3D6a/bzpIEAp3pOgOvAaoIvv8Obr+eG3mcCIk739E1Mw9bOk1jrFdAmfqUu5xfOgcdTEnHtk4y4DnhoT1LL+v/O7MPgBYPUutfGSvlM+Xgn1tAiIgAiIgAiIQIkISDwvEWhl42N5Xkw4LnfUmfI3uRSOsyHKPKK4NrRtDLtYJdq42tJk/KANRNNGsYvIE9TGpnSDrF/9XACOHurdvV7OYBPPi1kmP2s7m/DHu237H+EubOWX35au7c51vwU5f4vjMty0Yeonnqft/XLtG6a+72JNa0p/9a7Apv/I/WXhQuD1x93dpLqWOzueacOvFKJ9lLJmntn1CID3nedbOcQ5PMS0bQdQgsTiShDPoxz0SlLY4aYn3Xo3bJjb8u88Z7+L1zYuRBVyMjlbx5uXPetzW7CJ57zjfMAR4a1ETRvUUYRIv7E86PBbnPcw+1nTmO967YGpDDZ31qbvmc1DQhxBiGWK6gq/EsRzzlGizM9M70DQHMPUvtwM3/FgYLlWub/O+NZ+HUTa5k5JvDsmS/GoB/BYnmKI5y7Xa9hYmFwl+4nnNsv5uO+yzZqd5S6FKGhbJ5WSLeualjV1dn+JI56naUwo59iYxFiUSYMHwwfdB/C6nUxIw5pgi92Bk4YCy7UurK2LhxvTdzmpekk8z1u7/gV88DJw6yXAzB+S6Z2mg96lGLuTKb1SEQEREAEREAERSIiAxPOEQCoZBwJB99o5JBEqCifOvH/2y3dDPbZE5DbdtxrFRWR+zmEXOqa7zOJscLE8Nqs6/uYnnts2x+II+Rk+Nov2e6+yu9yysfSz5A/XE+LFLrV4zn5BN8RjLzW7NbYJrmMuBf59a7y6miwweKiC1yRM/MCcts3y/K1ngMtPilaesJthaXq/wtTY1vfjirhhyhA3biWK58XaBOMBBrqezre0DnJTXgnieZTDOTbxPKo1cdi+ahoXXK6iCMrH9u3ltRn9Dgd+nmZOwdTOcTx0BJUz7O9hx92w6dvim6yCGDfuHMAk9JgOdYWdz7nWO+octBLE86htY3oH4niCcG0Lxkvb3ClM2UsVtxjieZwDPaY28xPPbfdGB12rFcTXdsCGz5VCgLGNUaVkG3U8C2Jrezf59yDPV4wT57uVpjGhnGOjSxu5xmm3BjBgPLD8irVPBK0jXdOOEo9XgPW8HOi6rbdvkh84B2M/u6G3/1VCxVo3sDy2a0hc+r8rk0qyPKdFPz1d3TMivIc/G4/TRgA7H5r7a5J8XdtB8URABERABERABMpKQOJ5WfHXscxLLZ4TLwXFVx/z7jd1vcPPttkRZ7Mh09Rh0zadeI1jmZsph8lVM3/zE89Nlhl+d4GG6d42Lq88ClxzpjklW3+KI76GKXNQ3FKK57zL8c5B/u6uTYJAEgdCyMFkkRvkls60IGd/GjsMeHRUEF3z72E3w9L0foWp8ZobApeMKby7ngLfuOH+dzmHyaeYcStNPLcJdUmMx1HTrgTxPMh63tTHbK6Vw96dHrX/FvMOb9M4HLRBbGrnOJaDUbnYniuGaOtSxg7rAAPGAcu0zI0ddw5AC7jWbXPTpGePqV97c8pMMLVl3MONcdIuRjuY0gzyUMQ6JD0/O/s6YLv9CnvFl+95LnN57UCxQtrmTsWqZ5x0bQfAXARiW195/n7gxvOilSqseG4a85M4MMXSm+aZ/LsLm2i1r30qDWzDrnvD1DlO2mHXC9nlStOYUM6xMUxbBcU17THEuU4mKD/b7/QsdVgvgN4rmjQ3x+JalfsTN/bOnROYYhdTPLcdNE1S3K0k8TzDv2Yx8NGrwPXnxp8bmOrvMgeK2v/0nAiIgAiIgAiIQCoJSDxPZbNUaaHKIZ5nUFLguLKn3Qo2G7nNfV/UuwDzm5NW7XTfmh1MAozJhRmfmfA+cPGB/iedg7oQ7+g84yqAok128FsQmNwgBrlWDypH5nee6h72MNB5I/fy2PqTn7W6a3mSiFcK8Zyi+QsPAY+MDD4cYtrAi+L21MTGJub6bQ4WY0EeZjMsbe9XmD5nE1uZBjcNPnkTGD0kuZP3YcrmGrfSxHPbJq3tLmRXDpl4JuuGIIE07eJ50AEaP0YmMWNJ/64BOG7dfRnw/othKQfHt40LSbWz6Q72IBeepnYOslYPrmkyMWiRc8LAwk3mUrhtN80B4h7ACkPF1EeT2uy3zdH8DqNUgngedX5muzKD7cV50ON3Ao/eHCxkhGnfTNy0zZ2i1KGYz9Bjyvm3FK5rmKeLQGyby7s8a6tXGPE86uE1V6a2w8px6uead7nZspxpWVPnMwuzXsh/Nk1jQjnHRtd+6BLP1FdLMY/I3ofY42jg0LMLD+Rllz/Iy1t+XYspntvmCdUknnNOflxfoHW7WrINGgJtOnoHyPOv0crmH2bvz9ZHTe9XUnsnLu+F4oiACIiACIiACKSCgMTzVDRDHSmEbRHPTeCX/xUPwrItvXsiV1oV4KTaFGg1RDfSvMPOL5g2t6PeJ2zKxySSmNwJ2qyqklgU2dL2E89Nd4v6uUEM26Jh720z9ac4Yk3Y8gbFt4nn338F/D4z6Gn77/P+AL76EHjrWWDK527p2AShpE5PR7mj2LRxFbc/hdkMS9v75daStbH27gF072Mf7ygi0Q30288Cbz7leZXItpoMm1/S8W3vRyk2lKPUxXZAJKlDVfudBHS7GKhXr7Z0UUTVuO+0aRx2+eaY3r0gi2q/dth0F4AWVc1a2GNRNPvwVc+7zCdvAPPnRGnZ3GdMrkMZw4WBS+42d6/0jsNrN0zB1CZJHKJzKW9+nKYtvDtJedUK26jtamaXpqXY9C7GASxXJrYDf0ltqkb5PqVdPI8zP6NAS5e+HdextxDT/+Jd4O3/AG88Cfwyw7U17fHSOHeKX6v4KazYHlh7U2DrvYH1twKaLWVO0+V7bhoTg759QTUII57bXM4nNcYWQ8AOqn/m93KzZTnSsqbOZxZmvZD9bNrGhHKNja590DWeqT2S+p4GlWGjHQF6E+DcJnsOnv/cbz8Bo/oA/3smKMXa34spnhfr6pjs2pVznhVEmfOwTXYCDjzNM74wuddnm112gpvxjCm/ch/qCGKg30VABERABERABEpCoN4m++xdU5KchUXn1AAAIABJREFUlEmdJ/BLlx0wZd+zsLhR4xwWS337Gda64/xE+CxYtjWm7HsmZq22oXEB1PLD59Hxkat885q+7SGYukv3nDj1/1qADo9dixU+fil2OV3Tn9O2MyYePQiL8jal2v53NNq8+kCscvy19AqYcOylmN8y1zWpX1tMPuAc/LzBzjn51lu8CPX/nId6iD+MLGrcDDV5Bx+a/jwVne+6CI1m/1JQX1N/SrKdYgEGYOLFNJNov7Bls7U3edVf+GfY5Ari19Srj0V0b5e36eD3vpneg4ZzZ2PNsZeg+bSvI5XJlKatD6Xt/Qpb4cWNm+KrI/tjdscuTo/yXW00ayaWnvIplv/sVSz9zUeozw3qMoUp+52FmRvtWpB7m1cfRNv/3lWmUtmztX2/knqfo6T/ZY/h+GPVdRP9nprSjPrdjPU+16uHyfv3ws9dd/LfzMzUvqYGjf74FS2mTsDyn72GZSa+g4bzZofuR3NXXh0Tuw3BwuZL584BFsxH/UVZLrtDp+w9UFO/Afityx8r/fpRMdrZr/gLmy2NuausgTlt18K8Np3w5worg3Mr0zfalo7ftzsiuoLHvtvrFPy4+T45f4/V50IULMocKkTyiJK+ac4Rtx1MabrM2YsxP/ul606Yss9p4LfPJTSYPwfNfpyCZSe8jeW+eANNZwYcnDUkmsa5k0vdY8epV2/J+mB2p66Y37Id5q3UEX+2XGXJPM80ftnyc/k+FqWvGNabtrHBNua7fPdcONvSd2Hjkr5fnHKzZdlc17xR6xo1/TDrheyypXFMKMfYGLW9bM+Z2sPlWxOnHEF7Rpm06y1aiBU+eRntnrkVHEfChGk7HIEfdjoqdz6Z0J6Sbd2Q1NhVivc3DEvfsa7rjvhuz5PB+Wt+WOard7HmuAGe56qQwcS44Zzf0XlMHzSbMTlkaoouAiIgAiIgAiJQqQTqoWOH8DOJSq2tyl1eAtvuC/QcDuRvfNFS7pKDkysbT56ePgLY/sDCTXe61Bx4JEDrX1s44FTgqAtyf53zOzD4GM/iN27Y5QiAVtzZrqYoYo0837OgywQbr3GXA3TdGScs1woYeB/QdvXcVPzaYsiDnqVJKcMP3wADDjdbEJn4/DkPuOFcz+qo3IFu8Xc4sLAUSbRf2LrRMrzf3QAtFEoZaK15/TnmHE3vGS3PBx0d3d24KU1bH0rb+xWlXWgF2ut6YGNHgTE7D7p3nzkN4P3Az4wFyKmUwdRWzP+t/wDDTyplSdzyMvWXJZaUFwCvxPScwhLQtekFtwJ5oi38xgvTmBz3e2pK0+89ztAzteesX7zvLa2HogR+y08aAtA1uM2jjC1dbpL9Tsv0l4BnxgET3nMrgW1ccHs6eqyw7fzZW0C/Q6Pnl/0k5yLbHwDsdhRAy3uOK3GD37c7btqZ503f2LjfENey0Vp1wL3AKp1yn+A9qNee5ZqKPd4SV9L3A6vlHY7ye79NPOK2gylNlzGmWPOzrfYGTh4K0PozbOAd1hM+AF58CHjtMTdPLGmcO4Wtt2t89mVaGW6wHbBsq/Bjrikfl/muqa+Y1kSu9WA8U5q2scHWxi7fPZcy0Zq1/z3AMivkxnZh45K+X5xys2XZ0rKmzucUZr2Q/Wxax4RSj41x+6ZLe7h8a6KUg3PLvboDh/f2926UuQZrzNBk16UscxLvv22++vz93p5SEsH0nsQdn5MolykNzmM5P8i/q57f/mvO8jyxhQ2m971U88ywZVV8ERABERABERCBohGQeF40tEq4gECpxHNmbNvYpNvi2/oB/x1vb6BiiHrZubluZhRT3GN5wgov5RDPeV8VxZfpUwrbK8zmWDleR4nn/kJoMd6zMJthaXu/ovZRbgLtfjRw8BnAcq2jpcINokmfeGPjxA+ipRH2KRv/SR8DfQ8FeBCm2IGbjXt0K8xl8mfAnYNy/+46bkcts21DNqyoGnezMUnxPK5wl2G5yT+AHv0Bugr2c6lpY08h/cfvgDsGAu8+599C5RLP/3WTdz+wKURtk6C+SNH80F7AnsfY3S4HpcHfOa/Kv3cyqbb3y78YYrFLff3mmEkJblHmaMXgkaR4ntSGc6tVgFMvA9bfOrrAy+tvnhoD3H+1v4heLqGslIfIeCUJD/Sutr7Z7a3LO8GrrRjqN8iN7SIQFePbGmZ9YGtjvzHZhUkmjm096sImTD6muOVmyzIVY66fXdeodQyzXsjOL81jQinHxrh9M/95GlfwoGR2iDufNZWRjHgl0Fqb2OeTnDPy0Oe4y4D3Y3oc3JdXMl1UmFcS738x086wqyTxnOvh3iOBLfYobPln7wFuuTh8r5V4Hp6ZnhABERABERCBKiQg8bwKGzW1VSqleE4IR18A7H9qIY6gDZG0LPTTJu6VQzz322wNszlWjpdC4rl3z7bNq0Qx3rMwm2Fpe7/i9tFs61Eu9sNa6jJ/imD0fkERPYn7o/3qZLPGimutHIbjWdcC2+1X+ITJejTqBq1reSSe+5Piphg9LOxzPLD2JkCjJq5ka+PxkMhHrwI39AbohcYUyiWe+4muxRDPO67rea3I9z7jQpUcZ//mHbjhu9J6FeDwc3OflHjuQtI/TtgDjnVFPM9Qy1hK83BNvlWvK/0fvwdGXQx88LL5iXIJZcUQjfJryDG124XAXscVHn5x4UfrQx5w/eAlz9tTzxGFnhhcBKJifFvDrA9sbZyU9abE80JvbkkdpGE/jdp/wqwXst+HShgTSjE2uowRYeKY9mySHgc32Rk49XL/g8b8JoweDLz1LMC5TtxQTOtwUx/mQaa7hgBP3hm35N7zlSSes7xs47OvL/QoEPVgtsTzZPqRUhEBERABERCBCicg8bzCG7Ciil9q8dw2gQ5yq2laKMybA1xzBvDu8/GRV5Pb9t9mAi8+CBTr7uT5c4EXHgC40ZIfwmyOxW+18ClUgng+4X1v47NYYcZ3wEsPmVOvZvE8yrUISbYB3S5vtguw9T7eVQt0cetqsUuLi0/eAC4/sbgCus0tsYt3kCRY2fJn2qYDVqbxJslNqmp0214sAZUHRehaeNv9PHf3y7cOZzH57ZfAZccD3CR1+a4wDt09fvNpEj3PnMbXH9nnF0mL56uuDVx8J9BqZf/68F38ZTow7Ruv7t9OAFhOtmv2pnJUESIuTdM31uVqnrj58nmbIPbhy94VP3FDNbptT1Iwy+fLw1jb7e9tnK/cKZwYzPk9BXSuDfKDTSgr59wpbt/KPE9vHnt29x87OR+YOwuYNhmY+pV35dXnb3v/+8dvtSWJIxBHFT/9OIRZHxTbbXuUg3FJtXG52bIeaVlT5zON+t2qtDGhWGNjUn00k46pPZIUz3c6GOgx0O6mnQd3H7oeeOZutys9XOu/xgZA3zFAi2Vzn0jCu4hpDpS0S/VKE89brgwMHA+06ZjLO+p6xLQ2K+ZcxrVfKZ4IiIAIiIAIiEBJCUg8LynuOp5ZqcVzm2Vj0GLM5AYrycWI60LEJqYEWc67dDPbRpcfG5OVZtTFiEsZg+KE2RwLSqsYv6dJPLctJpN0MRuWYbnF87S9X2H5hYlP8ZxWu1vuCXAjJ0hspCj88Ejg3ivD5BI+7vEDvc37/JDEplJQaXi3M+8hXX7F3Ji2e8y32gs4/UqAolZ2cLGsCyoLf4/iCSGsZapLOaIKtVE3ol3KFBSHh0XW3wrYak9gnS2Alm2CPS/wnvrrzim0LLJtdCbVzkF1Mf0etU1MabH/Xng70GVrc0nozvqtZ4An7vIEcxfLq3K1vcnNa6k2NYt9QCrKHK2uWZ7b3iVaVFPg2npvoOs2QLs1gcZN/d+86ZOBQUcXHqhJ49wpyhiS/wwP1p02vPBuWMbjO//dROCp0Z5FebZIbsu7ksVzWxsnNQ8p5zclDeJ5WtbU+X036nerkseEJMfGJMah7DSKKZ7b7sLOjHcc527taz6oH7eebTp4a43WbXNT4gGsPge5zbFsZaAov8H2ub8mPQdy3bOKyynJ501z5qhcTGNoqQ5pJslEaYmACIiACIiACMQiIPE8Fj49HIpAqcXzKJuPrFAUESMMCNcNX9vp9iDLeZeyRDlYYCq3353kLuWIE0fiuTs920Z/UpuD7iWpjVlu8Txt71cUhlGfoZjOe9J3ONCz0jNZpfOO6AFHmK1zo+ab/5xtrP3tJ2BwN+/OwWIFkwcQ5mVzG19s67QoG8xJi+e2ccLlkE3UjehitC/F9G32AXY7yn6P75zfPe8Kn72VWwLbtzGJQ2tR65qkeE7rq5OGAY0a55Zm0UKA7cx74cNe2VCutjfl++c84IZzPdGv2MHULkkdKLT1Q793sRji+aD7gXU3zyUZdADVNo+Ounkdtx0pGNEDC6982HA7i2BcAzwyErhnRG5uaZw7xeXBAzQDxgO86zw/cE5/0wXe9RZhQiWL57Y2jurm13WeU4oDWWkQz9Oyps5vl6jfrWoaE+KMjWHGB5e4vD7i2EuA+g1qYyfxPeXY3/tmgO2WH3gw6PYBAA9TFivYvMjE3T/hOm7QvQA9CWWHqV8D/Q8D6BkwiVAM8ZyejzpvlFu66VM8j1BJlLvY4nkS/TKJtlEaIiACIiACIiACJSMg8bxkqJWRVZR22YiLgi+qeG6zEkhCtOZCdfB9wNqb5dbItIiylT+JDR2bFaVfW5jEHQoQdFH61YdRWijeMxLPw/EzbYIncfI9XClqY5dbPE/b+xWVY5znOB6xHQ4+o9AyrxTu05deHhh0H9C+c24t6Cr2mbHe3evFCuePAjbfrTD1iR94hwYowmUHm7VRUu+QSfiaO9sTeD9900whafHcZiFTaeJ5Ni26cj5+gHd1QX4wCeK2jfEkvv9R+3KS4rmp38f1NBFVhIjKI/Mc27bn5UCjJrUpcewYeynw2KjoqfNagFVWBxpkbeIzNc7Tsq1wTd54kpoT2QQnv0McSYvnUVzHZ6indX62ckeg1w3eoZr8YJtbp23uFL1ne0/avO7YrO9d8qtk8Zz1M7VxUtaFprucmWddEc/TsqbO78dxvlvVNiaQTZSx0WVscI1j+mbEFSk5LvUbB9DTVH6gyHz1GcDkz1xLGD2eaa4Q9zrA1bsCl4wGuI7KDkldHZNJsxjiuWmukuThuiTFc9PeVxL7cNF7k54UAREQAREQAREoAwGJ52WAXmezTIvleZDYYRNJvv0C6He4mwtDWyPbXAXbymRaoCdhlWnbzPETz013yJdCYLOxTOvmbKa8aXLbzjKZXGTHPfkeZzArt3hu2zAt1/sVh2XcZ4++ENjv5EIL9OfvB0aeHzd1/+ePPA84oGdh3r//7AnHE95LPn9adfYdCyzXujBtmzjFgwZDHyq0lkhig91mQUIxo/8RwM/TzAySFs9NYzxzrmTxnOXf9Uigx4BCa2tanfc7tJCtyRVmOTfLkhLPbQcDvpsA9DssusvSOCJEnLe7WHeJmsRFHjC4awjw5J21JT7kLOCwXrk1MMWLUkfT99p2pYTfnCOO+GCbr7oceE3z/GyVTsAlY4EV2+W2jM3rSNrmTlH6U/YzJjGA/ZaHTv59W7TUK108N7VxEusb24FpUq4r4nma1tTZvTvOd6vaxoQMl7BjY7TRwvyUybtTXEHVtrahcD60e3E9a2XX0mRVz4N+468AHr4xGkWb96ykvSQVQzw37UEl5TXINs8NWk/ZWsE0z7OtHaK1pJ4SAREQAREQARGoAAISzyugkaqmiGkRz102E02b53/OBa45C3j72ehN8s8TgG4X5bolY2q8W/D2/oXpmhYYcTe5/Fw2+m2K2jbHknD9bXIlG7SQSvPmLFsybeK5iVcSm4Os67kjAXozyA5BruPSIJ6n6f1yHVXoou/8mwstaV99LLqltk2EchFNXctti8f60HqC40t++Ph1z41fvhV43DxPGATs3q1QsLe58s7kZ9owjTseM+3NdgXOvrbQnXCQBUnS4rntUJVLP4izEZ3dntz44p3ctILPDjxgNuy4aC1v27y3fe8OPA04ondu/wjyAuBSMtu3N2gjLinxvFhXVZg2F13mWS7M/OLYDp3EvXLCNE8zzUdsh00+fAUY0j36XaY2jxxBB3WStjy3bc6XWjzneM35S3agB4DhpwA81BolmCwBbUJN2uZOUeqb/Yypn8T1mGAbY10E4jS7Fo/7Lvsd1HNhE7et08CWdUjLmjqbZ5w5S1rGhHKPjXH7Z/bzpjEkjnW27SAA3YJfcQrA71ipgs1K/Iu3gb6HRZsrmNbdcXjZWBRDPC+m8G9jHfUArOl7WYqD5aXqm8pHBERABERABETAiYDEcydMipQIgUoSz20iN+/RvLJnNBy2jfMF8z3rTopf+cG2OWtzLexSMptQw2eDNkVNi7UgwSmoTLTMoHi2wXa5MYOsoiWeB5HN/Z1WVrzncsX2uX+P05eYkm1zMOhQRRrE87S9Xy4tarsLN8ijhl/ato1vF9HUpcxBcWzWIbyH+aEbgPuvCUrB/fd1NgfOuxlYZoXCZ4I2ym1jZ9x3yDSuulilJCme2wQ7UnLpB3E2orNbImmrEaZt8xpg+97xjucLbgVaLJvbR+J8/5mSrf8EWQoVWzyntenoIe7vUHZM2/e7FOI5y3HyMM+zQHaIc6DFVh+TcG17Z+LOiWz30gdttCcpnts4uMwTGSfJ+VnP4cDOeR4igqzwg3qz6cCHTTxP29wpqG5Bv5v6Cb2bDDwS4HsbJdjGNheBOA0Cr62N58wCrjgV+Pi1KFQA20E9pubCJlqutU+lgS1Lk5Y1dTbPOHOWtIwJ5R4b4/bP/LlEvnenOAe8TYcgOTd44DrggWuTLHlwWjYPFFHnCrb+l4SHxPzaFEM8tx3YjruW8htrol69lO8BMomrgYJ7jGKIgAiIgAiIgAikjIDE85Q1SFUXp5LEc5sgGGcjZe/jgGP6AA0a5jazn8tU252Tfy0A7hgAPHtPuC7DBdzFdwIb7WB+Lkg8t23q8k7eS48H5s8JVx7G3nof4LTh4a0uk9ycDV/q4CfSZnnOEptEurgC5WkjgB0PzrXSdHFdmwbxPG3vV3Cv8iy0B9wL0KoiOwRZJfqlbdvIsHnEcClnmDh+9xLG7Z/Z5eCGU5/RQNvVC0vnd4gpE9smlkUdj5nuprsAtIJs1iK3TC7XB5iu9Qg6dGRrF5trc8YvpXjO/ExicRyLGtvhEJtlv+2gG73P3NIHePmRML3bi8s0aVHfZevcZ13qVWzx3KV9bTW2fb9LJZ7bRLvvvwIGHQX8MiNcW3XZBuh9E9BimdznbMK1Sbznk/97GriiZ3iLMo4x/e8BOq6Tm7/LgQCTkBLVY4KNA0sVNE9knCTnZ6a5AvOI830yWZ77fUPTNHcK16MLYyd936xtbGPOLgJxWgReUxuzDlHXN2tvCvS+GeCBMFNwYRO3rdPCNi1r6myeccRzppOGMSENY2PcPpr9vGlsCjpcaMrfNoeL65UmTl1tB0i4j3PLxeFSNl13RVGX18rcOShcWkGxiyGe27wGxfXwaJs/cY026mLghQeDapv7u+kwr8ucPVwuii0CIiACIiACIlABBCSeV0AjVU0R0yKe2+41zAdt20iJcleWbROFi51HRgL3jLA3s23B9eP3wJBu4SxFDj0bOOj0QgE/k3vQpqhtYUKB65GbgPuuDrdZbBOzXBY6SW7OFuMlS6N4bhXqZgLXnhXeumb7A4CThxYefHDZoEiDeM52T9P75doPTS4w41hUmCy/XQ5AuJbXJZ6tL/FZji8vPgjc2hegJUqUwLGGYzpd+pnC+y95bsFrFvunbrujPYorSD8x38XK2TTGkNWYocATWXczB/FiOfrdDbTpaI7pIq7G3YjOztnkHp+/u5TDVAPbwQA/8c122O2HScClPYBpk4Oo5v5u+/a6WNokJZ7TFT6F2dZtc8sW1Z0l5zXn3Gi+cqFU4rltk5xzq5cfBm44L/idztBo2gK46HaAd55nBz/h2ualIMqhHx5uPH0EsP2BhVdKRP2mksMzY8Nd6UEOl9wFrL2ZuY8HzRP5VJLzM5uHmKh9zObO189qL01zp3AjT2Fs0/UcUS082Wd7Xg7seJDn4SM/uAjEaRF4bQdxorzLtrEkm48Lm7htnRa2rEda1tQZpnHnLGkYE9IwNsbto9nPm+4GD/JiZsrf5qErSlpJ1c9mLc49qRGnAJ+/5ZaT7aorlwO3bjnkxiqGeM4cbGspfod57U3Yg49+86eocwVTP4p6QDkKez0jAiIgAiIgAiKQGgISz1PTFHWgIGkRz10tcfwsb3hH6YiTAbp5DAod1wV6jzQLE9MnA4OOBiiE24KfVWaYjfydDgFOGFgodGbn67IpahMiuMH05F3AmGFum9V+YtbXHwH9j/C3ZE9yczaoDaP8nkbxnItL9sUt9iisERfwN/YG3n3erbZb7e0J5zxBnh24Wf/oLcDdl/mnkxbxPG3vlwt9kztCPhe2DfmMbVwo1kaMX/1MXgyy43O8Gz0UePc5F0peHPb53Y8GKF6aXLUzThjh2ya8MJ0w4/HyK3ru4ztvbH4XXTbTbHeUu3xXMrn6lSMTx0W0jrsRnU3BNlegVcq4EZ51jWvgd5xWpvnWf0EWLhQ/Bo43H7YgX1oVT/7MrRT7n+L1v8ZNc+O7eixISjy3ua+n1wVa1L/0kFt9GGuL3YGTL7W/U1E3K91LUBvT1l/CzEn8REC/g4p+31T2sdv6Ay88EFwrpnPMxcBexxYebqR4//BI4N4r/dOx3SMaZnOe/Z7j8JZ7Fgr4mdxd5olJzs9s3lY413jzKeDG89y9HvEA6Hm3ADz0kB/8LADTNHcK7k3+Mbbb3xO8GzXJjUfvCkOODcfypKH+fcVFIE6LwOvnmSvMWMI+xkNF629lf4dI3oVN3LZOC1vWIy1r6gzTuHOWNIwJaRgb4/bR7Od5cI1X5jRfuvavUVyR276F770AfPVhkiWuTWvGd8FzKNsVVa5GGbZDOfwW8oAxv4VJh2KJ5zZvFCx/mD02xm/YCDhxsOcFL9+7o4uRio2Z6VvJsvXLu0YmaeZKTwREQAREQAREIHUEJJ6nrkmquEClFs+J0rTp7OL+MtMMfvfVzZwGjL/Cc+FqslbkZP7QXsDex5oF6zAWgn4udbkx+tD1wDN3m60yuZFz7CXANvt6CwwG5s1/+Zv5Lpuifi4auUiZ8gUw7jKAlpymwDJQzDroDPPGOzecbzwfeP1x/5chyc3ZYrx2aRTPWU+66L7wNmC51oW1pvXRW894ByBm/mCmQrGt20Weu/1Mf8qO6eouNy3iOcuepvfLpS/6bTpQCHv1MW9sohtaWwhqRxfB1KWsYeL4WQ5k0uEYw5P/z93riVI26wQezuHBgJ0OBVqtbC9FmHE4k4rNKpm///EbwDukeYDEZCUfJOaHsRS1WR2xHNyMu+FcgJbNttB1W+/O6JVWrY3B/sP3un6D2r+59IW4G9HZZfS7f53t9cHLwOjB/l5XuMl48OnAnt3N319ugA3tDvw5z87H5pKcT/A79ey93rfXdoiOBy1oRU/OJqvMj18HLjvevwzMKynxnGnZrH3Yb+kB5z/j/N/YVqt4m5QbbG8e/zNPux5SDDM+2OL6iRh8nya8B9w12P4usE4UjNffulDscjkMZrMEY3nZX/lN5aEf2zd1zQ0BipA8aFmvXmEtJ3/u3UcddFiz3RqeZwGO7fmBh6FuvQT43zN24qwHr9BZrUttOTgecDM6e0PaZZ6Y9PzM5h6fteGhJQqRbz1rP7jJPrL5rkD3vgC/Dfnh95+By0/0+ootpGXuFPedsVlAsq/zbu/rz/GfO5DlLod7c3i/byvL6WLpmSaB18/VOvnwwNSdAz1xJz/49TGuO7O/qXy2ronnrHNa1tQsi2nOEva7lYYxIQ1jY9wxKfO8yZ23q7fA7DLYDpYmVU5TOi7fRb/D2pM+Aa4+3e7VaOWOQK8bgNXWL8w9iidCVxbFEs+DxgOu7R6+EfjveLvHscyYe8R53nVcceZPJh6mfhTlGgFX1oonAiIgAiIgAiKQWgL1NvnnPjWpLZ0KVlUEfll/e0zZ7ywsbtg4p15Lffc51rrj/KLU9evD+uC3tfNccAJYasonWHPcANT/60/ffBc3boqvjuiH2R27WOM1mP8Hmk+fhBZTJ6Dewr+wqGkLzGm7Fuat1AGLG+VZmmVSqalBy49eQMdHrwG4IRMU6tXD5P3Oxs9dd7JaMpjK8ceq62Leih1Rk3cSd4WPX8SC5VbCH+1z79Vc4eOX0OnhK4JKgwXLrYiJRw3E/FaGTUg+XVODRnN/R/MfvlrCBosXoaZhI/yx6nqY26aTP5cPn0PHR68NLIOpPzWcNxtrjrnEy7PMYfIB53jtlRfaPjcabV4Nee9WwnX5petOmLJPT2s71Fu8CE1+nY4W33+Jxr95d8YubLEsZnfaAH8u3wY1+ZuA/1+++n/NX9J2y3/6amCJp297MKb+o3tOvLjtZ0qz6c9T0Xn0xWg0+xd7mVL2fgXCA/DtXqfgp033so4HmTZsNmMymv707d9Jzm+9Kua0XRMLlmltfbbxbz9izbv7gexKHTjmTjr4fPy+xqb+VluZPrdwwZJxvN4iz517TYNGWNS4WcGYZ6oHGa388n1Y+aXx4arp0F/4LjSbMQUtpn6JBvPnLBn/5rTtjLltVsOipktZ81t68sdYY/wg1KdoFRAWN2qCCd2HLvne2OrH79Lyn76CpaZ8+v98GmJ2p674pcuOmNd61RzGjeb8hlbvPIUZ2xyU851e8q165Crf0kR+9yyp/rjFvvh+tx7WsYbfmMazfgL7d/MZk5d8Yxj4XZvTbi3fcYrtsfr9l2Lpb4ItkKbtcASmbX+YtRz1Fi1Es5++RYvvv0DDOb//XYbZHdf3fcca/fErVr93yJJ5Q1D4ssfwgm+1S5uY0uV8YOLRA/HX0isU/lxTg6Y/f4/lvnwLy36iRBsSAAAgAElEQVT5v7/nR+xnv6+1BX7rvDn+bLlKAYt6ixeipl6Dgve1+bSv0fFf16DZjyFd3AcBMfzuMidhf2kxdeLf46HLN22pbz/DmuP6B76PUb6pLmMx38nV7hsGzpNdwqRDLsSv625jjlpTs6Svcv639DcfgX2X4Y8O6+HX9bZbMj5lf9s5hnGu8uOW+2Fhs1pLQJc5e9LzM99++/+15Rx4yXgwfdKSMZfBdT7e5vWH0fa/dwUijtLOLv0szNwpsJAOEfzmDw3+nAt+h5b/7DU0/XHK36nNX7HDkr41u8N6hd+wmhrUq1lcMDbUX7gAbV55AG1ee/Dv/pZfPFNf4XMdHr0WK3zyskNtCqPE6X9BY35mfbOkr037aknmft/2hnN/XzKmztxo15yClmItkDa2qVlTAzDNWdhAzWZ8g7bPjUWj2T8vaa/FTZovWQc1/v0nY18s95iQlrEx0otqeCh/7czv1KpP3oxW7/kc/MpLx7b3k1QZTem4fBf5nF9/4bi31OSP0fqdp/7ubxx3f+6yA/7o2KVg/4zp8dvR4fGRWOGjF4pSPdN7End8zhSU8wquYeat1MladrY/9yOa/PLD33N9zp3+XGHlJXtQ+XuK2QmFnT/lF2Li0YMwa/WN/v5zgwXz0OnBEVh24ttFYa1ERUAEREAEREAE0kugHjp1dFDu0lsBlayCCNC64NTLzdbOfQ8pTkUOPhM4rFdh2pk77B4IFmnRuh3Q5y7vVGsSgWL5p294Vi7z57qn2LS5585svQBXgEEp0mLiilOA80cBtLLIDrSip9WJS1hy3+kNwPIrucQOjkMurz4KjDzf7V5jU3+iZdbgbsA3nlBU1kDLc97jnB/GDQd4crncge/GQaf7Ww+GKSMtMW8f4OailunufypwVN6hmbjtZ0pz2jfeFQC/eocArCFt71cQe5a3z+jCdzjouaDfaYE6qg/AO7fLFVi3Uy4Dtt7bbLGbRLkoTj90A/DITW7XTOTnyTJeaLgfOU7Zvp3gWSL/5HONR376ZNRzuP91HC5lmjfHa3fUFH6nXb4Lcd49U/loUXLGlQDdJiYZ2O73X+N5BnAJLMepl9nv9HVJIz/O7zOBa8/2rDxdwuAH4n2r8/M45Cxv7M93b+lSlvw430/0rujoOcLuwp3PuI7DUcqQeSbpOcn0KcCVIdzzJ8mVdcq8k5wXuQZaQnKeaPIs45oG49FrBsdHXpHRdyxAbxCZQAu7oDl7MeZnOxzoWejne0wKU6/8uJx3vv8CcPUZ7vPxcs+d4tQ382yS6xr2Fc5pW67seXvxC6b5r6mvcJy+6QLPi06UEKf/JTnmc15Mjx6NmxXOd0uxFkgbW7Zlkn2P6UVdU9N7wvGDgtdALn2x3GNCWsbGKO9q/jOmdnl6DHB7f/fUTXMm96ejxXT5LmZSTmquEGYvK1qtzGt1l3fCNT9a1HMttcpqrk+4xVtyjdl5wHuOV9Hlp7pSB6D/OKB129pfvpsA9D882AuQWwkVSwREQAREQAREoIIISDyvoMaq+KKWQzzfeGfg7OuAZi0K8XHD576r3YRMusHkHXZrbeJkDWltK7p3f/lfwM0XugnE+QnFFZW+/tjbDKY4k8SGPN2Mkm/cgwVsixcfAm7v584lzuZYKV6mtIvnZLDHMcCR55vfjzCMuEilW9xX/uX+VNrEc5Y8be9XEE1uQnLTYdXOQTHdfqdr35sujL7Z4JaLe6zdjgIOO8dflHNPrTYmxz8KxXT/HSfE7S+ZvDObv1edHm1TJu7GbfaBCdO4Wg7xPPM+JnFgLMOZYuQ9wwFuxIYJFFN4VyXvozZdVREmrRnfAjf2Bj4PYbmSxLc6u4xJiEOcy7zxFHBbX4AbqXQXTvfjtlAK8Zx5JzUn4bUH15zpfq99pt5JfVN52Ov6c90PWGRz33Y/T2Q2zXtd+mr2AZNO66VHPGfZ44512fVnH379CW8+HuYga7nnTi5t6BInicMmS64D6OtdTcD7ZtnvGuV6F8spSiWI5yxwEmN+9ntkmu/WVfGcfNOwpub8ecA9wIrt/d8WV6EwqbE/ynoqTWOjy9jjF8ckWk76GOh3WPAVN0x32VbAwHvj70uErUcY8ZzjC92h8xBj1MNg3Dd58i7v8KLp6sCw5bfFN41dru+EaxkooJ99vdklvWsa2fGizt9y5lEGgx+XtVCU8uoZERABERABERCB1BOQeJ76JqqiApZDPKe1DBdR7S3iUpiJMBc7tGLnBnozu9tda4tRsOHJ6XcjnoLNJJy5M5cnl5cxuF41FSB/k5DW4gPHAyvnucp6/n7P2iNMWHK3+9kelybNwzzpWQz8+J13h2BYLhLPw7G2xeZ9r7Ty7bpNeCtfnnr/5A1v89l2n2uYBXk5Lc/T+n4FtTIFXFrP8H2IKuxxE+a1fwOjh0QTb4PKGOd3juHcYNr50Gjjbnbe3JTknc68p9p0H3nUclLk53gcxdqTZaIHlGfujrcBRgvtY/u6fxNY18wdrvT2wbtcGdIknrM8me/uPj3Cf18y7cnv30evRRunsvsExeETh9jvpvbrP7wi5rXHgTFDw79jSYvnGa77nQQcfEZ4rqa5zPb7e8KZbQ5QKvGcdeM42GOA5y2gUZNwb3USYyEFfH5TV1sv/Dc1ifxZ43U2A067Alhp1XD1zz9YlDbxnLXZcHuvr1H8ihqSmI+Xa+4Utc6m5yhanHWdJ1qY7ou15WXqpy7eWCpFPM/Ue5OdgeMHhu9r+e+RxPPCnpSGNfV+J3vrVz8BM4xQWO4xIS1jY9wx6tyRwJZ71qbCK3GGnwTQc15QsO1vBD0X9/cw4nkS40sS+0kudS6FeJ6Zt0XdS8rUY94f3uFYepeKu8bjuM8DMZlALyL0GPX2sy7UFEcEREAEREAERKDKCEg8r7IGVXVKQIAbRHt0B3Y5DGjV1t/1KSfvFCU4mafFeZKng7lBvHcPYPejvXKYNr4obk75HBh/JfDBS7VwbIvLOJYQFLn2PRHYZl+g1cr+m8bcjJj0iWf1/96LyXIpQReoyiy4SU4hZb0tgRbL2qtIwY2Wqu+94Ll1pShSjSFt71cQY1ryLHn//umJuNyY9AscG36Z7lnePXEH8OuPQTmU93e2B+tGQWy1LkDz2jt4rQXL9NUv3wWeGQt8+GrxxhqWj9c07HWcZ/Hid5CB7Pne0NsG2cfd5MkA4LeJ1iz/OBxYpqVdDGH+tMx4bFTy36Vi9ZIw312Wgd9aWkXSuwBd8yc5Tm24A0DhmWK634GxTBl4MOWxW9P5jnHc4MGPLfbwP3jBPvrVh957xEMAprkMxx9aBpsOF7K/0d0lXdaXKmTGRB4s8XsfOE7M+tn7piXZVzpv7B38oYWv33iVnT83fcMeRLPx5Bi0yxHAPscDK7azfxPYlj9+Dzx7T7LjUTHbmd+3jXf0XMpS+HWx3ps7G6AF4+O3JzvvrPS5E1lutitwQE+g07r2NU2mn/JKF157YeqnPNBAb1RrblDY3/j83Zd6Y2ElBfLh4aB9T/K+7bbrLirxPUpDO4T5thdjTc0DEsf19yzQTevoMOJ5hmc5x4Q0jY1R+1e+FwuOHfdeCTx8Y9QU0/tcZu3A/Zyg8eWHScDTY4H/jk9u3ZA2MpnxgGMuDTyCDoVnxgTOX2gQk8R6qkkzYNB93lozE+SyPW09ReURAREQAREQgZISkHheUtzKrOoIcFLPe5rW3gxYrlVt9aZPBugi/YdviifWZMNcajnP0ogLdgaKIxPfBya8b3ZHabImomUcXTaHcb1ta1AufrgIJJcWy+Ry+eJdz9pcIb0EeLii/ZqeOJTZKFzSpz7wDj1QPK9LIW3vVxB727jE50o9NgWVNervbBPeRbfmRrljb6aOU74A6CI7rDveqOXJfo6bl6t0AlbvArTpWPvLbzOBL94GuAGWxAaPX1nJh6JS9ju84E/g87e8A1Xl4JIEW6Zh48vfSsmY+XHDvcPatd9e/q1SOXPcX6Nrbl3C8uS3f/2tajcd58zyXI9/N7E0cyFbHzO9D6X8ppm+qewnHA++/6r431S2S4d1gHU2Bxr/vzV+Keuf1LtvS8fEN/Muloox86v0uRPnDvTUte4WtXP3TD/hO8zrBFwC5/88ZJSZ/3/zqXdVRaXPHf341MW5sUtfCBOnnGtqfsvZZzNr+Uy/nz4l3pq13GNCWsbGMP3A5DWQlt103Z6kEUKYMpUiruk7XanzySR4+c31+U3hOq8Y+0k0Ijh/VO2hRx7eeGQkMP6KJGqlNERABERABERABCqQgMTzCmw0FVkEYhOgO7TTrwR4ujYTaJVDt2ifvhk7eSUgAnWagN6vOt38qrwIiIAIiIAIiIAIiIAIiEAEAkf09rxhZLwBhHHdHiE7PSICfxPId9lOL1ZDjvHEegUREAEREAEREIE6SUDieZ1sdlW6YgjwFDLvrKzfoLbIixfFt6ika1Xe354dfpoKDDwKmDGlYvCooCIQi4Der1j49LAIiIAIiIAIiIAIiIAIiIAIJEaAHn0uGeNdQ8Ug69/E0CohHwImrwdvPgVc2VPYREAEREAEREAE6jABied1uPFV9QogYHKvzmLfdzXw4HXRKkBr8/73eO58s8OHr3gnaxVEoK4Q0PtVV1pa9RQBERABERABERABERABEagEAmdcBWx/QG1Jde90JbRaZZdxx4OBk4YCjRp79Zg3B7juLOCd5yq7Xiq9CIiACIiACIhALAISz2Ph08MiUGQCvKts4Hhg5U65GX30KjCke7S7v7bdFzj1cqBx09o0eaL73iuBh28scoWUvAikiIDerxQ1hooiAiIgAiIgAiIgAiIgAiJQ5wl03ti7e3rZlh6KvxYAo/oALz5Y59EIQBEI8I71S0YDXbetTfyDl4BhPaLttxWhiEpSBERABERABESgPAQknpeHu3IVAXcC544EeIdydlgw31tAvvSwezqM2bod0OcuoO3quc/pPqdwHBW7egjo/aqetlRNREAEREAEREAEREAEREAEKp9AvvV5HOOByqehGhSTwLqbe4c1Wizr5SKr82LSVtoiIAIiIAIiUFEEJJ5XVHOpsHWSwGa7AmddAzRpnlt9TuppLf7UaLcTsXTTftoVhcI5rc6fGQvc3r9O4lWl6zgBvV91vAOo+iIgAiIgAiIgAiIgAiIgAqkisOpanjUwPYUx/DkXuPZs4O1nU1VMFaYKCOQf1Pjf08CVp7ntsVVB9VUFERABERABERABOwGJ5+odIpB2AnQjde6NwBZ7FJaUwvcPXwOP3wG8+RTwx2+5cRo2AtbeFPjniZ4bKv53fpj6NTD0WOCn79NOQuUTgeQJ6P1KnqlSFAEREAEREAEREAEREAEREIE4BI6+ENj3JKBePS8ViZpxaOpZE4H8KwJ+/xkYfhIw4T3xEgEREAEREAEREAFIPFcnEIFKIGBzt55ddgrp8+cAixZ6f+Uis2kLoEFDew1pvT7yPE94VxCBukpA71ddbXnVWwREQAREQAREQAREQAREII0EaHXe/26g7Rpe6eROO42tVNllyrY6537aY6OAuy+r7Dqp9CIgAiIgAiIgAokRkHieGEolJAJFJtBxXeDs6wrdrkfNllbqvDf9jSejpqDnRKB6COj9qp62VE1EQAREQAREQAREQAREQAQqn8D2+wMnDa29wu6Dl4BhPeRSu/Jbtvw1yLc6n/w5MOgoYPav5S+bSiACIiACIiACIpAKAhLPU9EMKoQIOBJYenmg+yXANv80u2B3SaZmMfDRa8DNFwIzf3B5QnFEoG4Q0PtVN9pZtRQBERABERABERABERABEUg/AV6xddoIYPsDPM96C+YDN10AvPpY+suuEqaXQP7VbfJqkN62UslEQAREQAREoIwE6nX+x841ZcxfWYuACEQgsKBVO/y8x/GYs+amWNy0uVMK9efPRfOv3kPL58aiyQ9fOT2jSCJQFwno/aqLra46i4AIiIAIiIAIiIAIiIAIpI3AwmVa4vsTr8CCFVddUrQm075Gu1G90WDurLQVVeWpEAKzN9wZ0w/ujZpGTYDFi7HCC/eg1X/urJDSq5giIAIiIAIiIAKlIlAPq3WSeF4q2spHBIpBoO3qwIY7AHQ73WqV3Bymfg18+wXwwcvAj98VI3elKQLVTUDvV3W3r2onAiIgAiIgAiIgAiIgAiKQbgJLLQe0buuVcfEiYMa3wPy56S6zSpdeAu3XBBo29sq3aCHwwyRg4V/pLa9KJgIiIAIiIAIiUBYCEs/Lgl2ZioAIiIAIiIAIiIAIiIAIiIAIiIAIiIAIiIAIiIAIiIAIiIAIiIAIiIAIpImAxPM0tYbKIgIiIAIiIAIiIAIiIAIiIAIiIAIiIAIiIAIiIAIiIAIiIAIiIAIiIAIiUBYCEs/Lgl2ZioAIiIAIiIAIiIAIiIAIiIAIiIAIiIAIiIAIiIAIiIAIiIAIiIAIiIAIpImAxPM0tYbKIgIiIAIiIAIiIAIiIAIiIAIiIAIiIAIiIAIiIAIiIAIiIAIiIAIiIAIiUBYCEs/Lgl2ZioAIiIAIiIAIiIAIiIAIiIAIiIAIiIAIiIAIiIAIiIAIiIAIiIAIiIAIpImAxPM0tYbKIgIiIAIiIAIiIAIiIAIiIAIiIAIiIAIiIAIiIAIiIAIiIAIiIAIiIAIiUBYCEs/Lgl2ZioAIiIAIiIAIiIAIiIAIiIAIiIAIiIAIiIAIiIAIiIAIiIAIiIAIiIAIpImAxPM0tYbKIgIiIAIiIAIiIAIiIAIiIAIiIAIiIAIiIAIiIAIiIAIiIAIiIAIiIAIiUBYCEs/Lgl2ZioAIiIAIiIAIiIAIiIAIiIAIiIAIiIAIiIAIiIAIiIAIiIAIiIAIiIAIpImAxPM0tYbKIgIiIAIiIAIiIAIiIAIiIAIiIAIiIAIiIAIiIAIiIAIiIAIiIAIiIAIiUBYCEs/Lgl2ZioAIiIAIiIAIiIAIiIAIiIAIiIAIiIAIiIAIiIAIiIAIiIAIiIAIiIAIpImAxPM0tYbKIgIiIAIiIAIiIAIiIAIiIAIiIAIiIAIiIAIiIAIiIAIiIAIiIAIiIAIiUBYCEs/Lgl2ZioAIiIAIiIAIiIAIiIAIiIAIiIAIiIAIiIAIiIAIiIAIiIAIiIAIiIAIpIlAvW0OOaQmTQVSWURABERABERABERABERABERABERABERABERABERABERABERABERABERABESg1ATqYfXVJZ6XmrryEwEREAEREAEREAEREAEREAEREAEREAEREAEREAEREAEREAEREAEREAERSBUBieepag4VRgREQAREQAREQAREQAREQAREQAREQAREQAREQAREQAREQAREQAREQAREoBwEJJ6Xg7ryFAEREAEREAEREAEREAEREAEREAEREAEREAEREAEREAEREAEREAEREAERSBUBieepag4VRgREQAREQAREQAREQAREQAREQAREQAREQAREQAREQAREQAREQAREQAREoBwEJJ6Xg7ryFAEREAEREAEREAEREAEREAEREAEREAEREAEREAEREAEREAEREAEREAERSBUBieepag4VRgREQAREQAREQAREQAREQAREQAREQAREQAREQAREQAREQAREQAREQAREoBwEJJ6Xg7ryFAEREAEREAEREAEREAEREAEREAEREAEREAEREAEREAEREAEREAEREAERSBUBieepag4VRgREQAREQAREQAREQAREQAREQAREQAREQAREQAREQAREQAREQAREQAREoBwEJJ6Xg7ryFAEREAEREAEREAEREAEREAEREAEREAEREAEREAEREAEREAEREAEREAERSBUBieepag4VRgREQAREQAREQAREQAREQAREQAREQAREQAREQAREQAREQAREQAREQAREoBwEJJ6Xg7ryFAEREAEREAEREAEREAEREAEREAEREAEREAEREAEREAEREAEREAEREAERSBUBieepag4VRgREQAREQAREQAREQAREQAREQAREQAREQAREQAREQAREQAREQAREQAREoBwEJJ6Xg7ryFAEREAEREAEREAEREAEREAEREAEREAEREAEREAEREAEREAEREAEREAERSBUBieepag4VRgREQAREQAREQAREQAREQAREQAREQAREQAREQAREQAREQAREQAREQAREoBwEJJ6Xg7ryFAEREAEREAEREAEREAEREAEREAEREAEREAEREAEREAEREAEREAEREAERSBWBeq232LwmVSVSYURABERABERABERABERABERABERABERABERABERABP6PvbuAlqNI2zj+XEIIECABgkuwkGDBfYHFWVwWd3dCcEiAj8UJ7hA8uC/usLi7uxMcAsGTfOdN7+wdqequlrkzd/Lvc/bsbm5L1a+qq3v6LUEAAQQQQAABBBBAoIMF2tRnDoLnHYzO5RBAAAEEEEAAAQQQQAABBBBAAAEEEEAAAQQQQAABBBBAAAEEmkuA4HlzlQepQQABBBBAAAEEEEAAAQQQQAABBBBAAAEEEEAAAQQQQAABBBBogADB8wagc0kEEEAAAQQQQAABBBBAAAEEEEAAAQQQQAABBBBAAAEEEEAAgeYSIHjeXOVBahBAAAEEEEAAAQQQQAABBBBAAAEEEEAAAQQQQAABBBBAAAEEGiBA8LwB6FwSAQQQQAABBBBAAAEEEEAAAQQQQAABBBBAAAEEEEAAAQQQQKC5BAieN1d5kBoEEEAAAQQQQAABBBBAAAEEEEAAAQQQQAABBBBAAAEEEEAAgQYIEDxvADqXRAABBBBAAAEEEEAAAQQQQAABBBBAAAEEEEAAAQQQQAABBBBoLgGC581VHqQGAQQQQAABBBBAAAEEEEAAAQQQQAABBBBAAAEEEEAAAQQQQKABAgTPG4DOJRFAAAEEEEAAAQQQQAABBBBAAAEEEEAAAQQQQAABBBBAAAEEmkuA4HlzlQepQQABBBBAAAEEEEAAAQQQQAABBBBAAAEEEEAAAQQQQAABBBBogADB8wagc0kEEEAAAQQQQAABBBBAAAEEEEAAAQQQQAABBBBAAAEEEEAAgeYSIHjeXOVBahBAAAEEEEAAAQQQQAABBBBAAAEEEEAAAQQQQAABBBBAAAEEGiBA8LwB6FwSAQQQQAABBBBAAAEEEEAAAQQQQAABBBBAAAEEEEAAAQQQQKC5BAieN1d5kBoEEEAAAQQQQAABBBBAAAEEEEAAAQQQQAABBBBAAAEEEEAAgQYItC23xeZjGnBdLokAAggggAACCCCAAAIIIIAAAggggAACCCCAAAIIIIAAAggggEDTCLRpzj4Ez5umOEgIAggggAACCCCAAAIIIIAAAggggAACCCCAAAIIIIAAAggggEAjBAieN0KdayKAAAIIIIAAAggggAACCCCAAAIIIIAAAggggAACCCCAAAIINJUAwfOmKg4SgwACCCCAAAIIIIAAAggggAACCCCAAAIIIIAAAggggAACCCDQCAGC541Q55oIIIAAAggggAACCCCAAAIIIIAAAggggAACCCCAAAIIIIAAAk0lQPC8qYqDxCCAAAIIIIAAAggggAACCCCAAAIIIIAAAggggAACCCCAAAIINEKA4Hkj1LkmAggggAACCCCAAAIIIIAAAggggAACCCCAAAIIIIAAAggggEBTCRA8b6riIDEIIIAAAggggAACCCCAAAIIIIAAAggggAACCCCAAAIIIIAAAo0QIHjeCHWuiQACCCCAAAIIIIAAAggggAACCCCAAAIIIIAAAggggAACCCDQVAIEz5uqOEgMAggggAACCCCAAAIIIIAAAggggAACCCCAAAIIIIAAAggggEAjBAieN0KdayKAAAIIIIAAAggggAACCCCAAAIIIIAAAggggAACCCCAAAIINJUAwfOmKg4SgwACCCCAAAIIIIAAAggggAACCCCAAAIIIIAAAggggAACCCDQCAGC541Q55oIIIAAAggggAACCCCAAAIIIIAAAggggAACCCCAAAIIIIAAAk0lQPC8qYqDxCCAAAIIIIAAAggggAACCCCAAAIIIIAAAggggAACCCCAAAIINEKA4Hkj1LkmAggggAACCCCAAAIIIIAAAggggAACCCCAAAIIIIAAAggggEBTCRA8b6riIDEIIIAAAggggAACCCCAAAIIIIAAAggggAACCCCAAAIIIIAAAo0QaFPfOcc04sJcEwEEEEAAAQQQQAABBBBAAAEEEEAAAQQQQAABBBBAAAEEEEAAgWYRIHjeLCVBOhBAAAEEEEAAAQQQQAABBBBAAAEEEEAAAQQQQAABBBBAAAEEGiZA8Lxh9FwYAQQQQAABBBBAAAEEEEAAAQQQQAABBBBAAAEEEEAAAQQQQKBZBAieN0tJkA4EEEAAAQQQQAABBBBAAAEEEEAAAQQQQAABBBBAAAEEEEAAgYYJEDxvGD0XDhZoG0+abhZpokmkPgtK3SeLDh05QnrnBWnEd9LXnwafjh0RQAABBCRNPrXUo5c04xzSNL3bSb78SPr0Xembz6Sff4QKAQQQQAABBBBAAAEEEEAAAQQQQAABBBBAAIFxRoDg+ThT1J0ooxYsn28pacVNpdn7Sz17SfZvcduoUdJ3w6Xn7pfuu0L64sP8GV58NWnlzSvPY8Gky49tjYDSVDNKWx4iTTxpex7//EO6+RzprWfz+3GGziew5SCpd7/KdL/wkHT7hZ0vL6S4VsA6Ia20udT/b1Kv6aUJJkxW+uM36atPpBf/Iz10XTFta/JV2aNogb6LSOvuKnWdoP3Mv/wkDTuGzmdFW9v5srSlrmNa8Zk8SQ9pi4OlXjNUyt97hfTUXfUoDc6ZVmBcez9cdUtp0VUiJWsXrz1F+vSdtGrsjwACzS4wYx9po4Htv32fuUe6e1izp5r0IYAAAggggAACCCCAQIMECJ43CJ7LOgQm6Smtt5u03AbRKIcjLKsAACAASURBVPOs25jR0kdvSteeLL30SNazSGvvJG28b+XxFpQ/ekvp+6+yn7dZjpxlbungiyVzL20WKBs6SHr8tmZJJenoSIHDr5LmXKjyio/+WzrngI5MBdcqUsA6Hq2wkbTWTlHAvK0t+9mtbf3sPem2C6RHb5Hs/7N1DoGl1pR2PLqyw8TPP0jHbit9+HrnyENnSmWWttR1TCs+k23Gi0HDohmFyrdrTpJuOb8zlXLrpnVcej+0jkV7nyFNNkVUnhZMO21A/uebdUCwc5bPmGVt7RcfRJ3QeH427v6ZcGJp6pkkKyOr67aVZjOzmXc6csYdaw8tHf0Wkbp2k+z677/a+DoybW9pidWlLuNHPu+/Illn2qK2ZdaNyqAe2wsPRoa+bZvDpJU2i96Hf/9Vuuiw6J2WDQEEEEAAAQQQQAABBBCoEiB4TpVovIAFd1baVFp/j/aPV0Wkyj5M2WjJcw+SLEiQdiN4nlaM/Tu7QJaAT2fPcyunf8Hlpa0PlaaqGuGZN89jxkSjlS/+P+nlR/OejeM7QoDgeUcot18jS1tK8JzgecfWUv/VxpXguQVRrSPHbPNGFtYx9vjtpU/eTl8Sdq5VtpCWXluadhZp/K7+c9hsWcM/kKxz4j2XS7/9kv56HJFOwDoxrLm91G9RqXuP+I6EFkh/4ynptguj5cGK3qzj0Dq7Sgut0L4UWfU1rI58/p505yXSY7dIf/1ZdCriz7fOLtKGe7c7FdmRdoKJpMOukGadpz55SuqIZf4HXtT+bvz5+9IJO0hff1af9HBWBBBAAAEEEEAAAQQQ6LQCBM87bdG1SMJt1POuJ0jzL5tvRGQch/Xit1EkH72RDo3geTov9u78AlkCPp0/162XA/tov83h0rLrS1261C9/9jH37sukq05kFF39lIs5M8HzYhxDz5KlLSV4TvA8tH7Ve79xJXi+6f7SGttHvz+sU9h9V0qX/Cudrv2O2XifKGjebaJ0x9reNvLVApNXHk8QPb1e8hHWidDKefrZ0v/OtDphgdXLjymmo2DPqaSdjpXmXSrdu9m3X0T148k7k/NbxB7Wqf3Qy6W+C7efrcjg+RTTSoMvk6bpXURqa8+RFDy3I9bfXVpvd2m8LtG9//CN0vmH1Cc9nBUBBBBAAAEEEEAAAQQ6rQDB805bdC2QcBsNudfp7SM+4rJkP2x/GylZT/zSZqM84kZ2lJ/vm8+l0wdI770cDkfwPNyqo/fc/3xpjgUqr/rEbek/enZ0upv9elkCPs2ep3EtffZx1qagtVFWoZuNeisf1WTtqrWvIZu1zTbN7XkH8eE/xKtR+xA871j5LG0pwXOC5x1bS/1XGxeC59XTtduo0+O3i6bLDt3sHLsNiZZEybtZkPbMfdJ39M173VY9vshOhEV0FFzw79IOR0s9e2UTt9+/FuC95Ij6j0K3mRgOvLByWa8ig+eu9iWbivuokOB59fIh9o3hrP2k5x8oMiWcCwEEEEAAAQQQQAABBDq5AMHzTl6AnTb5Fjjf7zxpxj7+LNhoDPsRa9PVvfKY+2OB/fjtv0w04mPOBaP14nzbx29KR28dPoU7wfPmrV5ZAhPNm5vmSRmuzVMWWVISGjgf8Z300sPRh9i3n3e3rfbhec6FotHrNjNIaT1YV7osgG4fVs87mBHoWcqtI44heN4Ryu3XyNKWEjwneN6xtdR/tVYPntvIWuuEOf8ykYE9w26/ULpqSHgJLL6atN2/pEl6hB+TtOeP30QBvNeeSNqTv8cJWOe/PU6RFlgu/Whz33mtjjx+m3T+wemD10utJW1/hDRh93zl1lHvWuVrgpdSXGTw3PU+kk+m8uiQ4LkdUT763P7/uy9F3wn++LXI1HAuBBBAAAEEEEAAAQQQ6MQCBM87ceF12qTbR6udj5X+to77o8Yfv0mP3SpdfWJ4oNswbOrELQ6WllzDPSI97bRsBM+bt4plCUw0b26aJ2W4Nk9ZpE2JfSy2DklzLeY/0kbW3XC69Ogt6YLc1mavsFE0xaV1WHJtNirq5rOlG89Mm3L27wgBgucdodx+jSxtafmMKqWZdex9aOigKGjTKlv1iL9SvkIDHq3i0Mz5aPXgeXV7mHatc+tYZjO89IgZRWz37hcfSF9+LH36TtRZeJqZpRnmiJ81ywLop+4ZdWxjSy+Q9BvTzjhmtPTDN1H5fPxWdI2Z+0ozzC5NNqU/4J4leD17f2mfc/wjzu3d6auPpR++jtJhU/9bHfEtAVDvdy1feosMnttSCTaVvi2XUI8t9FliHfkHXSZNNWOUij//kC47SnrgmnqkinMigAACCCCAAAIIIIBAJxQgeN4JC63TJ3n9PaR1d3Ov92bTq5+9v/TWs9mzGTc13i8jpFP3ChvV0erB8+zCjT8yS2Ci8alu/hTg2vxl5EvhTsdEo8RdHyNtylFby9VG1ZVPz542t9ZBadv/kxZfVbIP1NWbjWi3j/552u+0aWL/MAGC52FORe2Vty0tHU/wvKgS4TxpBFo5eD7BRNKgS6U55m8Xuf9q6aLDw4SsY8ugYf4lpywQ/+9zpQev9c/qsuYO0qpb+Wd0ees56YQdWAolrEQq91phY2mrwVLXCWqPtsDzy49IVxzrn57f6v5mB0pzL+Z+z7E22erKIzcnp87q2n7nSvMs4U7Lk3dEa5mXAuelvez9aqVNJfu97Jr1J81v2eRUtu9h73gDz5T6LVp7VJHB860PlVbZovIan7wtHbWF9POPaVKcf9+NBkpr79z+7px2lrr8KeAMCCCAAAIIIIAAAggg0MQCBM+buHBaMmlxPfBtBMCJO0vDP8qf9bhRIU/fLZ22V/I1CJ4nGzVqj7yBiUalu9mvi2uzl5A7fX9bO5o+1jVSyT5EXnZkNJtHEZt91N3sgOjDf5cutWd86RFpyE7pRrYXkS7OES9A8Lxja0iettTusf+7SppjgWj2nWO3lT58vWPTX8+rMfK8nrrFnLuVg+fWyWy7I9qDqyNHSCfvJr35TJjd6ttGo2bHq3r+2ahkWw7lnAPCZs2KW2bFgrxXHifddVlYmtgrErDg76GXu5cES/suZO84G+/jfq8KDbD6AvnWifHf50g3nhVfctP2jmYUmm7W2v1sObPjdyjuXWvB5SULattobNdWZPB84FnSIitVXsXuvyOrAuodUa9txoEDL2qfGYB7ryPUuQYCCCCAAAIIIIAAAp1GgOB5pymqFkiofRAecJq06Cq1manHNIXr7CJtsFdtgCf0QxnB8+atdHkCE82bq8anDNfGl0HaFNjHYhtFN3O/2iN//1W66LBomvYit7hpUe2aZ+0rPXd/kVfkXHkFCJ7nFUx3fJ62dIpppcGXSdP0lr78SDpqK+m74emu38x7Ezxv5tKJ0taqwXMbCXzg0MqRtWmCkHHB2TeejjoA//ZLePnGLbcSGqANv1rr7+nr2JD1XcjXMTEkwOqa4cBKIO0SYr7O4HnftazuWQethVeM/mPPnbhp1IsKnpd3DiuvkUWdP0stH3C6tNiq7Ue+/6p09Jbp7uUs1+UYBBBAAAEEEEAAAQQQaHqBtuW23GJM06eSBLaEwLezLag3Vt1NoyaYsCI/4/31h+Z84GJN88ajhebzzwkn0Uv/HKyRU1b3oh+jmZ+5VbM+fl3s9T5eZC19sPRGFftM9P1wLXDDMZpg5PeFppWTpRN4ccND9eP0c1YcNM2bj6nf3eemOxF7Vwjg2vkqxEeLr6ePFl9XY6qmUW8bPUq9n/63ej91U10y9dtkvfTyegfp157T1Jx/qnee1tx3nFGX63LSbAJf9V1Sb620g0aP3z6Vbdffflb/G4/TJF8XMNtLtmS17FF52tJvZltIb662m0Z17abJP35V8918gtos4NIi2x/dJ9eLGxyiXyeftiJHsz52rWZ+tqAZMlrEqlHZ+Hmq3np5/YNk79Glzd7V+953gaZ+64lGJSv3dcvvLTtZ25jRmv3hKzTDi/cEnfvbWRfQG6vtXvM7xn4T9L95iLp/80nQecp3GjHdHHp1zYH6c+LJKo7t8ufv6nfX2er1Pmufh6K+vN4B+n7m+ap2H6PpX7pffR66NPQ0Ffu9ueou+rLf0jXHJrXN1XWtdIIsvyPf/9sm+mTh1a3GVqQjzbvWXxNOoneX3Uw/ztBv7H0d/RYPX3O8qN9Yzdj+D597Gb2zwnYa3WX8sb7jjfpLfR64SNO+/kimOsNBCCCAAAIIIIAAAggg0DoCberXt3W+yLVOubRmTvY6rbJndymXtv7ckJ2Lm3quXM/WMdtw79re9B+8Jh25uWRr1/m2tXaKpuwr34Z/KB29lWRrGrI1TuCwKyUbjVG+2aiFcw9sXJpa4cq4dq5StOk1D7lUmmrG2nQ/c690+oD6tKulq/3Dpq/dr3b62m8+l47dRvry487l2cqpXXINacejpfLOazYl+HE2JfgbrZzzxuQta1tqI1v3OTt6vtnoxmFHSfdd1Zg81OuqY0eeXyZNO0vlFa45Wbr1/HpdlfOmEZhlLumgi6NpsEubvS8PHSQ9cXuaMzXXvtW/Q9I+qzbeV1prx9o8PXBN+JrpLhGbRt6m+K7e7r1CuvTI5jJs1tRMM7N08CVSr+krU2gzmx2/vfTxW9lSPnZa7wulHr0qj7d1yo/ZRvr8Pfd5Xb95R4+SrjpRuvPidGnxveulyZuv3Q1NSVG/sczT2pbytdz//F26YHBxywuF5qm0n7Vzg226/znaj3z18WKnxU+bJvZHAAEEEEAAAQQQQACBphAgeN4UxTAOJML38eGXEdJpA6TX6jSSZdZ5pQMvqPwAaNwjvouCBnEfU9IEz8fvKs27tLTActIMs0sTTypNOb307efRtd59UXrmnuwfb0KriI0+nW8p6e8bSvYhadLJpc/fl246W3rr2dCzZN/PPs7Y9H9zLxFd2z42TTZl5PDLT9Jn70lvPyc9/0C+6fCyBiZCc2bTGS60gjTnwu3l2XPqaApd+8jz0ZvSiw9Jbz8v2dqFHbFV17HShzz7eGa+Lz/asa6T9JCWWL29rO2DpU1TaUb2UfH1J6Un75Bsncl6bFZGcy8u9V+2vYwmn0b65jPJlmawe87qmQUGx4yuRwpqz2lrmK64idR3EcnWqvzp+2gd1WHH1Of6vuD1iG+lU3aX3nmxPtctndX3QbeoIIu1J9aWWJtm7amt6d5rBumvP6SvPpFG/SV9+k70/Hj9qXxtShopa2ctuGltXe9+0kSTROn6/sv6t/dmbtOL9l1UmngSaeqZonpmgXBrl2y6fGuXqut8vYPnjX72pCm/0H1dz3V7rlnds+d6XBuX5RllgbnlN2x/X7Hzn7hLfCe/6rxYuzz/cu33TOldxNqE0rPi3Zfq2zYn+aYNntv7oy33Y1MMWxtgdd6msf/15/g6n5SO0L+X6oG1QzP2ie730vudTZ1s7zUvP9wxbVBHpaUVg+eu3yFP3x11MgvdLIg6X9Uo5N9GSmfuG70TZt1c7bOdy94fjtoy61ml6ndye0+z0bXlbZg9M1qhQ/ACf5f2OEmasHul19hp+bfPbmjPtsHDpL4LV57D3nOsw67VoerN18al7axRft5djpf+tk7llSwYf8Vx0t3DkvPXLMFzVznZ70N7Z7WlDxq1VXdgsd8Rlia7B9kQQAABBBBAAAEEEEBgnBUgeD7OFn0HZ3yjgZIFo6vXU6t3z24bZXfoFdKs81Rm2AKeNprjwWv9ECHBc+utvtE+0pKrRx9Ukzb7eH3zOdFIsjQBvf3Oiz4cl7Y/f5MuOVJ67r72f+v/N2nbIyQLrpRvvkDWTHNKe58hdS8bWeQ6b1KeLIi58hbRqBn7MBe3Zl7pXDaiztZzvO5UyWYeiNsWXkna5lCpa9l0/3ZN+4hcnc8/fq/8Nwvknryr9OO3SbmI/t5/GWndXaXZ55e6dEk+xgLprz0pXX9qttGbq24prbdH5XWeuK1ypFGpji29VhQ4iNvM9Z3no5Et772UnP7qPUICPmZjo437LJRsZHX8w9ejupolPa4c2PU3HBB9yOzaLTmPFmB56k7p+tOjoH7azVX/LDBva5uWNquPWx8m2Qfw6nppgcx/bZb2qsn7W9tma52bR/WWdxRc8tXb9xh4pmRG1VvWEXNW363ttY/ENjIppD2xa1vdtxFgt18kPXZLuvbVjg+5F61s19heWmWL2lFo1fm3abbtQ7mNpH3wuvTpKT+ffby3oOqaO0Tte9UU/TX2VuefuEO69uQoqG5b1uB5PZ49rnsqy7OnPOOuc478QTp1T+mTt9PUaGnK6aStD5XmWTK5zbU2zoKn15wkvVAWPAtpS33tr9Wd91+Rzhwoff1ZctqtXi69tvSPbaKOREn1w85o6bYA2k3nZLtfklPl3yMkeF6q89YWhLxXuOp8njTasRZA/ufe0jxLhD1rrA2y55y94yW916RNW0enpcjg+cqbS+vsIpUtGTE2+xb4e+Qm6aohaTWy7V/d2Szkd0D5laxjyqBhkr07l295AqKl80w/u3TIJZJ1wCvfrO2ytZfTdEIs3TurbSVNN2tye1B6Vt1xUfSbqKM6hGYrRf9R9gzf/KDamXBuHRq1z3k2ex5YPS7f4gLXvkC+/WY7peqdPzRdvg4WoedsluD58htFz9fyd+WkUfyhRnn2c/kWUXfypIljEUAAAQQQQAABBBBAoOECBM8bXgTjQAJ8vfbTfrjKSmVTt1ePFLFzWYDloev9Z00Kntvo0l1PqJ0iMCmd9qHKAmpn7B0ezKv+EF8dELegyvp7VE7JW0qHL3hexMdRC+hufnDl9HtJ+S//u33Af/Fh6byD2oM81cf7PhiFXCd0mn0Llux0TDTKNTRYV50PG31y8RH+fLjS66pj5VMjZvW1e8umVr30X+lG48YFfOw+tulKrXNB+dTPIeVg6bGRMVefmD2IaEHVnY+TFlg2+WOwK002QvDuy6Qbz0z3cdhV/8oD4hbMtOk5bZYL11av4Hm/RaWBZ0ndK9dJHTvqviNHy1hAoXqaVHOwDitpRrNZ/Vpze8na65COSL56Z+3rh69JZ+0rDU+xlnfSvWgzCex+kjTLPOnaiCztfXnees8VTbdu/522bbLOWkMHRyMiswbP6/HscaUl72wFWfNXbm11cIM9oyB0Ukel6vpnz7In75QuPDRqc7MEz62jgs1g8OjN0l2XhrVT9h6y87HRaOwsW9b7Jcu1SsckBc8tgLjnqdHsDmnrvM0IcNNZ6TsolufHnjVbHiItsUZyBzGXg5m+80LUBn37RR6paBaCRqSliPdDy7kFNK2DafX9ZB0N/nN99M6UpiNpVk1XZ7O0Qe8ppo06rE3TuzIVNpPDEZvmy4fvngh9hy2lKG97YJ11LjuysiNQVvOOPm693aP2u3wrajpw1/uBXce31IQrLdYuWIfhW87LJuOblj60g4XdA8uuF80GFrd17yH9/Z+192xR07a7bELzkE0u7CjXPdgM6QpLPXshgAACCCCAAAIIIIBAnQQIntcJltOWCfhGVKT9cNXRqHHB87kWk2yKt+rpAdOk0aYbPmmXsJFlcQEMG3FmafF97K9H8NyCDJvsF30YrR5pm8agtO8Hr0ZTZ7pG2dU7eG4jRHY8KnkkaUi+bKT76XtLHwWuIRwXsLMPTGNHa1WNsA9JR4ir6zy+gM95B0dGy6ybLXBt17IP5I/cHAXz0n4sn71/FExxBWnTeGQJZMYFz23E+b7nStYe+LZ6Bc8tyLzh3h0/m0ca79B9zXGnY6OpmdMGy3zXsMC9dVAy/5At7l4sov6lae9L6bW2yTr1lK8NGpKX8n2s04iNQLegYpY1z+vx7GnG4HlRddCWSjhtz6hDjQV/y7eigg+lc9pIyI33yfceUjqXvY/Z/fLey2lrWPr944LnT94u7T9Umn629OctHZEnMGudVKyTTJ7rl9Jh99z5h2SfzruRaSkieN4sgXMrD9cSTmmn83aZ2LnTnsdVs333hC27ZCPPQ2ZPiutEm+ZuKqKzY5rrFbWva1rzIqbUt/S53g/sffLqIdFsN9Wba0aeItLiekcPWYYsjbGvnhf1/HKVU97lCdLkL27f6nIrosyKShvnQQABBBBAAAEEEEAAgYYIEDxvCPs4dlHXFG1G0Cw/ln3F4Que33WZtMm+7g/W9tHJRp1N0C15dK59eLEpK+3jatLmC2DYqKYBZ0g9YkYS1CN4boG7DfbKNirLl9dn7o0C6CFr9SZ5lf6eNGqniOBUdVrSBCF8ATsbtbbZgelHP7pc0gTtXB/mbIYGW1vaFzi3+m5/t44kSVPdWyDP6rtNox66WQAqqY6Hnqu0XxoTX/D8yC2knY+Rll4nPuBbr+C5a+3VvCOb0joWsb91xAlxzHItWxrimG3CZoPw3Ys3nO4P5lmQzj6u2hqyFnxN2h67NVojNaTzSJFtk9139uHb7uHyWSNsSvfjto1fcqIez55mC54XFTgvlb+t22rO1umifCsq+GDnXPwfUceKtCPk4+qodWI7eqt0s5Uk1XnX332BQpsVZP5l3EtRpL1Ols5aFqze69TakcVpr12+v023ffHh0lN3pTtLo9OSN3jeTIFzk3d1Nks7JXM9g4rWVhxwQe1MMqHvDzbz1Dq7Jr+DhdbCLPdP6LnrtZ8rKBvyjAtJz24nSkutWbmn77eVb7mwIjqMWwe45TYIS0dIvlz71LOe2/XSzMoy1YxS90mjVI7+71Ij9pujXptr6v+sSxDVK42cFwEEEEAAAQQQQAABBDpUgOB5h3KPoxdzrRVnFGk/XHU0nyuYYqM/2lQ57Z0FJp65W7rjYunjt9pTadMZW2Bt9W2jNVRdW+gUy64AxpXHR2vv2sh+11YK5PvWks36cdTWe7SPfPYBvHqzD25ffCA9/6D0/AOSrUNqgVXrTGDTSdoHf9964uZ49n7Sc/dXntWmS7bjLEBV2mw6c9fUmdXrjI74Vnr4Jsk+clVv084iWQCyeo340n423aMFQSzg9clb0ZqTk00uzTxXNKVh3LrooUE7Vx2za1qZVneIsPRYUN183no2SuWU00c28y4VPzrV1zGh2sT1UctGPtkHrK4TtO9tnTZsXe37r6pci9NG61l9X3JNf1DH1oQ9emt3mVSnx8ombhSi1a8X/yM9eUe0fq8FMm1KSpt+3+pI3Pq/5mwzPyR9iPMFz+26vg4kFsS2tFhwtXp99CLaMasbtvZq9ejIX36Kpmy3vHWWLW5mCVd78vWnUX20qd1tOY75l5V6z+0OGtiapFedKN15cbKG6160pQ9sCunymQV87b0FYC09NmPETH3dHSpC2/uktqna5Y9fpS5do3q/2CrSLHPXzhAxNmDfVpmukMBCPZ49zRY8t1lUbC1736wH1s7YPWUB0M/eqWx7+/8tmlq7fLP7X2Nqy6Co4Lldz9ZHnrmf4xk8RvpuePT8tWeFPQPt+Wf1c4Y+Ubto9blrt9pj09wvyXeUfw9f8NyeKzY1dnk5mKV1grO8WJ7K6/qiK/vvfbv6n39Iw46SHrg2ObXmM+gy//IbpfXMreOXPX9HfC/ZO561RStu4je1K9ssGCfsINkUwCFbM6Ql6/uh5a/ZAueWpurOZs02orR6PfZSPfnPDdLQQfG1Jm72qdJ65lZv7f6x9mC8LtF9tsjK0mKr+t8drc7/+5xoqZtxebP2dvDl0oxzVCr4Rnz7pvcvYgrwtCPgs5RbPYPnvnfX0vT39r612tbR7xpzdHXIteeZWdr72UPXJb/DpzGwZ6MthzTxfwP2duwHr0lHbh72myXNtdgXAQQQQAABBBBAAAEEOoUAwfNOUUydPJGuEZIdtd55HjrfGnfl57S1Dm2q07h1LW3a7U33l1bavPZDgH3YuvV86dpT4lPqCmB8+LrUZ8H2D80WHPnoTemey6Xn768MarrOnvXjqE0Rv8LGtWe09XVt/cpn743PyzxLSjZCxBV8f+4+6ZQ9kkstzcgF19lstOv+50n9l6n9q5XJ609GI6TjytU6RNj0ruVlUDqbneO+K6VLj4zPS0gdC0mP1TEbebTqVu6gdWgQweVangP7mHrfFdJVQ+LX4zUbm2Z9jvlr8x8aQIwrI/t4ZuuX33BGfDqsU4HVV9d6wOZ6+4XROuxxmyvQZx0KLHhbXoctwPb4bdHHvA/fCBtdnFzT3Xv4Pm7asgHWMcGCZ51hszIePEzqu3D29sSOtI4stu6za6rlt56TjtoyuTxc9+L3X0qT9Wpvt63NPXNg/FrqlqfN9pdW2cr94TdpFFNcvbe8hqxJG+dRLp01eJ732dNMwfOFlpdsVKFrCRZ7T7FpxC8/zj97gbW9FnxfabPkJTaKCp77Am0WELzutOgdIG52A+uQZgGCGaqCQVY3OiJQ4AueV7cCIe8UVte3PVyykdquzg92vxy/fRSAj9usk6eVoesc1hnuwsMl6/jl2yzAZumwYKTdw9WbdewbsnNyO2THNUNasr4fNmPg3LVWdBGjgIt6xvo6S4T8TorrzGrvr5ccEb9+ubVfNt27Pf9cs1j8MkI6bYD02hNF5bbznWeFjaQtB1d2II1rK33vZ6GzCMQJWeenHY6q7fxUZGf0egbPXcu4WcfgYcdIs8wTde5KM5uKdWa0Ds62NI29z+TdXMH9oqfFz5tGjkcAAQQQQAABBBBAAIEOFSB43qHc4+DFfNPXdYYRkkmBzdCRq6Vi930QDVkvMSmoaaOirztFuv/q8EqW5eOo76O3fVw4ba/2EdFJqfAFLEI/aOYNnvtGu6ZdKzVuut+QIHFSHUubHuuYYIEg1zT+IaPh4+pZ2lFIvtGRNrrxiuOku4fF1xLfB8u00+BaOmwq3rkWrw2MhIwIjBsZbTmwILx9WLbpuH/4OqnmF/N3X5qK+DhbTArDzuJah9aOTNue2DG+0dqhbUrSvWjLjJy6Z/gHWptSe5n1autc0nIlcfWttJ52SD2zer/3P356NAAAIABJREFUGVK/Rf1lkSV4Xn22LM+eZgme2/vJAUPdRqW14pPaqZLHsutHQc+4D/9FBM99HU6sQ9FF/yc9enPYvecLunXEu1lI8NxmsLGZQYZ/lJwfCwDueEw0rbIr+G2zpFx0uP88fRaIOhPYrCXlm7XtL/1HOnOfsNGNcR1nrAObTd9uM+HEbc2Slizvh80YODdr69BgHTbLl6ywjq9HbBrWmSG5Bubbwzo92jI91aNsbZaVY7aOOky5Nqtve50m2QwM1ZstwWDLIPmOrd4/rlNrmo4f+SSa72jfe2xcx2dbcmWPk2o7ZBXR/rvqsqkVce6Sfj2D566R3fabYOzsKN2zl791tBo6WHrxoeznKB1Z3eE/pBNL/qtyBgQQQAABBBBAAAEEEGhSAYLnTVowLZMs30fSkI/2jUaIC6bYCM/jtgv/MGV5cY1+sX8PCXjFBTUt0GSjpNN+NMjycdT14SPrhxvXjAShU2nmCZ7HBUxCpzcvr5sWQLepxV2jZ5M+2icF7LKkxzeFZ8iUvHH1LM16zSWf5TeKAkoW3CjfSlM0+u5xK6NBl9aufZs2QFQ6f54yip1WfIz0zD3S+QeHBVeKatNc6zLauUNnbigqHXnP4xtFlXTf+K678b7SWjtW/jX0WRN3L4Z0sqhOk42CtzaueskOm7Xg6C0lWwKkerNgyIEXRMswVG923JAd0z1zkpY9CLGpx7OnWYLnC68YdTaqDnin7ShUKqukdYeLCHD43iNCZ1gor1euJXVCOzflufeTgud2b5y2Z/RuFLpZG7/vuZVLLJSOTbp/XWsl27FZ1oC3e9jOZ21b9fbq49LxO8QHbJslLWnfD+MC5/dcJl05pHGBaltKY4M9K0ujiHsxtG7G7TfnQtKAM2o7PIbMjGMdo6zTR/fJKq+Q5feJncGWVhpweu007r4llYrIfzOfw+7lnY+Jlt+q7pQTN6OF752xiDrnC2yHdMIOta5n8Nz3zheatrj90nZ4S/MemTRjUBHp5xwIIIAAAggggAACCCDQlAIEz5uyWFooUa4p2ix7nWF6YV8wJSQI6StCV8A4T/DcPvLfcLp0y3npK03aj6N2BddHoay98l0fNC04aus72lp2cVue4Lnvg2Po9K6udNmonQGnSRNXfcRMGjkUF7DLkx7fLAdJARZfoMxGddjUtx+/la6e+e7/pOC5L6iVpTNBKcW+MrLpfI/eKlqX1rXFBc8/f086dlv/sem0wvf21ZsiPs6GpyL/nq58hHagCS2rkACxnctnGrq0his9rvY+rr752iYzOXs/6fkH05vH1d8QG1+bkOfZ0yzBcxu1aSP5qresIy3jOmbZNYq4P32BjSzT9voCGUntc/paWHlEXPDc3q9uOV+6/rT0V/GNpo97Z7MOJodcGq1dXr7lma7aNwtG0mw0zZSWNO+HzRw4tzIdeKa08EqV5VvvOh5Se+NmCgrpLOVaQil0iR5f+mwJijW2rw0WF9F2hZg0yz5xs1kkda7yPXNtmaGbzsqXw3pOCV9KWT2D50kdhktpMGN77/nmM8mWRLKll+z3lXWSitssgG6zjDx2S3ZnV6ffpBmDsl+NIxFAAAEEEEAAAQQQQKDJBQieN3kBdfrk+X6EJwWsmiHjvh/5SQHRuLS7RhXlCZ6HTMXtS0+aj6Olc7g+CmUdqWZTNi/498rUjfpLeurO5Kla8wTPXaNTQ0b5xJWrb/rMpI4FcQG7kPW4fWnyfby3YJmNfLMRda7NFyh7+u5oCtC0my9IkvTh2hXUSgo8hKTNdd6kYG3cFP9XHh+tvd7RW72C50kjQtPkM6QjjOteDJ1m3ZUWV1mFBIjtXD7TPOlxjeyNe/a5PCxteTqNxI1mD7HxtQl5nj3NEDz3jeDOEzS1svJ1/LG/FRGA8r1TZRkZZ2ufL/4Pqcv4lXfTCw/5nxFp2gDfvnHtTN53Q1/wzxf88M2Okuees3z70hHXyaGZ0hL6ftjsgfNJekiDhknWsaK0hTybiqjnvnNYm7zKFtKGA9xTVYcEAH0dLd57STp662ga7Cyb77yfvB3NmGLLdLT6ZrPF7H6S1GdB9zIQSUt2+d4lkt57Q1w7e/DcN7NGKe/Wafjms6Pgt/1+qt7st826u0iLrupfIsU6+568m/TeyyGitfu4pt3P+1zKlhKOQgABBBBAAAEEEEAAgSYQIHjeBIXQ0kloxeB5ng/gRQbP84yItEoX+nG0vIL6Aol5PzSnvQmyBs9968UmBZVD0pdlqkbfR7asI73L0+kalZTU0cHlmudDc5bgue+YkClvk8rJF9iKGxHkK9c8nWiS0pn0d1+9yTL6tPxaHR08T8pn2r/XI3ieZyp8Vzn5PsL62qYipsz1BeWyBs/zPnuaIXjuu6/ztjM2+vzQK6RZ56mtvXneHUpn871TZZliPO39VdT+ce1M3jZs5r7Rcgk9elWm1tcJxvVOlueZV7qqdQ60JRhszeTyLW72l2ZKS8j7YbMHzs3dNfuNdcQ7YYfswbU898Hs80vbHi71nssdmE0a1Vy6tq8j61UnSndenCeFkuvdsZFm+XITfrSNNrelN2wN+uqlPEpnCZkRoJ7Bc99sTiGdsEMl6jnyfPAwyWbYqd6s3j9yo3TJv9xB8+r9rePXHqdIs8ztzlWe36T2DDno4srlC0LelUJ92Q8BBBBAAAEEEEAAAQQ6lQDB805VXJ0wsa0WPE8aSZxUREUGz3/5STpld8lGQWTZQj6OVp939v7SARfUrrFY1FpzofnIGjz3jTb84DXpyM2zj9axdGc5t+8jW9L06iFOvkDx47dFU0C7NpdrnpG3WYLncy0WreM58aTtKbRg3XWnZlueoDyfvjKKM/EF2fIEVUPKL26fVhl5nteh+vi1d5Y23LsyKBH60dNlavXu6iHS7RdlS2ma4Lmvbn76rnTUFpLlI+vm++AeYuNqE/I+e5oheO4a5Z9nSZbysnHNOGB/LyJ4PsW00qBLpWl6V9YGCz40em3p0Prpey4kzQIScn7fTAuuc/s6OuR55pXSmPbcafcPsciaFjsu6f3QFzi3Y22mmjMGNm6N83Ib1/vED19Lx2wj2bIrHbVZJ4otDpKWWEOyIK1rs3v41vMl68w3ZnR8ylztVxGdQO2qrs5Wf/4uXTBYeuzWjhLr2OvYLFhbHSrZyHvf9sUH0km7JM+MVc/gua/t7AzBc9csEGYd2mGkulxsCvd9z5XsHq/e8ix14zIuokNVx9ZoroYAAggggAACCCCAAAIFCbRNteQSYwo6F6dBoEbgrxnn1I97nK7R3XtU/K3LVx+r5+m7azwbYduk2y8rb6WRa+9akbq2X39Wj6EHqus7z2dK9U9bHqbfFvtHxbFd339ZPU/ZOfZ8Pww8T3/O1r/S8OtPI8MfPGs1J6TQVTZtf/6uSa84Wt2eu9d59JgJJtQPe5+jv2bqV/v3MaPHukxy0xka/9O3M/mEHuTymPDpOzXpsH/FnuLPPgvpxx2P15iJJqnYb6KHr9ck150Uennvfj8MOEd/zrFAZTl9N1w9zthDXWztvqrNVcdsl4nvHabut5ydKz2jes2gH/c8U6Ms2FK2df3wVfU8eWfnx1mX6/ifvKmep+6qtgzTgI7u0Us/7HWWRk09c0Uaut9yjia+1z3d+a/LbaSf1x8gjTfe/45p+/0XTXbxYZrgtcdymahtPP2wz3n6c5Z5g+/B3xdeWT9tPkhjunarzMMdQzXxnRmDqvlyIV+9CbkH4i7tK68syU1qS7KcM+6YP/ouop+2PkKjJ52iYrfxRv6oHmfuldgmOdv7hPYwKQ+uc/qefb62qdvLD2uyoQcmXSr+7556H2JTj2eP657KW19c54zL34gdj9fv/ZetcMv7fC+d7PdFVtVPmx2iMV0nqDh/3vuzdDJX2sf+bcwYjf/5u2OfHRO8/mS+OlPHo33tTJec7zSlJI9cezf9svKWlTkYPVqT3HiaJvrPtf/7d98zcoI3n1KPs/bOLWDPjd+WWDOojjVTWizBce+HoyeZXCPX3kVjJpjIaWTv9T3O3lvjd2Rw2lNarnahQ39/dOmqkavvoF//vqHXy5Ju7zh230708A1B9e7H3U/VH/0Wr9jXvHuetpvabOmJHNtfvefWD7udqjHlHRglxb235bhcQw/9c5Z59PPGB+ivGfq4ZwL4b7tqv9Mmu2iwxhuR/JvV935WhN9fM8yhH/c4Q6OrZrQI+R0ZCu373Z73+TV68mn0404nVPwmaRs9WhM9dK0mvjvbbAn228LuhVFTTFeTvW4vPqDJLhwUmu3/7ef8net4fqQ+MQcggAACCCCAAAIIIIBApxRo09xzETzvlEXXSRJtPbgPvkSydcrKt7EjJLaXPnqjeTOy5o7SRgOLTffOx0lLr115TgvEH7lFvMOhl0t9Fqrc592XotHSSSNUfGe2aSNtetPyjzAWIL3wUOmJ2/3psRFHmxwgdeni3sdGa37/pfTc/dKz90mWP9fadXlK3uVha+Sdd1D8WZdaU9r+SKk8EGqjDW3t6nsuz5Oi6NgdjpKWXT+8zrjqmFlddpT00HX50+Nysmmjj91G+t7R6cK1f0j99KXUd/9fe4p021D3UVsOklbePNwwrZIrj7ae5zFbSyMd63naKFmrMzYysLTZKCy7T2zEeiO21beVNt6v9mPvW89KR2+VPUW+8spyxpC2JMt5S8fY6L0Z5pDm+5u0yMrRNLiuNin0WVOP9t51Tt/956pnltcbz4zWAM27uZ49ITb1ePa48pq3vrjOGZc/V76+/Fg6dmvpuy/zabuerXbGkGdUyJUXXF7a9QT3esml43/6TrIp6J+8U3rjKem3X0LO3DH7+NqZPM+a8pSH3kuzzSftP7R2Jh1bP37Y0fktXO20r543U1os5773Q5txZaEV/dNal9Sevbc5Rp+72uC4533+Uo/OYDMgLL1WNA14r5jRzLbvF+9L5x8SPo28dUY+5NLKddztPEXdP772q6j7oijjPOexdc032V+yGZp8MwHY+e19/P6rpGtOCv8d46pzdq64997QvPjKpqiy9937RT6/QvMaut9q20ib7CuNV/Wb1JZWOnZbydFxOfHUrveDIsov8cLsgAACCCCAAAIIIIAAAs0mQPC82Uqk1dLTY8roI890s1XmzKZ9PW3P7FOOd4ST6wOITfd43LaSrXuXZSsyeJ73Y0nW4LlNlTfwbPdUeS4Tm5Lv++HSm89Kz9xTzIf8rMFzV5nmDdqU5znt+V37l6YbfPE/WWpY5TGu+hZXh12urz4mnbBjtrRkCZ670mx1yFxUQF+vbhPXfiyN61BQj0BfNs32o3zBoQ9fk47aMt/yA1nSlrUtSbqWtTUz9ZX6LiJNP1u0fu1U00tWhuWdGeLOExIgtuMbHTxP23Yk2VX/PWv+iu5QY+mqxz2VJnhe7+Ct7/xFBc8tMLfj0VFHvLa25JpgHex++EZ6/5XoGfzSw+6OQslnKmaPevuEdl7wtaNFBUnSnD/NvllKIe35fYah17b3qkuOiJYqaOTmavfyvjsn5ceWN9rmcGnmfvH3py13dM8w6aazwgOzdm3f/WPm1rEv72bty0Tdow4A5VtR7Vfe9OU53gLl6+0urbJlfAcQ6wT88ZtRHX7v5XRXdHXStTMU0a4QPK8tC+uccvDF0lQzVv7N7gfrUG3PvLSb673n4RujpQvYEEAAAQQQQAABBBBAYJwSIHg+ThV3gzLr+hFa5OjaemUrzajB0DQUGTzPO8o0T8DLglq7nSTNv2zYx/tyH/uQ/+3waGS6jeiwwGXarcjg+cgR0pAdo8BC3u3vG0pbDa4MzsYF57MGtELTmXa0aVZXX3qyBM9daQjNb9b9sgTPs36Uy5rG8uN8oxTzdu7JmrY8bUn5Ne1jvbUpq20djXy0aWNDgoNx6SZ4Hum4RsGG2Ljux7zPnlYPnvs6DRYZfLJ7ZZvDpGU38M8C47svLDA04jvplUelB66R3n0x652f7bhmDp4XOauIrcU74IyoHSvfXEG0es9wkiYtltbQ4LmtD2/tyCxz19YF62R6/HbuWW6y1Zz0R3Vk8NwCs7YW+YqbJo9mtvffq4dI336RPk+hZZP+zPFHFNl+FZ22kPNZp4adjqntzF19rI1UthlfbH33LDN7+TqqFOHnK/u8z+Ryg9DORyHmHbWP67eOXTtrhwXX+Yoov47y4DoIIIAAAggggAACCCBQmADB88IoOZFXwPej9rYLpGtP7hi4zQ+WZu5bey0L3j59tzsNzR48z/tDPm/Ayz7er7iJtM4uUo9e2crRPkx9+Ho0TXma0R1Zg7z1DlanDQrVOz1pz5/V1Vf6nSV4bgEAm1Hiq09qc5JmRGu2uyD9UVNMIx18qTRN5VryKnIWhTSpaoa2xNI76q9o6s7ygHtIgNiOTXuvhPikeYa49i1yhpas9bjoNsHc0raTIdZp8udrlyygZTPiFLHVw82VrgX+Lm1xcDTqLktHEwuk2/S2lx8rvfhQETlPPofPv6hpoUOD8/Woh+W59wWhQoPnRbbnadJieQgJ0Npz88z/Lm008Kza90CrW/aObe93jdpcS+nUY+R5SGDW3nffeEa66oR8S1aFlE09vItsH+uRPt85Qzs12FIXdw+T7rgo3UwA1ddddBXJfvdWz46T9zebXaee5y7lozMGz31LGWU1J3jekXco10IAAQQQQAABBBBAoKkFCJ43dfG0SOLqtT5vKI8v0JQ0wihN4CM0LUWOPM/6USDuA0mWj7X2YWqptaQVNvGvO5zkYzMRPHl79JE1ZG3WrIGJegTIyvOW9mN8vdOT9vxZXX3l21mC53EB1jRBuaR6XuTfB10WTWdevRUVgEqT1gWWk3Y7sXIN5tC2pOdU0h6nSH0WTB/8s+CMBZg/f1d6+p7of299aOVH684cPM8z7Wh1+WWtx0W3CZautO1kSF1Mkz9fu1Tk6L16uPkcymds6LOA1LVbiFjlPhbYe+2JaO1lm8GinpvPv6hpcQme15Ze0cHzUuC8NGPPBntJa+1Yu+6wtclnDJBee7KeNcp/7o32kdbcofLvRQfPV9pM2mhg5fOv/IqlKcCtg4q1MXm3RgXPi3bL6xByfMj7hU2fb+9Nt5wb9vsj6br1HB3uG9Ve5HtfZwyeFz3an+B5Ui3n7wgggAACCCCAAAIIjDMCBM/HmaJuYEZ900XGjfYsMrm+6yeN6iN4nr4UbDr3BVeQFv+HNOeCUvce4QEx+8D4xtPSqbsnf8DKGpio9xrjTNteWWeKCp7/+K306M31W8v791+kh2+Kpp+t3tIE5dLfMdmPcAUF7GyNWPd8lS2kzQ6sDJyEBM8n6SkdcIF7yt9yGVvzfsQ30RIPH78tDf9Aevt56YsPKkeI5SmrtB1NQkouzTOkM615nrfjVrMGz4sKDoUGb0PqUNp9rDPbvEtFHRT6LSb17FW7dnHcOT99Rzp5N8mmLq7XVm+f0OCPqx6OHiVdebx0z+X5c59mqvRmSovlPC5A++XH0hl7R2tClzZ79zv4EmnWeWvdrK0+cafk97r84rVnqOe07dZpZb3dollL7L5zbXYfXXG89PwD2aYAd53TVzbvvhQtxVCvzWaoaPQa9mnyNm1vacCZ0gyzu4+yTrtP3yVdfWKxHYZ8HbaLeDdz1WfLXdbpydPUr7zP/TRll3bfoteCt+U2Fl6xMhXNnP+0XuyPAAIIIIAAAggggAACwQIEz4Op2DGzgAVQD7lUmmnOylN01LrnrsCOpcQ+AB67tfTdl+6spQl8hOK04sjzuLxb2dsaxjbVoK3TnPQh3z5c3zpUuuH0eNGswXPXLAghQb7Q8k0bAEu7f2g6SvvteoK05JqVR9nUlMdtL33yVu3Zsrr60pUleO5Kc9ya5GlN0u6fJyCb9lpp9neN9rbjbRTVOftHH+s7anOVWch9tcPR0jLrujvY2Mwgrz8l3XGxZEFNe14kbXnKqtHB86XWlLY/snLUcJHPyHV3k9bfo1IwZFR+0W2CpaDRwXMLeh16hTTH/JUeRQQ37Iy+4EkjPr5bUHOuxaNncL9FpMmnTV4j/fHbpPMOKi7YV33f1nvafHvX2H+o1H2yyivbOsY3n93+b74pkIsKRPlGQ7rO30xpMSFfMMoVOC+JLri8ZM+CCbtXulvnp5vOkG45P6kFL/7v9Qyer7e7tPYu7vvJ2m6bsv6ak8KeXWly3kztS5p0d+S+vWaQ9j/Pv775F+9Hs2ykWS4qNP02XfvgYdIs81QekfSbM+T8Ww6SVt68cs+Qd62Qc5f2Ce18lOac9d636DS73nuKHN1fbw/OjwACCCCAAAIIIIAAAoUJEDwvjJITxQr41j1/9XFpyE71+0hriXL1ILd/T5qileB58ZXagum2TvrSa0vTzuIOmtnolmO3jR/5ljWgk+Zjdpbcu9bXjAtQuepYUSPffAGiuEB0VlefVZbgucuwo2apcOUjT0A2Sx0KPcZGbdvU7TPMUXvEM/dEIwM7YrOP1AdfHK25XL4lfdC1Kef3PrM2wGUzULzymHTBoPSjwfKUVaOD577g2W0XSNeenL8kXc/gVgqeuzpGxeXPtexBUe1M0R/y85d++xksmG4zw6ywcTTjgz0nqreRI6RT9yhmimlX2n3PBRs5e+Tm+d8HXR1RXM/VepdTms56zZQWKzNXepKWOrLjfB2ivv8qGn3+ydtF1ubkc7k6zxbRGc+WKtr2/6RuE9WmwdqR8w6U3nouOX1Z9ugxZdQhebrZKo/urGuSZzGIO8bauIFnSzbzQ/VmHTkeuUm67MjiOzWUX8v1uzNptrMQhwOGSvMuXblnXIfYkHNW71PvtihLmpKO8c3ykbXDmuu3UFGdqpLywt8RQAABBBBAAAEEEECgqQQInjdVcbRwYhZaQdp1SO2Hpt9GSuccIL3wYH0yP/VM0kEXS72mrzy/BWhshPP1p/qvS/C8PmViZ7UP9mvtEI3asVEa5VvIaMusQV7fiLQnbovqYZ7N8mQBmTkXqjxLXEDGNwVjEWu/+up+XIAiq6vPLUvw3BVwsGDOkB2l0vqqecop7bF5ArJpr5V2/3/uHa0z29ZWeWS9g1/lV1ttG2mTfWvXuk0Knvumnc8z6jVPWTU6eD5TX+mgC6VJp6gsy1cfk07YMW3NqNzfNxKulYLnrvoUlz9XJx17Hzl7P+nF/+Tzdi3fYWfM+iE/X2r8R1uQ2UYyWqe26q2oThuuq/ueC7bW+nHbSp+/ny/HrrrgKlvfCN6igviuDiu+AFozpcX0XQG0pDbdjrPOVAdeKE0zc20ZPnuvdMbA/J0j0tQO1zMhb/Dc3iMHniX16FWZEvtd8c4L0pkD03f8SpMn29fV+aeoeps2Lc22v68Dh7UBFgC978r6p9g100vejrG+dtM6pByztTTyx2Ly1RmD564OU6ZRPdtIiJCrc0rI79KQc7MPAggggAACCCCAAAIIdDoBguedrsg6aYLt472thzh7/9oM2AhwG31uH+aK3nyBnZARAATPiy6N2vNtvK+0+na1wb+k4HHWIK/vA3URH5+mny3qqNFzqsp8xn3Q9AXPi0jPMutJ2x4ujT9BZXriOgpkdfXVlCzBc9d05I38cJUnIFvvO2iOBaLR25NVBVztui8/Kp20S30DFTb63er8zH1rc5oUaHF9/P/xmyhQ7FpSIMQyT1k1OnjuW96kiNHQtg7x/udLVl7lWysFz10j8uLy51vOpYigsW+mnWYLnltdWH4jactDap8TSTPzhNyPaZ8Lf/0hXXxENDI06+Z713TdR77ZWYoI4vvuZ9/Uzc2UFrPPGjyPq1P2TLjkiI5dN9uVj5B2z1f/rJz2PEVaZOXaPd54Wjplt45Z2901fXcRz4qs912zHDfPEtKep0kTT1qZIlvO5uL/kx6/tWNS6ltWJ88zwDe6uugZB+oRPLd3s80OlMbvWulvSznceXH+MnF1mAqZKcN1ZdfvRGu7bCkTm9WJDQEEEEAAAQQQQAABBMYpAYLn41RxNzizq24pbXJA7fqA9VoPMS6wY+vcHbtNfMCe4HllhbE16/c6XZqkapTaE7dLlx2VrXL5RoInfWDKE+R1BVmKWCfa11Ejbp08X/C8iPTseWq0zm35ljTyJY+rqwZkCZ7Xcz1cV4eCpI9ieQKy2e6KdEf5AnXWrt5yrnTTWenOl2bvrQZLK27qXn4hLnher2mbXaOPQgMljQ6em7urLO2evfok6a5L0pRM5b6+tinEpug2wVJW9Jrnvlk24vLn61Dw2bvS0VtJdmyWLW45haTnWtL1bEScTUdcParXOmhZR5ksm69D2TvPS0dukeWMycf47n87Mu+SE77lIHydAVxByCLuOd9sS3EzSTRTWvIEzy3AvO+5Uv+/1dYFm1Xg+O0km8a9IzZX/c4zw4QvOGtraA/ZOX65oSLz62pDi+pk6Hp3tPzZ6OYfvy0yF8Wey9exoSPehapz4mvj8sx64JppKOmdPotwPYLnvudtEUu3+Wb9ytoJypX/oqfGz1IuHIMAAggggAACCCCAAAINESB43hD2cfSitg6djT63H9HVm32QOX2AZB9si9o22Cua0ni8LpVnDP0wSvC80s03rXCeqSJ9H+6Tggx5Ajq+QFKej/a+0W5Jo299wXOTz5Me34jkpJG9eVxd922W4Lmdx/XxNu9U5PaBzUbfzrtUZUqTRms1e/DcOrXsd75k1tWbzbBh01C//EhRrWr7eeLWfLW9sgTPX3xIOnm37Gm1NWhtJG35FhIgtv2bIXjumy3ig1ejzl6//ZLeJq4TWYhN0W2C5aDo4HmWzgG+NttGPw87Rnrw2vTWdoSvk6D9Lem5lnRF31rHvtHMSeezv/tGPDcqeJ70jIrLky94ZtNp33CaZKMcqzdfkDukg2VcWlzPsLh02LmaKS15gueWl7ipze+/KnuHy5A6Xb6Pq37nCTK7OjglvefnFeAKAAAgAElEQVSlTXPI/jY9/sEXS1PNWLl33npr7/nWwbR6SvqiRzeH5DHtPr4AbT1nN4tLo6uuZJ1dw/e8yhogjkt3PYLnvpk48r7XWz58HVqyBuat07GVXfmSYp2h80ja+4X9EUAAAQQQQAABBBBAIEiA4HkQEzsVJrD4apKtR9dtotpTFhlAjwvshPb8J3heWUb1WKfUN/I8brS2pSpPQMf3cdACjWcMkF57Mn119wVMkkYxxgXPbXSUrcP+woPp0hM36ivpY1IeV1cqswbPfUHEPNOi+tqepDWlmz14bu5r7yStt2ftrB72NxsxM3RQ/nWcy8vXysemep6wu79uZgme5wnY+YI1IQFiy0UzBM99AZE8I+fW211aexd33QixKbpNMGvXx2n79yxTpsd1ykvKn2skn6Uj6yhSK7/9z5Omm819X+QNnvuefXlG0vo6sCW1i+meSmHvEqW9Hr8tmiJ3zOh0V/G18XEBed9MAXk6USy4vLTrCbXtY1LHgGZKS97guZWcrwNrnnetdDUi2tsVxMzS1tQrYJ0lT3aMq4NGnmeFndO1Xng9RjdnzXPcca72PGuwuoj0eWefeDxaqixN++Z7J37p4eyzjvjyWI/guV3L1bnR/v3Ze6UzBqbzKKXdAtz7nCPNvXhlbkI7ybsMVt9W2ni/yhmV6vk8LKKucQ4EEEAAAQQQQAABBBComwDB87rRcmKngAX2djxaWnpt91S/I3+Uhh0t2cfTrNtiq0Y/0q2ne/VmH5auPkG6e1jy2Qme1xq5pjy3jxQ3nyPdfHayafUerjXPQz7U5Q3ouD46WtqyBE36LCTtdZpkowLLNxtldutQ6fpT/S5xwfOs6fEFy0I+IuZ1rc5p1uC5b7Ss3b+3DZVuPDPdhzZfUCvEpDMEzy2AaNM525qYrs0C2fcMi9xs1F3WzdrvDfaUVtu6clSO75oXHirZsg7Vm33wHDxMmmWeyr8kzQLgS7eV7z5nSzP2qd0jKYBaOqIZgueWFt8H5iydy3xtUynPITZFtwl2bd/H+Y/fko7bNt2U6b4AnV0nKX++jlTWdlug2zqdhAY4kt5tLD1FBM9dU3vnObdvzfOkDmxZ2xA7Lm7advt7lvWJ4zouJM3i4utEkeWey5MOy3uzpKWI4Hlcx5a3n5dO3CnbbBpp694qW0TrLZfPQpVlJHWRnX7S5sG1v7eTxrfSufun7wjq63T89afSsdvGT0lvI+A3P0iaaJLalL70H+mOAta1TjIbdJlkyzaUb1nfKZKuFfL3uBmpLjlCevTfIWeRfO/DRSzv5EpBvYLnvs4E9h5+5QnSfVeGeZTv5fu9E9pJ3nXFHY6Sll2/8i9ZOtukzw1HIIAAAggggAACCCCAQBMKEDxvwkJp+STZh9MDL5Km94zOsgDZK49Kl/5L+vaLcA77wGAfyJZYXRq/q/u4NCNXCZ7XGtoI1w0G1HZ8yDK6dVkbvTq4dhaCpNFZlqq8AR3fNH92bpvi8bS9wgI4M/eLRv9Ur0Fr57GpdI/fPv6DY1Lw3M7z7ovRkgY2PWPcZsGb9XaLRtC66n/I1JV5XavTlzV4bufxBXWsfbh3mHTViWGBLQtm7HmKe7mIkOmwO0Pw3LySRr3aPt98Jl1xvPT8A2F25eVp69dutK9k08S3tVWW9FefSF27VU4dnzSVrY3MXHLNyvNYxxnrcHLD6eHt/uz9pV1OcN+DdpakAGrpSs0SPI+bhj9NO2tt3E7HuafzL+U5xKboNsGu7VujPG35W1Bsw4HumWxCy36rwdKKm9bWaQug24i4oYckB/isvd3uX9LSa0XToPu2IoLnrvbIrmeBlOtOke65PPzesTqyy5Dajl/1CsqUUpYUPC/lZ9hR0sM3Jecn7jk84jvp1D2i56hvm3aWaKpqa0Orty8+kE7ZTRr+UXI6ek4VdaSzZVOqN7t37Tn+1nPx52mWtBQRPLec+mYDsOf4TWe4p9JPlk63h3UqG3CGNPGk7cd98na0hrd12A3dNtpHWnOHyr1H/SU9fVdY/Qi9Tvl+9o7y4n/cR/qWKbC90zwrbH9fp2NrB++4SLrmpPjU+wKudlQR7V6Sne+ZYu8mj98qWT6K3n7/JWqf7Dnq23zvsaEdc+I6Zb3+lHTyrtESOUVu9QqeW2cCWzqpuoODpd2eOaHtve1vLpvuJ628Ze2sOmk6yVe7uZZ5MF+bCcU6YbEhgAACCCCAAAIIIIDAOCfQtvQWm9fhF+U450iGUwr8PtlUem3d/fXrFNN7j2wbPUqTDn9P0z9/p3p+9Iq6/On4QNDWphHTz6nh862o72ZfWKMsgOPZJhj5vea56QRN/M0nQan9dNG19NHSG1fsO9H3wzXv9UfLzpVle2fVXfTVXH+rOHSyz9/WfNf+K/Z0r2x02Nh8lm9Tv/Go+tx9bpZkjD1m5NSz6NX1D9JfE7aPFBnvrz80x71DNdVbTzjPO7LXzHp9vQP1h2NUvx1rx838+HWaYKT/Y9If3Xvqw2U21Td9FteYLuPXXCckXy6PSb76QPNde6QsHSHb+8tvrS/mX8m+wtTs3u2nb8fmY+o3H3N+dLN0f7zE+vpigVWddc7q7iyPXKnpX7g7NimuOuY6oOuvIzTTkzdpupfvc6bnp2ln1wfLbaGfppvDmZ8uf/ymOe86W1O8/3yH1rM/uk+uV/85SL9OPm3FdXs/do1mfObW2LSMHn8Cvb7Ofvpxprkd+41R968/Ue/HrtbkH77sPI+V0Rf9V9Sni62jPyearGafLn/+rjnuPV+93n4qNh1f911S7668oyw9pW38337WvDcep+5ffRhS1Tpsn5FT9daba+yl33pOE3tNq0/mNvXrD8vanzYLADg2a58t/9Zm/T5ZL2fdmvjbTzX3v0/Suytupx96z/e/syS1JV/NvazeW3Fbje5S2dHJjrM2v/cT18d+8LZ266OlN9LX/ZaObfctb7M/eKmmeTV++QPXvZi3nLM+Qz5ZYn19stg6GlM+UvK/spafXu88pVkeucrZzo7qOqE+XXwdfTH/KlUuYyR72yvr+BCSv3o8eywrr613YEV9KVUcy5+1c7M8erW3Xloerb2zell6hliba/9Je58mvYt0G/G1Zn34Ck353nPO+jhihn56f7ktNHLq3pX3hwVrxj5a2p8vIc+2pMbC6v0rGw7WL1NWrXVsVxo9auy70qwPXy57V/Ft/joSHTHZZ2+OfVcKfZYmpbn6787ngsMre10vXXGMZnj29rF1KWn7fMFV9eEymznvObtPZnj+Ts3w3O3uOtnWpi/6r6RPlljP+ayxG2+6l+7TbA9empSMsX9vhrRkeT90Zq6tTW+vusvYdrp6S/tOHoTn2GnsPfPPQfql10z/+6s9A+e54Th1/+bj4NO+udZAfTv7wsH7F7FjUpth735vrrWP853c7h9rt+xd1N5pXVvS+/hE332ueW84NvE3j6u+lK6XlIcinH6ccS69sdZAjeo2cRGnCzpHyPMz7j2224hvNOfd52iyz95yXs/qrd073886f8271/i//6K+t52mnp+8FpTWNDv5yrKIcvxhpnn01poD9JernMaMUc+PX9VsD13qf361tem7WRbQx0ttqJFT2f1c+/vN3m3n/veQTB0mfusxjV7d4OD/vu9GalZOdg9M+OOXaRjZFwEEEEAAAQQQQAABBFpEoE3zzE3wvEUKs9Nlw9ao3f1kqZc/gP6/PNmHVVvX00am/TpS6jahZEGXibrHj/QqncB6+dt61u+8EM5kI0xsVFv5NnYquG2lH74KP0/5njsdG01ZX75Zmo7aIv58gy+X+ixYuY+N5jj/4GzpsKNsdMEBF0RTApa20mjRJ+/wn9dGi6+4iXvafTvKev1/9bH06TuSrfld2maYIxr9O+W0/jKzkbG2FqA5x20uD7vu03dGI+9KwUAbafTey+6RGaWprvst6r/SyBHSx29K778i/fl7NHLJRrrOOKd/tKPV1cdtyt/ByaN7XXXM8jHqT/e02JaeT9+WPnojGg1pZWhTX082RXx53HJu2LT6RdeznlNLB18s2Wi68s1GSNo0iEmbjQTcz9YQntW9p1nbyMIPX4tMrH2wDjRzLiTZaMRuE/mPe/Rm6YLBSSmIZrLY/sjK8rCRRifsEF2z2TbL924n+s2q01vetlr9so+a44//3//2zOBh57DjrO06a59oVgQblbfG9uFtibU7NgPJzH1rBe3c338ZjZB/4UHpp/92VrLONra25cIrReVbPcOC3TvjtdW2LzZ160WHSa+5OwWNTYDrXsxbzlmfISFtU3U7a22AjXidfnb3zBM2TbJ52XO3tIXkr+g2oXTtZdaVtjlcKuuUUlERbOSkjfSy6ZVL5T/ldNLi/5DmX7ZyeuBSm2sB7D5lo35D8mcXtemKLS2+9sL2SdP22nPURjvaeW20XWnL+8wunWeVLaVN9nevYz/23hwtfTtcstG1n7wVtYu2TTWDNFt/aeqZ/ceOXY96b+n1J+vXsrmeCzZTi7UjfR3ByVJdf/9l6evPouddXF0vpfzNZ6JR4/asTNrGjvA8SlrKs6SQHW+jI+35a+8U5mTPGrufrC3qXttB63+XTJMOO6gZ0pL1/dDlbM9/G3HqGtlvszucuU/yu1JS+SX9vfrd25YvsZGuD12fdGT0d7uPbVrw6qVGwo7OvldIm5HUflXfP5Yau4fmWjy+LbD6bu9INrI+aXPVl6Lbvbg0/P2f0UxWvlnHktKf5e+hzxf77banY2knu6aVjbVr/7kh+q1hm+85V0pjaV37LEtlheTTV5YhdTHk/OvuJq29S/zzy2Ygs2eC/Ya0d3x7dtm7jf0n7jltM4WcuHP8jF9xaZx/OWm3IdKE3dv3etXWqN8xJGfsgwACCCCAAAIIIIAAAi0oQPC8BQu1U2UpbaAnS+YscHL+QcnTZVafO2vgIy6NrRA8t8DOvudFAcoiN5s+09YBfDp+tPbYS+51urTwislXT+rskBScTb5C5R4WxLGlAU7bI+yDvS9gd/ewKJgX95EoJG1pAvl2vqIDZXmD55Ym+/C4x8mSnauIzUyevD36KByy/ndnC56bkU0fbG3N3Ev4O1XksbSPt0/eJl12VHs9t/Vg7ZqlYGFIR5ykj/5p0mgdmoYdHa0Z7OtsYefzffBupuC5pdPapoFnuddxT+Ni+9pH6DMHSjZFeXknrJCP/0W3CaW0Wz0ZeHbUGSLPVt7m7nd++vyVrr3urtJaO+cPvoxdVuLyqEOPTeVej+C5BVd3PrZ22YM8jnas3bM3nS3dcWHeM8Uf73ou2LPapsa1NiTu/g1NmXXeO2X3dEGUkE4rodcv7ZclHXZso9NSZPDc8uPr8GF17pJ/SY8Frv+c1r+0vyu4amss2zMjZPO9y4Qcm2ef0IBlUe1XKa1jp9E+WnokYNkEO6bRwXPX8zuPe8ixIc/P0nmKetdJ+04fko/qfeodPLfn1yY25foW/gB6lnR/9p502p7SlwFLbPjOX90J1Dqe2ZIFd4XNGpIl2RyDAAIIIIAAAggggAACzS1A8Ly5y2fcSJ19JLQRA3FrlWeRsNFXrz0ZrVmatF606/wEz/3qRQZ27Co2yuDCw6SXPGs7VqckadRiaf+k4LntZ4FGmwHBgkrVazmnqXdW32y04UWHhwVl7dxxATsbkbvFIZUjINKkx4I4D98gXXpk+KiuogNlRQTPLc9FdbKxYPmj/45GnIUEzu3anTF4bum2D5QrbizZKJ9Jp0hTc+L3tdkh7KN69TqstuaojSQvzSQSEjy3K+X96G8fk20943P2l779QtrjFMkC+b6tswTPi2qbrPOYzQ5gs2dU398hH/+LbhPKyyXvc8TK/uWHpbP3izpxZMlfeXpW2jSabaZ81FmaO6e8zbW1nqtnrAgNhIVc096bBpwp2XrOeZ5bpWvZzD42I8h9V4VcPd8+vuC5zepjI0fzdBqpnhEjbUrNddsjorW649avTzpvqVOH3XtxayLHnaeRaSk6eB7XWebz96Xjt88+o1NSWdjfq59P9m/WweXorcLWjJ5pTunAC4t9loakO02bkbf9KqXHZv244njpidtCUhjt0+jgubW1y64fnt4i9gx5fpZfZ8k1pS0PkRzLXgUlx35jPHWXdPHhYZ1zg07q2KnewfPSJVfYWPrngOwepfOMfQ94JJqJLWtba+ey9v6QSys7htv5TtxJ+qD46fGzFg/HIYAAAggggAACCCCAQMcKEDzvWG+uFidgP9g33lfqt1i+3uj2gcF6oNuH4OoAT5oSIHger1VEpwcLYD51h3TlCek+eti1bWrq/svGBw5Cgueljybr7x6NhJiofQ344OriCygmnSBptKtNEb/1YVHwOE2A5Lvh0lVDwqbbLE9j0YGyooLnlkYLqqz33zJKOyLfPq5ZGV1+TPo2obMGz0vlatOjr71z9GE5S90uncc6uNhIvTsucnc8qP7wGBo8t/PbR+XND0wfmLCP/DZ16f3XtHcQiZsi1a7VmYLneeq9q/NYluBy0W1CdZto9XPHY6T5l0kXrLSRkXdfKt14VnvZZ8lfdXqytrlWF288U3rgmuiMrnYjTSAs6dlR/txadevss5SU6okta2CdTzpiiwue2wwSVic2P0hafPV074JWJ2zU/01nhXeO8uXXAjvW8ahHr/QirnYp/Vnaj2hEWooOnltubEr+PU+tbeft+Xz/1VGntnpu1R2rbCkGG6n61rPJV40LDicfnX2PtG2GTfltM17MY7POjJfuutb5542noiVO0rYFjQ6eu2b1Spf79HunDZ7bFfI8X6rfddKnOOyIjgqeW2qsvm51qDTvUtlmfbH3UluWqvwdMCyXtXtNP1vUAdQ6VJc2m7LdpoG35yQbAggggAACCCCAAAIIjJMCBM/HyWJv8kzbD9flN5YWXVmapnfYD2r76PP98GiNXPsIl7RmdpMTdKrkWXn9Y1tpiX9EH5qTPtiVyspGUNwzLNusAAZUCqauuKk/KBgaPC+BW1B+pc2k5f4pTTl9/Id7C/zbGoU2Us9GnGf5uJIUPLd0madN+bj6NtJ0s/vTZK5fvCfZlO+WntCR1Z2qsikKrIytb6tLU04bX98sgPvh69LtF0gvPZKtjDqbjy+9dr/YWtHWtto6vXFr9JbOYcEFG7F83xVhfhYU6zFldLRNd/n1p+EjpOzes3K1IP/k0/g7i5Tq+UM3SA9e467ni60azdrgCnxZYMtGOdp60J1ps3pv7YWtyWzr1fo609h9b2V2y3nSK492nhz2XURaf49oLeu4dWutTr74oHTDGekDPGk05vtb1OnE7hVfeizoZ+uxPn6LdNsF6TqApUlL0r5pnlt2LntWWdDhlceidDfr+5IFcTbYS+q3qL9zQKkMbJTsnRdnf59wGVu527PXphy3qeTj6qW1S+ZoM5vcc1nxz99mSktSfWzWv1fPWGR154bTpVvPb9YUZ0+X3Tvr7BJ1Ro571puBLZlksz7dcn5xbUH5u23aDgDZc905jrR3eusstsYOyc+X77+UHr4xattsdpVW3ex3pLWzi/8j+b2+9I7z0PVR5+uifutUL+3AlO2tWtvIFwIIIIAAAggggAACqQQInqfiYueGCEw1Y9QT3EatdO3WngT7WPn+y9EH9OEfjduBsYYUjOOi9oF32lmjae9KQbTSbrbu7gevFl9Wdk37UGjT15bqxy8/Se+8EK31ax8Gs2y+vBSZj5DgeXnaLUhi04daoKmU1z9/j0ZOWTCwlT+uucrQPCyoMefC0sSTtu9hZWTlb8FbNreATR1qI22q29Wx9ek5yabSzXrv5DW3tM06jzRb//bOInZPv/2c9MUHYfXc7l8bhd5noegclq83npY+eqO4j61585n1eJ/Pm89In73bufNngYVpe0tzLV75DGnUPe1Lj9Wj91+t71TTWepHKb2zzitNM3PlGX78Vnr7eWn4B52rjrjKoPT+9+m7HVMGPtdGmDZTWrLU0UYdYx2QbFrmGeZoT4HdD8ds3dq/H6xT24xzVD5PS/ePTUddj+c8wfOwWm7vKVYfrYNQ6R223mUTlrLG7RX3Xl+P35ClnO51urTwiu35tt8Px20XzVrFhgACCCCAAAIIIIAAAuOsAMHzcbboyTgCCDRcIG3wvOEJJgEIIIAAAggggEAnFLA1ltfcsX3mjjRTt3fC7DYsyeXvtjZy+sJDG5YULoxAooBryvYHr5UuOSLxUHZAAAEEEEAAAQQQQACB1hYgeN7a5UvuEECgmQUInjdz6ZA2BBBAAAEEEGgVAZu5Z/+h7Ut62LTltw2Vrj+tVXLYHPnYclC0BJJt150SLQ/BhkCzCqy2tbTxvtJ4XaIU0qmmWUuKdCGAAAIIIIAAAggg0OECBM87nJwLIoAAAv8VIHhOVUAAAQQQQAABBDpGYKdjpaXXbr+WLXVhU7f//EPHXL/Vr2LLCtj0+LZ8028jpbP3j9ZUZ0OgGQUmmFA66GJp9v7tqXvlUemkXVt7OYdmLAvShAACCCCAAAIIIIBAEwoQPG/CQiFJCCAwjggQPB9HCppsIoAAAggggEDDBeZYQBpwhjTZFFFS/vojmp75kZsbnrSWSMDcS0h7nhqt4U3HhJYo0pbOxEIrSLucIHWbKMqmdfg49wDphYdaOttkDgEEEEAAAQQQQAABBMIECJ6HObEXAgggULwAwfPiTTkjAggggAACCCDgE6geff7q49KJOzPSNGuNGb+r1Hsuaam1pCVWlybpKY0aJV09RLpnWNazchwC9RfY4xRp0VXar8Oo8/qbcwUEEEAAAQQQQAABBDqRAMHzTlRYJBUBBFpMgOB5ixUo2UEAAQQQQACBphaY0dY+P0/qOXWUzN9/jUabPv9AUye7aRNngfMDLoiC5rbZWvKP3yINHUyHhKYtNBKm6lkofvlJOmNv6fUnwUEAAQQQQAABBBBAAAEExgoQPKciIIAAAo0SIHjeKHmuiwACCCCAAALjqsBG+0irbye1tUUCz94rnbkPwd4s9aEUPO/eQ/rxa+nW86X7r8EyiyXHdJxA9QwUj90inX9wx12fKyGAAAIIIIAAAggggEDTCxA8b/oiIoEIINCyAgTPW7ZoyRgCCCCAAAIINKmAjTo/8EJp+tmiBLLWcfaCsmnbp55J+m649Nsv2c/DkQh0lED1qPNvPpOG7CQN/7CjUsB1EEAAAQQQQAABBBBAoBMItM25xupjOkE6SSICCCDQcgLfLbOhvllpm4p8dfnlJ8142SB1++K9lssvGUIAAQQQQAABBJpBYMT8y+urNffQ6AkmHJuc7u8+pxkuPzyadpwNAQRaVmD4+vtqxPwrjM1f2+hR6nX3hZr8yX+3bH7JGAIIIIAAAggggAACCGQTaNO88/CFIJsdRyGAAAL5BNbYQdpw78pz/PyDNGRH6aM38p2boxFAAAEEEEAAAQTcAm3jSTscJS21VjR9+x+/SxcdKj15B2IIINCqAnMvIe1xijTxpFEOX3lUOnk3lhlo1fImXwgggAACCCCAAAII5BAgeJ4Dj0MRQACBXAIEz3PxcTACCCCAAAIIIJBZwKZvP+CC9unbP3lLOn57yToysiGAQGsJ2CwT+54r9V0kyteXH0cdlm3adjYEEEAAAQQQQAABBBBAoEqA4DlVAgEEEGiUwKKrSituUnn1X36Srjpe+poPOY0qFq6LAAIIIIAAAuOIQPceUq/po8yOHiV9/Slrd48jRU82xzGBSXpKU07Xnukfv5V++GocQyC7CCCAAAIIIIAAAgggECpA8DxUiv0QQAABBBBAAAEEEEAAAQQQQAABBBBAAAEEEEAAAQQQQAABBFpWgOB5yxYtGUMAAQQQQAABBBBAAAEEEEAAAQQQQAABBBBAAAEEEEAAAQQQCBUgeB4qxX4IIIAAAggggAACCCCAAAIIIIAAAggggAACCCCAAAIIIIAAAi0rQPC8ZYuWjCGAAAIIIIAAAggggAACCCCAAAIIIIAAAggggAACCCCAAAIIhAoQPA+VYj8EEEAAAQQQQAABBBBAAAEEEEAAAQQQQAABBBBAAAEEEEAAgZYVIHjeskVLxhBAAAEEEEAAAQQQQAABBBBAAAEEEEAAAQQQQAABBBBAAAEEQgUInodKsR8CCCCAAAIIIIAAAggggAACCCCAAAIIIIAAAggggAACCCCAQMsKEDxv2aIlYwgggAACCCCAAAIIIIAAAggggAACCCCAAAIIIIAAAggggAACoQIEz0Ol2A8BBBBAAAEEEEAAAQQQQAABBBBAAAEEEEAAAQQQQAABBBBAoGUFCJ63bNGSMQQQQAABBBBAAAEEEEAAAQQQQAABBBBAAAEEEEAAAQQQQACBUAGC56FS7IcAAggggAACCCCAAAIIIIAAAggggAACCCCAAAIIIIAAAggg0LICBM9btmjJGAIIIIAAAggggAACCCCAAAIIIIAAAggggAACCCCAAAIIIIBAqEDbwhtvNCZ0Z/ZDAAEEEEAAAQQQQAABBBBAAAEEEEAAAQQQQAABBBBAAAEEEECgFQXaNN+8BM9bsWTJEwIIIIAAAggggAACCCCAAAIIIIAAAggggAACCCCAAAIIIIBAsADB82AqdkQAAQQQQAABBBBAAAEEEEAAAQQQQAABBBBAAAEEEEAAAQQQaFUBguetWrLkCwEEEEAAAQQQQAABBBBAAAEEEEAAAQQQQAABBBBAAAEEEEAgWIDgeTAVOyKAAAIIIIAAAggggAACCCCAAAIIIIAAAggggAACCCCAAAIItKoAwfNWLVnyhQACCCCAAAIIIIAAAggggAACCCCAAAIIIIAAAggggAACCCAQLEDwPJiKHRFAAAEEEEAAAQQQQAABBBBAAAEEEEAAAQQQQAABBBBAAAEEWlWA4Hmrliz5QgABBBBAAAEEEEAAAQQQQAABBBBAAAEEEEAAAQQQQAABBBAIFq5VidwAACAASURBVCB4HkzFjggggAACCCCAAAIIIIAAAggggAACCCCAAAIIIIAAAggggAACrSpA8LxVS5Z8IYAAAggggAACCCCAAAIIIIAAAggggAACCCCAAAIIIIAAAggECxA8D6ZiRwQQQAABBBBAAAEEEEAAAQQQQAABBBBAAAEEEEAAAQQQQACBVhUgeN6qJUu+EEAAAQQQQAABBBBAAAEEEEAAAQQQQAABBBBAAAEEEEAAAQSCBQieB1OxIwIIIIAAAggggAACCCCAAAIIIIAAAggggAACCCCAAAIIIIBAqwoQPG/VkiVfCCCAAAIIIIAAAggggAACCCCAAAIIIIAAAggggAACCCCAAALBAgTPg6nYEQEEEEAAAQQQQAABBBBAAAEEEEAAAQQQQAABBBBAAAEEEECgVQXaFt54ozGtmjnyhQACCCCAAAIIIIAAAggggAACCCCAAAIIIIAAAggggAACCCCAQIhAm/rPR/A8RIp9EEAAAQQQQAABBBBAAAEEEEAAAQQQQAABBBBAAAEEEEAAAQRaVoDgecsWLRlDAAEEEEAAAQQQQAABBBBAAAEEEEAAAQQQQAABBBBAAAEEEAgVIHgeKsV+CCCAAAIIIIAAAggggAACCCCAAAIIIIAAAggggAACCCCAAAItK0DwvGWLlowhgAACCCCAAAIIIIAAAggggAACCCCAAAIIIIAAAggggAACCIQKEDwPlWI/BBBAAAEEEEAAAQQQQAABBBBAAAEEEEAAAQQQQAABBBBAAIGWFSB43rJFS8YQQAABBBBAAAEEEEAAAQQQQAABBBBAAAEEEEAAAQQQQAABBEIFCJ6HSrEfAggggAACCCCAAAIIIIAAAggggAACCCCAAAIIIIAAAggggEDLChA8b9miJWMIIIAAAggggAACCCCAAAIIIIAAAggggAACCCCAAAIIIIAAAqECBM9DpdgPAQQQQAABBBBAAAEEEEAAAQQQQAABBBBAAAEEEEAAAQQQQKBlBQiet2zRkjEEEEAAAQQQQAABBBBAAAEEEEAAAQQQQAABBBBAAAEEEEAAgVABguehUuyHAAIIIIAAAggggAACCCCAAAIIIIAAAggggAACCCCAAAIIINCyAgTPW7ZoyRgCCCCAAAIIIIAAAggggAACCCCAAAIIIIAAAggggAACCCCAQKgAwfNQKfZDAAEEEEAAAQQQQAABBBBAAAEEEEAAAQQQQAABBBBAAAEEEGhZAYLnLVu0ZAwBBBBAAAEEEEAAAQQQQAABBBBAAAEEEEAAAQQQQAABBBBAIFSA4HmoFPshgAACCCCAAAIIIIAAAggggAACCCCAAAIIIIAAAggggAACCLSsQNuca681pmVzR8YQQAABBBBAAAEEEEAAAQQQQAABBBBAAAEEEEAAAQQQQAABBBAIEGjT/P0JngdAsQsCCCCAAAIIIIAAAggggAACCCCAAAIIIIAAAv/P3n1AS1FlbR9/LjkIqKiIqKiIWcSccxhRQMUw5ohkiYbXrDOjjkrOmFDHHDCggjmOjjlHUDFjQAUFScK7NjU9t7urqruquvp2d91/rTXrez+pOuF3qqr79j5nHwQQQAABBBBAILkCBM+TO7b0DAEEEEAAAQQQQAABBBBAAAEEEEAAAQQQQAABBBBAAAEEEEAgoADB84BQnIYAAggggAACCCCAAAIIIIAAAggggAACCCCAAAIIIIAAAgggkFwBgufJHVt6hgACCCCAAAIIIIAAAggggAACCCCAAAIIIIAAAggggAACCCAQUIDgeUAoTkMAAQQQQAABBBBAAAEEEEAAAQQQQAABBBBAAAEEEEAAAQQQSK4AwfPkji09QwABBBBAAAEEEEAAAQQQQAABBBBAAAEEEEAAAQQQQAABBBAIKEDwPCAUpyGAAAIIIIAAAggggAACCCCAAAIIIIAAAggggAACCCCAAAIIJFeA4Hlyx5aeIYAAAggggAACCCCAAAIIIIAAAggggAACCCCAAAIIIIAAAggEFCB4HhCK0xBAAAEEEEAAAQQQQAABBBBAAAEEEEAAAQQQQAABBBBAAAEEkitA8Dy5Y0vPEEAAAQQQQAABBBBAAAEEEEAAAQQQQAABBBBAAAEEEEAAAQQCChA8DwjFaQgggAACCCCAAAIIIIAAAggggAACCCCAAAIIIIAAAggggAACyRUgeJ7csaVnCCCAAAIIIIAAAggggAACCCCAAAIIIIAAAggggAACCCCAAAIBBQieB4TiNAQQQAABBBBAAAEEEEAAAQQQQAABBBBAAAEEEEAAAQQQQACB5AoQPE/u2NIzBBBAAAEEEEAAAQQQQAABBBBAAAEEEEAAAQQQQAABBBBAAIGAAlW7nnzS8oDnchoCCCCAAAIIIIAAAggggAACCCCAAAIIIIAAAggggAACCCCAAAKJFKjS1h0JnidyaOkUAggggAACCCCAAAIIIIAAAggggAACCCCAAAIIIIAAAggggEBQAYLnQaU4DwEEEEAAAQQQQAABBBBAAAEEEEAAAQQQQAABBBBAAAEEEEAgsQIEzxM7tHQMAQQQQAABBBBAAAEEEEAAAQQQQAABBBBAAAEEEEAAAQQQQCCoAMHzoFKchwACCCCAAAIIIIAAAggggAACCCCAAAIIIIAAAggggAACCCCQWAGC54kdWjqGAAIIIIAAAggggAACCCCAAAIIIIAAAggggAACCCCAAAIIIBBUgOB5UCnOQwABBBBAAAEEEEAAAQQQQAABBBBAAAEEEEAAAQQQQAABBBBIrADB88QOLR1DAAEEEEAAAQQQQAABBBBAAAEEEEAAAQQQQAABBBBAAAEEEAgqQPA8qBTnhRNYq510WD+p8Uru6xYvlKZOkj5/L1yZYc9u0Eg6+ixpjXXdVy5dIj16k/Thy86/bbe/tNdRmefN+U66a5g0f65/ze23kQ4+TarXoPqcP36X7hwq/fRN2BYn4/ymLaSjhkgtW2f255m7pNceL14f220ldT5dqt/QXcfvv0p3j5DmfBt//S3Xko4cJK20srtsuxfuGyt9+2nmv5XKKM7ee937Vv7Xn0h3XB1nTaUvK+r7ofQtrx0tSMLzFGak1t9C6tJTss+45cuklx6WXnwwTAmciwAClSBQv4F0xCCpzYZOa3/82vl8XbSgElpPGxFAAAEEEEAAAQQQQAABBBBAAIGKFSB4XrFDVwENP/kSaZeuUlWVu7Ez35RG9ivuD4B7HC4dc3ZmYDvVkuz6O50ideuf2c7vv5CGni79+qM/9g4HStbP9IDt73OlEb2kLz+qgEEqQhNXXl0681qpVdvMwqeMlqZNLkKF/y2yqo502t+lHQ/yruPlR6TrL3SCTXEefvf58uWSTRi47Z/u2kplFGe/ve59K3/mW9KVp8RZU+nLivp+KH3La0cLkvA8BR2phk2kgWOlDbd2rrAJQSP6SPZ5Vchh5a7eRlqtjbTuJk5JC36TPn1b+uGr3JPICqmXa/ML1KsvtVpPatFSWn9LqW5dackiacabziS9XN9R8pce7oxUW9bZSFpjnep2fPd56e+RnTtLq6/t9MeCy/9+QLLvY3EcNglz+wOkuvXiKC2zjHlzpBenSjax1OvYak+p+2VSo6aSfa/4z8PS5Ivj/y4Tf88oEQEEEEAAAQQQQAABBBBAAAEEEKhYAYLnFTt0FdBwW5E7eKLzA2v2sexP6a7h0pO3FacjfsEUq80CAhPPlD58pbruqMExgufu8StlIMvuuYHjpDXXc7dr0R/SLZc5PzzHdWx3gDN5omFjd4mzPnAmX3itECulUVx9J3ief3JNXNaUk1sgCc9T0DE+fID0l5OcSWmFfo626+CU1X5bqWlz74luqXYtmCd9/JqTseXTd4K2lvOiCtjkM/tesvkuTtDcJof5HfbZ9vm70uO3Su++EH9Q1QLmOx0s7Xes1HoDqU5d75bYPfL2c9LD1xU+mSOsW/Y7IO5JjLt3k479P8ks4j7yTdS0se91lbTNvk7NxfguE3efKA8BBBBAAAEEEEAAAQQQQAABBBCocAGC5xU+gGXffFsJdMIF3qm041ox54WQHmBI/3e/1cAEz+O7lUodyLIf+Y8/3zugPXuWNLJvPOnbrZ+DJ0mt13fb/faLNOFMacYb3q6lNopjtAmeEzyP4z6Ko4wkPE9BHDbdQeo1VGrSzDn7q0+k4T3Cr67tsId0xEBnkpFXZphcbbHPUHuP2tYk778YpNWcE0bAVpYfNUiybUhyBcz9yvx5trMtzgv3h6nV/9w9j5C69HIC+EEP2xbn7WelW/4R/t4MWkf2edmfR3EHz7v0kLr2jtq63NflC57b1TbRpe8IqdmqTlm20n94z5rNOlCc3lMqAggggAACCCCAAAIIIIAAAgggUJYCBM/LclgS1KjsFTPZXbO9Wm+4IN4OZ//ImF663w+OBM/jG4NSB7LsnjvlUmelXHZgyAI/tjfwjZcU3l+/dO22GvSha50Aht9RaqPCey8RPCd4Hsd9FEcZSXie8jlkp2tfuli6/SrpuXvzXVn977Zq9thzpV27+q8eDlqaBUifvF26d1T8K52DtiFJ59nnln0P6Xy692TDMH21rUlee1y66W/Rt8ax++2ki6Tt9o8WxLf2zvlOuv4C/0lkYfqU79xT/yHtfHD1WXEHz7PLz9eeMP8eJHhu5aW3Ide2MGHq5lwEEEAAAQQQQAABBBBAAAEEEEAAAU8BgufcGMUXaNPeSaVtAY7sY+F86brznVVKcRy5gvW2R+i//iG99JC7JoLnceg7ZZRDICvXqnBLeWrB89cei97n9D1Is0ux1MZjBuQOWpSDUfTeO1cSPCd4Xug9FNf1SXie8lnse6x01ODqoHeubSG8yrJgaI9/SlvuFn61uV/bLID3yjTnfWrBdI5oAva95bhzpd0PK3xSQ3oLPnlDmjA4/Opvu1f6jZA23r7we8X287YsLDPfimYT5Cqv75hxB8/PmSxt2DFIa8KfEzR4nj0x1NLkjxsk2ThzIIAAAggggAACCCCAAAIIIIAAAgjEKkDwPFZOCvMVOOg06ZDe3j8Mz3xTGtkv+gqp9Er9Anp2zhtPShPP9l4lR/A8vpu3XAJZufYjj5ru2JRWaiENvkZaZyO32dw50riB0ufv5fYsF6NCRn3rvZ09YOs3lOrUkxo1cQItFiS58pRCSi6/a6O+H8qvJ8lsURKep1wjk92/sHud58rGkarXVivb+8tSsn8zw/mvFpRcawMnVbRfencLoP/nYWnyxaxAj/p0denprDj320vcjOfPk2Z/Ln09Q1r4u7TOJk7a/VVb5V4ZHmQyV3a7/bKqpM6zoO23n0l/LnX+y2ptcrcjzu1SvIy92htn8Lx5S+ms6xzvYhxBg+dWd6+rpW33q25Fru+1xWgrZSKAAAIIIIAAAggggAACCCCAAAK1RIDgeS0Z6JJ301YynTFK2ng7d1MsEPDABOmR6wtrZhxBzbAt8ArWx/mjbdj2cH6mgAV39zrKO337M3dJt/0zvJhfmWEDWuFrLt8r0p8DguflO05JbVnSg+eH9ZM6nVr9Hvv2U+nq04KvKN7jcOmYs6V6Dbw/f997UbprmGRBPK9j3U2kIwc5n99e+3DnyuqS1Hsurn5l72OfXq4FzT97R5oy2n918aprOmPTcW/J0vJnH8uWSdOul+4fH6zFuSad2X7qd1wtvfWMe6KEtePEi6TNdvS+R4oV5N31EOmYc6SGjTP7F+f3sNbrS0OukVqsVl2Hud411Nm6oCaPjbZx9j5v0typNe7sTTXZF+pCAAEEEEAAAQQQQAABBBBAAAEEyligavV991lexu2jaQkSWLL+lpp3wiVa1nRlV6/q/jJbLa47R3V/+jpyjxfsd4Lm73uiVKdOZhnLlqnJ07ep6WOTI5ftd+GijvvotyPO1HJbffvfo86CeWpx7Vmq9+3M2OujwHACy5o019weQ7W0dTvXhVWLFqj57ZerwYcvBS508aY7a94x52m5TQbJOhq+97ya33KpZAGPWnYs2npf5zmo10CN3nhcze6MMCmhjM0W7HWM5nfqntFCe1etPGmw6lhaYo6SCixr3lK/9hyuP1dbO6MdTaddpybP1HBwK2aJP1dZU3N7DNOfFpy0Y/lyNXn6djV9NNhksxXvwF4jtLSVe9Vs1YLf1OzBMWr45pOBWv3Hrt00/8DTtLxBI9f59b77VC2uOVP2+ccRUKCqSnNPu1KL22/r/nxaskhNnrplxVgH+UxZvMlO+u2oszy/X9k7qsX156ierVzPcSxv0Fi/9hympWtv7B7f2Z+r+Y0XyL6r+R5VVZq//8lasPcxrlX0VYsXqtntl6vhB/8OiJP7NLuv53furYUd95Hq1nOdHOf3sCUbbKW5J/1dyxs1/V89VUsWrfica/juc7H0J3AhHvdMg49fVYvJ5wa6TwLXw4kIIIAAAggggAACCCCAAAIIIIBALReo0jZb175ITy0f9JJ2//AB0gEneqeAtdSvN1wYrXltNpQG+Oyr/sUH0tAe8aSFz26drbg96WIndXXqmD9XGtFb+vKjaH3hqngFNtnBSXXapJm73DD3hgXMz7xGaruZu5wfvnLGfM638ba9Ukrr3EPq2stp7YMTpYeuqZSWB2vngadI3c7IPNdW6Q7rIf36Y7AyOKt4Arby3FaGtmqbWceUMdL0+CdNFa8jHiXbs2X/S00Ks8kaI/s46buDHPsfLx0+0D2pbNEf0q2XSf95JEgp1efsdJB03Pnulb6WeePuEdKTt4Urrzaf3XEv6bTLvC0fvk6aOimcju3JbZ91lmY8/bAJXc/cLd2eZ1LTLl2l489zZyiwe8721s63HYnVaZkJLI36Tge7v+d98B9pVL/o6f0tPXyHPSRza7eVVN8jk0IxvofteJCzqj69vlJ+z8sepwW/SRPPkj56Jdz9wtkIIIAAAggggAACCCCAAAIIIIAAAr4CBM+5OWpWoGkLacgkaW2P/aJT6SffibCS59S/Oz/WZh+FlBlEhuB5EKXSn+M3acOCCo/dLN07Kn8b/cqIGoTKX2NlnGHBkgFjpc12kszi+vOdtL5JOgiel/doJjV4bp+XttfyWmmZMz54SRrZN/h4DBwnbbZz5vlBg6l+tfh93hYaHA3eq2ScaenG9/6ruy/vvyiN7h8tyJw92SJV+opU/90lC/p6Henv8fR/t/TkNhkqzIQom8Ri913LtTJrsqwE4wZLM94INn7b7i/95USnnMYreael9yspzuB2ub3/zcO+R9tkgtTx+hPSpLODuXIWAggggAACCCCAAAIIIIAAAggggEBeAYLneYk4IXaB7faXTrrEvdrKKgqzEjjVMFuJ1P0yKS2l5op/sgDBi1Olmy6JvQv/K5DgefFs4yzZVo1bgNdW5mUfQVZt+a1et3vMMibceEm0QEecfSxVWbsd6uw5a9kXLNuCrcD3C9CUqo2F1ltuwZNC+5O065MaPM9eYbp0iXT7ldLzU4KN4OprS4MnSS1bZ54fdvV6dm1rt5cGjnevcJ77kzS8p/Rd7vTgwRqf8LMs9f1Z10ttN83saKETkLwmXFgNNpHw2vOkd5/3hm1ve2kPr95LO3VWvqC73zAd2lfqdKp79flz90q3XBZscL3eu8GudD6D4soAZNmFbG/19OOzd6UrTynd5/7x50t7HF7dokKf6aCunIcAAggggAACCCCAAAIIIIAAAgjUEgGC57VkoMuqm7nSelrqV0v7/Eiw/VyVKyhaE6m0wwTPrd8bbuWkHF1nYyfYbyuI7EfeX3+QvvrYWbE78+3S/SBbVjdKzI1pv7XUa6jUbBV3wTPfctLJLlrg/rdc6dotSDSiV3ml7q5XX2rXUeqwW+Z9ZveY3Wt2n73zgvTpW5IF46Ie624iHXeetN5mTqpeC/rYRJXXHg9eol237sbSVntKG2zpBOBtNZ3tYWvP7+I/pFkfSLYSs5TPRZjgud0v1p/Nd5Zsn+oWqzkrJud8J/3+q/TRq9JrjxV3goG9V7a21MYdpZVWrg6eWhsWLnBWflqGj9mzgo9V1DMt0LrVXtJ6m0tNVnLG1+4VC7SmPN5+prBnKInBc6+VwD99Iw3rGXx7iC13l06/3D2xLOzq9eyxt7bZivjsyUiLF0qTL5JsFWyUo6beXVHaFvc1rdd3JjbY+yH9+GamNPT0wt4PXpkBbKKXZVixTCtex0GnSYf0cQe7p98oTRkdvve2vYmtPrdgftT+lUvw3Ct7w1tPS+OHhHeJ64rslP82vtNukO4fF1cNlIMAAggggAACCCCAAAIIIIAAAgjUagGC57V6+EvYeQvuDJogrbGOuxG2h/CovpL9iJzv2PdY6chBUp26mWcuXSzdcZX0XMAVevscI3XpkVmGBe9sn09b0eN3BAmeW0Dg4O7SHkd4B26zy7YVYk/f6ex3Gia4ecZoJwCZftjqqDH98yn6/7tXma88mnvvVNtvte8I99hOvUZ66vbobYnjyi49nbHIvl8sNa398PzAeHctFlCwFXSpPYdTZxSyJUAxjCxQe+RgJ2ibnYXBy27JYsmCaPeMlGz/7rBH+r1vwVC7X/0CM9llW1pfC9ZsvXewttr1VocFfC0A9PPssK0t7PwgwXPztxX4liI711681pLly6RvP5PuGyO947MSNGyL7T1j78O9jpRWbe0OgnmV99sv0ktTpWmTCwvWZZdtAbNOp0g7dwn2zrPAz8/fOfsy257ZYd57VnecwXMLOB99thPozz4+eFmafGH49oUdSzvfa3V32ICdfa4dNcT97ooaEE3vh1fKcXuP3jUs/Hu+pt9dUcYj7mv8JjaEHWOvdvmNu32vsMwFXodXgPiP36Xxg6WPXwvfe78JFmHKLIfguV+GgFyW4bXCX+H1zvviQ+nq0ySbxMKBAAIIIIAAAggggAACCCCAAAIIIFCQAMHzgvi4uCCBPbo5QYp6DdzFvPyIdMNFuVdg5wrA2+rOsQOC/4gYJDjm1dl8wfM11pV6/FOyVbphD1sVeu25zkrhIMfZN7hXAtqK6qtODXK19zleZVqa8hsu9C8zzkBW9JZ7X2mrgvuNlDbezv3vFkiceKY0483qf/NbrR5mr3SvlsRpZEFTC2RZoNL+77CHBSpffdQJeoVJt95xb+mvQ6QvP5YevtZJ2Z7vKLStVr4F0a2+R2+uuQwN+d4Pex8lHXZG8IkAKScLon/4snTz3wubENBhd+nY86RVW+UbAe9/t4kgD0yQnrqjMFMLmO11hNS1t3vFadCW2WSlWy+X3nw66BXxBc8toHnyJe6Avz3v770gXXOud3aK4C0NfmZ22uuwKdutJtv/umuvzDpt0szNf5PsM7aQwy+wOWWMNH1ysJILfR9EfXcFa11xz9rxIOnEi9wTbSzzTpj9xb1a6fW9xM7z++xepZU05Br3hDebVDWsR/SsEN36SweenNnCMBMsbPW6vdvyHZvv4p44GFfadi+bMH3I1/ZC/j07w0C+1PyF1MW1CCCAAAIIIIAAAggggAACCCCAQC0TIHheywa8rLprgZb+oyX74TP7CLKq95j/c1ZZVlVlXu0VBM3X8XzBMb/rcwXPbcVSjyudwE7Uw1bhX3OOZEHwfAfB83xCzr9bquFeV7v367V/sxV2Ywc6AbJcWwLkSvMepBVxBc9tAkmvqyQLMhR6hJ2sEbY+S0/c8yqp3VbBVkXnKt+2d3jhfunWKwoL9gbtQ673w+7dvLMZBC3bzrN06vacf/5emKucdPmH95dspWmUiRPptVmA+I0npRsviRYgtuflxAul7fZ32lXIYeP75O1OVgSbYJDviON5KqfAudeq3Sj7iXul744rwOb1TORLDZ4+jpX07sp3/0X5dy+/uIKyfsHzfz8g3XSpu7U2mazPcKlxVraFQtP7h21HFEe7xus+jyt4bhMfLUtSevr5QrcniNrP7Ovss8cmzqW/+0u9Ij6uvlEOAggggAACCCCAAAIIIIAAAgggUGIBguclHoBaX/36Wzgpvi2NdfbxxQfS0B7egZy4VwTHHTy/e4RkKwe9AucWGLIAhu3rbAGnfEfQVfQEz/NJVv+7pQy3FZmu9O1/Sg9f56Qg90vXbitjJ54VbEKDX4viCPZZ8GnAWGnN9YL3O9+ZYSZr5Csr/d9tIkm/UdIm24e5Kve5YbdmKKRmv/fD8/dJh/R29mov9AhrbwHWIwZK+x7jvo+jtiXqCmt7j9mK7W32LXxiRKrtYSZIFPo8lVPg3PrvtV90lJTMxQwqdr9M2qFT5p22ZJETnH1leu47sJLeXVGfpXzXeb1TgvrlK9sr44Bd45cVwCsIa+cXmt7fth4YNNGdyaHQjDjZ/S/mfZ4vu1B6W+w9uHqb6vfxgt+kn77JN1rR/731+tLgSZJNTEsdtt3R0NPDZZGJ3gKuRAABBBBAAAEEEEAAAQQQQAABBBIrQPA8sUNbQR3zDWQuc9KXZqcwzbVi/etPpGE9w/9wGGfw3ALjturJAgSpw9LLWnpmS2c78+3q1ZT2Y2uH3aTOPZ0gaPYqervegoS3XC69+GDuQSV4HvymzxXMteD4/eOcyQ/ZkzosoJcKrgevzX1mocG+XOnnrTZLzfzJa05q5q9nSPPnOQGMDbd2VgZvsKV/wNVWoI/qJ835tpAeZl5re3EfOci7Tmvrp29Lbz0jzXzT2WrBJpbYKsit9nTa67eH97efSld3D/+8h+2Z1/vBAiP2vGav1rS08h+9Ir3+uLOvuR22p7P1Y9Odcu8BnmvCUHabc217YedaBo43nnDSn9se8baqtWlzacvdpJ07+5taAN32Hr/9n8GVDh8gHXCi9/srtZ/5a49Lbz8rzfvZ2YN7pZWl7f8ibXeAv4k9bzYRyfZBz3UU8jyVW+Dc+um1Z3U5rSi1VbhnXSet1S5zVOyeG9HLeef4HZX27gr+FJTHmfb9yCZVbbZTZntyrZb2Saf1zwAAIABJREFUCrbHsQre77m0zxgL8NpnbRxHMYPn9l6z91v6d7NUOvu5c6Qtd5X2O15qu6n7s8D6Zpkz7Dz7/vfsPdJn78TRY6cMr/3Yw+wpH19LKAkBBBBAAAEEEEAAAQQQQAABBBBInADB88QNaQV2KFd6bFuNOaqvZKtpUocFfo4/373a04JWN10iWZAm7BFn8Dy77h++kq4/P3dKZvvB21aQ2mrnho3drX/9CWnS2bl7RfA83Ki32VAaMM47O4BNdvBKg52e1j1cbZlnFxLss5L8tiywYOMrj0p3Xp07oGx9t5XC627qHfB84ynnfguSMjufg1+gzYKqFjS/7rzc+33bs9Glh2TPaPaYRNkHOl97vf7db3/n9HPN6vUnnf26/faOt/Z36ekER72eczN57Gbp3lG5W5nr3rXVqxZstr2Tzcfv2Hpv6bjzvLN+BNk2I1Vuhz0kW4XcqKm7JnN4cIL0zD3+95KN7z5HOyv4vcrw+gzIrinq81SOgXPrW59hUse9q3tZU/d50GfDb+JGkNXxlfTuCupRTudtsoOzLUmTZpmtsq0hhveUfvza3Vqv4HMcq+Dt2T5nsns/8lxtiWJZzOC5pUXf+6+ZrfrsXWci5GFn+E969OqHvd9t4sC9I6V3no/SU/c1J10s7XpI9X8Ps3VCPC2gFAQQQAABBBBAAAEEEEAAAQQQQCCRAgTPEzmsFdgpvx98rSu2evaGi5zgiwXihkyS1t7I3cn088ISFCt4HnYVr98K3SCpOAmehx11KdeK6OzSbJXcuEHh96X2alXUYJ+V5fesWLDDAqaP3hTMwQK5J1wo7XSQe4/qMMHTfLX57Xsbdt94v6DbW09L44fka0Vh/54veG6TFqZNdvyDTDiwMbSAs9d2FXafjeyTe/WuV7DIemjBastSYavegxzrbOzsQ7/GOu6zbf/1YT2cTAB+h618tFWu7bdxnxF2H3e/QLaVnG/yUJTnqVwD53ZPnHlt5nYMC+Y52SBsTEp9+H0GW9Bu2g1O1g6/o9LeXaW2Dlt/rqw8uZ6hgeOkzXbOrC2uPcMtQ0H2+yGuslMtLmbwPHsii9Vpn7Vm7TXBLsiY2WeETfK8+e/e2xIFKSN1jleWipr4TAzTRs5FAAEEEEAAAQQQQAABBBBAAAEEKlCA4HkFDlpim+wXHEtfUe6XHjjI6sRccMUInlsK24lnSjPeDD5kXmk47epUmlDrp99B8Dy4c+pM+wHcgofb7JP72qDpo4O2IEqwL1W2tXfb/TJrshS7Frh6YHzQFjjnWf9P/Zu040Hu6z74jxOwCxIMzlVrt/7SgSdnnhFlVaPX/q5WapCJJeFU3GfnCp5b0PA/D0s3XhLOyiYtHHe+ewV6vrTpG3SQ+g6Xmq2a2c6oe8C331rqNdSdOt3eu5Yxw9Lp+x1+EyMspf3Es5z09WEOv6wi+SYUhH2ecgXO33jSGctFC8K0PL5z19/CmZDQpHl1mUHe//G1wL8ke19YxoqdDnZnrLBtHkb2dT6r/I5Ke3fVhGmcdVhWi4O7u7fHyPc8en13iCvA7RXYtslZ154nvRvT6utiBc/9Vs7HNWaWwn3CmdLcn6KXuPF2Up/hmSnja+IzMXqLuRIBBBBAAAEEEEAAAQQQQAABBBCoCAGC5xUxTLWkkblWldtewLf9U+o9zJ1m2wKbtuLzkeujQxUjeP7cvdItl4Vvk1ea0CDBE4Ln4a3tilZtJVt5l75HfXZJcaYxt7LDBvtS7Vm7vTRwvHvFcpi9srP75td/C55YMMzKLuTwCmxESdvrF8gI8mwU0n67Nlfw3LZlGNE72h7xfhOGcu3lfmhfqdOp7uBlIfeo36SkfCu+vYKhQVPPe42J32SWfKuawzxP5Rw4N5Pdu0n2GZC+qtWyNFx1aqF3cWHXW3ssRfQOndz3nn0GP3ydNHWSfx2V+O4qTKzmrrbnpmsvqdMp7sB5kMk9Xt8d7L1mmSd++b6wfhQrJXx6q4oVPPd7r3iJ2GQbm6Tw0zfO9hMtWzv/b526uf0K3Qpm9bWlwZOc+lKHTdwc0St39pLCRpWrEUAAAQQQQAABBBBAAAEEEEAAgcQLEDxP/BBXWAe321866RL3akxbWTvvJ2nlNdwdCpv+2Ysk7uC5pdkdN1ia8Ub4AYjaFoLn4a1TV9iey0cOlurWc5fx6w9OENkCmnEdYYJ96XV6BU5txbGl6n7xweit8yrXnrm7hklP3R69XLvSK7BhK+1s/93vPg9Xtq1MXq1N5jXzfpZempo7vXi4Wtxn+wXPzeiha5z/RTn8Ji5YqvTJFznpytMPv8wU+VaW5mubXztyTXLwCtpYPUFWIOdqj19q71z7aQd9nso9cG4uXpOnLLPBDRfmG8Xi/fuqa0rdL5fabeUOnFutQQKAlfjuKp5ofCXbpMPjzpO23de9/YbVkm/rGL9nJ65JSZUcPF93E2nQBGe7IK9j6RInM4dlfPHKuGATTiyrywEn+u+NbpMbXpwq3XRJtHvC2mbbPLTZsPr6KJldotXOVQgggAACCCCAAAIIIIAAAggggEBiBar2PL378sT2jo5VnMDyqip9tPdp+qH9joHaXm/xAm322ESt8s2Hgc73O+nLjp30+Y7dMv658dzv1XHqUDWY/6tv2T9suIM+3vNkLcva+7LF7Jna6sGrVGU/jIY8orblrUPO0dw1035AlWTt6PjAlSFbUH26V5mtPnlJmzx9g2+Zi5uurLe6nKk/WrTKOGf9l6do3bemRW5LsS5c0mglvdN5sH5v6bHv84pKl2ut959R+xdui60JUYzs2Xi769muMW76y7fa6sGrVX/h75HbN7/l2nrnoIFa3CQzSLDGzJe16ZPXRS7XLvxo71P1/UaZ++nW+XOpNvz37Wr94XMFlV1TF3s9k1Z3o9/mqMNDw9R4Xo7tFPI08pPdj9d3m+3pOmudt6Zrg5fvzfjvv62+nt49aIDsnk0/CnnfpMrxHKelS7TxszdqjZnu9Ot+775874d8Y+Z3n9v9veUjo9Tsx1muIoI8T3PW7aCP9z5ZSxo1y7p+uVb/7A1t/Mxk1bWgU4mPdw4eqF/W3jyjFeu99qDavj61xlu2vE49zdqui77Zcl/9Wa+hZ/1Nfp2tLR8ZueJZ8Dsq9d1V4+AhKjTT7zbba8X4uO9pp6AGf8zTZo9NWPE9wO/we3aCfP8J0tyZux6jb7bI3BalTo73SpAys8/xenfZ+6LDwyO00k9fRilyxTU/brDtis+vZfUauMqw+32Tp69Xi+9m5C3fxuqrjp30xTadXd8V7eJCv8e+1fUszW29UUY7yvX7Vl4sTkAAAQQQQAABBBBAAAEEEEAAAQTKRKBK224TPrpXJo2nGQkVsFWQtudrrjTa1nULTD97t3R79ODw/wRtT+bDzsgEtZVEtjo21z7j2x8onXSRVD8rsPDojdKUMdEGKGpbbOW5rQxMPz59u7B0v15l2ipIWxXrd9hKNksjauOYftw3Rpp+YzSTYl5lqYh37uK9ojJVr+3/fPOl0muPx9OSKEa20nfQxMz0rNaafOMRpMW2ovnM66S2m2ae/dm7zv1TyL7nnU+XuvRyt8LSAl9zjvTVx0FaWNpzvJ5Ja9GKfeH7Fta2rfaSTvuHO9uGV9m7HyYdnZXS22ov5H2Tan3YsrudIf0lay97W4l5x5XS8/cVZhK27HzP05a7ORlNmq3ibtfn70mj+zkpl0t9eD2Hlt3gbssAcUfNtq7D7tLRZ+f+HLbPyLEDpR/yBCgr9d1Vs+LBa1t/C2e1+dob+X9uWUaO68+XPnJPfMmoyO/ZCfL9J0iLvd6dK1ZG/016dXqQEvKfc8rfpJ0OzjwvtWd7IZ8vKzLSDJHq1Mks21bzjz4j/FYdtgrdxq1hY3ef3n9RGjMg2metV//j+F6QX54zEEAAAQQQQAABBBBAAAEEEEAAgcQKEDxP7NBWeMf2PUY6YlDu/SIt5fPI3rmD20EZogasvYLnhQaQoraF4HnQ0a4+L9eP2dmlxXm/5Qv2efXEAoDdr5AaNan+1zgDa6ddJu1wYGbNcQRQNtpW6jNcapy5WnpFRTYp4YX7nP2SLdhRrodf8HzqROmhawtrtV9g8ZuZ0rDTpfnzqsv3CiovXCBdd6707guFtWPFntQT3AFmS0s8YYi77N7DpI57Zf53S8dve+2GTcefXfo2+0mnXCpZMDn98JskkOt5Mke/wLmVbX4WZHynDLIgePUj7kBjvrskSGDWJq7ZxCyb/GJjnu+o1HdXvn7V9L9b+vwTLpQ23cE7RXuqPRbcve68YBOTih08P/EiaddDMqXivqeLFTzvdKq0/wmZbbdtKSaeFT5wniqlW38njXtVVWa5ttXP+CHRtvrx+lyIY2JXTd/f1IcAAggggAACCCCAAAIIIIAAAgiUkQDB8zIaDJqSJlBVRzpjlLT5Lt4sts/zHVdLz0+Jhy1qwNoreF7oD8NR20LwPNy9YJkN+o9x9iINcljA6OWHpRsvjbY6LL2OKMFzr1Vwhd5r6W3yCkDEEQzN9yxbG5b9KX35kfTmU84eshb8Kaej2KsnvZ5dW5lvmS9++b5awmuCQxxjZDU0X1Uacq37efDKXmFjam3eYMvMUfIK+EcZR79Avt9qSr/n6ZXp0qY7eq84T2/XFx9Iw3pKixZEaW1816yzsXuP5bgmR+RrpQVmDx/oTIjI2oYk41KbHGYZX6aMluz/DnJU6rsrSN9q4hzb1/rg7tJuh3mvWk61wTKEvP6kdNsVwScjFTt47vW5EufnlvW9WMHzYoxtao/ytdpllm7fL6ZPlu4fF75Wr8+nQrMOhW8FVyCAAAIIIIAAAggggAACCCCAAAKJEiB4nqjhTFhn1ttc6jtCat7S3bFCUlx6MUUNWHsFzwsNdkRtC8Hz4A+ABf/sB/cdO7mvmTdHev8lyValZ6drtZXSt14uvfxI8Lq8zowSPPe6LyxY8sd8ZwuDQo8GDd3bD8SR+tbaZdsJ9BrqBGiDHBZc+fYzJ+Xw649LX35c+ISFIPX6neNlH5eN1Rk0+OP1jMeRHSDV76Dl+92/cQVswpbvd37QMbcMDtNvkB6YEPSK4pznFTyP8z7zarUFyjv3lCzA7ZVOOnWNvWO+/sR5/1mq+zBHJb+7wvQz7nPtc2rPI6TOPfJPALEV0XdcJb3zfLhW+E2Eieu9QvDcPR6H9pUOPMW9+nzGG9LQ08ONn53t9XzZBDTLXGLp+zkQQAABBBBAAAEEEEAAAQQQQAABBEILEDwPTcYFNSrgFcyJe9WS34+PQX489gqeFxrsIHhe/Ftsp87S8ee5g8W2AvrBic7+wrYqfcOO7rbYiuCRfaKnbbUSowTPvYIQxZYq9F5Ob59NhulxpXvP9iB9sBWuFrizlcQv3F/zK4TLOXgex770qTHwSsXu9R7MtdLbUqAXenjt/W1l+gXngwbPLQX+NzOk9tu4A1c2aWbcIGnW+4W2Pvr1NR08txTtJ1+aP/uGBWYfnORMGrIJO2GPSn93he1vHOdbJoDul0sbdPDf19zq+e0X6anbpcduDp4JILt9Xt+z4nr3e4394oXS5IulN56IQyr45KN4aiu8lLabSQPGSrYKPf0I8p3Tq3av76FRyyq8d5SAAAIIIIAAAggggAACCCCAAAIIJEKA4HkihjHBnSB47gxukB9CWXke7EFo1db54drStmcfH70qjRso2Y/7m+wg9bxKatLMfZ6lF590TrRAkpVWKcHzP36Xxg+WPnk9mG2+syxYcORgabsDpPoN8p3t/e9LFkuvPSbdPTx4auJoNVVf5RU8jytdutUSNDhfjGc83cYr0BUmeO6XVj2Kf5i+BgmeW+D81sucALzt7d56fXer4s5oErbfXnu9xxXETG+LrTa3vZf3PDJ3ivY4ArNWbymC53G/u8KOZdTzbSX4Pn+VuvaRGjXxL8WyoLxwn/TwdYW/B8+81plQkn7Edd8Vs+xUe4Nm7og6JnFf57dFRlRzgudxjxDlIYAAAggggAACCCCAAAIIIIAAAiJ4zk1Q3gIEz53xIXgez32aa/9tr5WnFmA64ET3yj9boX7PCOnJ26O1q1KC58XI8mBiLVaT9j1W2uFAaeU1cq+s9BO2wJ5lCXjunmhjEOYqr+C21T+yt/T1jDAleZ9L8NztEmfwPBU4f/2/K139Mk8sXSzdcbX0/JTCxzRKCRttK/UZLjVeqfrqqAE1v/rt2bMMELaVQlWV91kWmH3mTunh6+PJ8lCK4Hmx3l1RxjXoNQ2bSCdcIG23v2SfVV6HZeGwrSzuHSXZBJ44jmKuDvd6juOceGT9r7TgubU5ztX+BM/jeAooAwEEEEAAAQQQQAABBBBAAAEEEMgQIHjODVHeAgTPnfEheB7PfdrpVKlrL6lO3czyLBhuK/geuibzv1swY8gkydKsZh+//iiN7id9MzN82+IKnluQ698PSAvmhW9DkCv+XCq99rj0w5dBzo52jmUA2P4Aaet9pDYbulPp5yrVAknTrpceujZa3UGvChrcDlpe9nlBgz9e70O7/2xvWwsQF3oUmrb9g/9Io/oW2gopzrTtNsnhpkukd1+obpcFJnte6dxz2Ucc2zJEFSh22vY11pX6DJNab+DdwmIEZq0mr/s7Ce+uqOPsdZ1l5bBJDRtv5z2pwdLlf/iKs6+5fR+I8+h8utSlV2aJdi/ccaX0/H3Ra/L7nAvyfSZMrUHfn2HKLPa5ce4Fv/th0tHnZGaRiNu42B6UjwACCCCAAAIIIIAAAggggAACCJSZAMHzMhsQmpMlQPDcAQnyQ2iYlZpBbzSvMvOlZo4SGA7ankLOs5WWvYZKljI1+7C05GMHeq+y7LCHdNpl3il009O8h2lbFCOvAEfcq1LD9KFY5665ntRxL8nc12qXuQrXq04Ljk46S5rxZrFa5J1WPc600HZ/2Sr89MOCuMN7Sr98X/1fvVIgB3k3BJXxet69yvdLO+y3J3nQ+lPn+T0fYfc89wqcp+qwiRr9xzpbKKQfy5dLL02Vbro0bKsLP7+YwXObpNJ/jP/+5rNnSTdeLH3+XuH9yC6htry7osrZJK1+IyXLPOB1WFaU266Q3nw6ag25r/MKvtoVUycWNjHJtkYYNNHJNJJ+xPWeSJWZlOB51M9zr8ldcU6qKs5dR6kIIIAAAggggAACCCCAAAIIIIBAWQsQPC/r4aFxnqkti5GO1evHxyBBKa90mVF/AE0Nd9S2xB089wuQVWLwPFdwYt7P0sQznb2Q/Y5jznH2B85Oc+y3Yj3foxsleH7ACVK3AZltiDOAm6/Npfr3tds7Kd632lOy1ZlexxtPOHvQF+vweiZt7/V//U16eVphtdoqaHt2N9gysxyv4Ecxg0RhA+JBA+1RdGzMbV/yZqtkXu337vF7nvIF//wyUSxcIF1/vvTOc1FaH/0ar2BjHJ93ud5/9g57cap0+z8lW21cjKO2vruCWNrzf/LF0o4Huz9fbCLH+y9KN1xY+L7mudritV2Anf/WM9KEIUF64X3OlrtJ3a9wTzyzbCk3/y16udlXFvO9GF8rM0vyyvIR9buj1+dT3BMUiuVAuQgggAACCCCAAAIIIIAAAggggECZChA8L9OBoVn/FWDluQMRJJAfd/B89bWdVWMtW2fejpUYPO/cQzq4u0e69mXS9BukBybkfuQsaDt4orT2Ru7zggTfs6+KEjzfZj/plEudlNapI64AbiW8cGwMTv27tPku7iDTnO+kEb2kH78uTk+8ghNW09N3OmmUCzn8njOvFOheK3jjugdsa4IBY90TFPwCaF6r5W37gFH9pFnvFyIieU1KshIfvVGaMsZddpTnyUqxoLKtxt6wo7vMLz6QhvWMZ8/voBpe/YgjeH7SxdLOXdzPjU0SuG+M9MxdQVsY7bza/u7KpeY3gcMmMjx1hzRltGQp24t5rNJKGjxJWmOdzFoKXb1sfTukT+Z9t2yZdPcwp29xHZUWPPebMOWVbSSI0YkXSbseknlmoRMfgtTLOQgggAACCCCAAAIIIIAAAggggECCBQieJ3hwE9E1gufOMJYieO63aqzSguftt5Z6Xu1exWquM9+SRp8RLEC23f7SiRdLDRu7H60w5djVUYJ9filw/QKKiXgBZHXCbw/6xQulyRdLtgK9GIdf8NxSXFtqdas/6rFLF+m486R6DTJL8BrXHTtJJ1wk1c86N44g/j5HS0cOkerUyWyH3+ptr0B+XIGxo8+W9v5rZjtyTRKI8jylSt9kB6nnVVKTZpn1WV+CTKyJOu5+13l95lmAe/qN0Wry65/tOX7r5dLLj0QrN8xVvLu8tVq1dSasWEr99CNqRpMwY5J97oBx0mY7Zf5XWwltk2FsIkmUw2t1dTGypcQdPK9XX+o3Slp308xe//S1NH6w9OuPUTSqr/GbMPXZu9JVp4afLOE1kSnu1f2F9ZirEUAAAQQQQAABBBBAAAEEEEAAgYoTIHhecUNWyxpM8NwZ8FIEz7udIf3lZPcNV0nBc79gq/Uqyl7Zfis4Lb3uYzc7qwSDHFGCfbZazfa8zl4l+8WH0tDuhQVw228j9RkmNWle3Xrr05RR0mP/CtIj73MsINu5Z+a/LVko3X6lkxI4yuG5+nqRdNPfpFenRykx/zV+wXNbaT1+iDTjjfxl+J3R80rJVuamH36TAfyCkN9+Kg09PXpqZ7u3LIi36Y6Z7bCVydedK737grv1fpNrPnzZCbhFXS1rGQbsPrf97tOPuT852QW++9zdlijPU3opftsy2F7T4wYVvpI+zN3hFQiLOjnCxtXur633yWxBTQdnK/HdFWbMop7brb90wImZK7Ptvfvyw9KNl0Z/hqK0x2uVuLXlgfHStBvCl2gTAixby2ptMq8tdDW7V0viDp5bHV5l2oST6y+Q3o742ZVqu19mjajPefb35Dg+u8OPOFcggAACCCCAAAIIIIAAAggggAACiRIgeJ6o4UxgZwieO4Na08FzvwCWtaWSgue+e5VHXFVqQTrbi9mCmNlHmH2Sowb7Du0rHXhKZrBl6WJnBantWxz1sJXPexyeeXUcKwS99jq2WvLtRZ2rH16rr+NIbZ2rTr/guV3z3L2Of5TDb1Ww3/PuF+Qu9B7wmjyR773j944odEKB30p8y+5gEwS8gvJRn6fUmOV6rm3P6TEDai6Q6TU5JGoKZr9U/DbZwzJuFJIxIez9XmnvrrD9C3u+3z0b5LM+bF1Bzve7V6Jm1/B7jqMGiHP1oRjBc79MHJbdZNI5QUS9z/Gb0BI1MN98VWnItdKa61XXV+xMLNF7z5UIIIAAAggggAACCCCAAAIIIIBAxQgQPK+YoaqlDSV47gx8kB/UbbWmBcHSj6h7Qe/eTTr6LHcqaSu7UoLnudKsF7Kf8Y4HOWm2vdK3f/2JNLxX/hXAUYN9fkHO2bOcYNicb8O/KNbbXOo7QmreMvPaOFYI+q2w89rPO2jLvYKLuVZIBy0313m5gudRMhhYXbZ3fd+R0ibbu2vOFZDf73jp8AHu9OpR72kL5pwxytlLPvvINzHAa9KFlfHmU06AKezqcwvI22rVtTfKbImlUL93lPTELd6jFPV5Si9tp87S8edJ9Rtm1mETE+64Wnp+Shx3Uv4yvJ6ZqNklihWwzt8L9xmV9u6K0scw13gFl23F8PTJ0v3jwpQUz7l+E3OiBHXt3WZ7qK+/RWbbbELWtedKNiElzqMYwfO120uWyj77c3HBb9Kks6WPXonWA7/vJVGzh1g7bUJfs1Wq25MrS0e0VnMVAggggAACCCCAAAIIIIAAAgggUOsEqrTdtstrXa/pcOUInHW91G6rzPbaKtObLUXzo/H1w4Jjh/bLLO/7L6URPXPvb7n9X6QTbQ/itICL7RM6so/01cfR2he1LfYDsgV20w9Lz3vPSOmp24O3xdKtDhwnrb6O9zW2R+7ki/zLs0DWoElSq3Uzz7l/bPR9e4O33jlzxUrS8dKaHivE7cfva86J/uO3BRksfbtZV1VltsyCHy9Nde7PXEdUI6u730h3oNPqtZTlVu/SJcG1LK29Bc432tbdDwviWMreQg7zHzRBarFaZim//SxNOFP67J1wpVt7LbhqqyTTjxXBgt7SbI+U3uFq8D7b65lMP/OT15303osWBK+tcw/poNOkOnUzr7GV22bjlwrens9Blg45a5/kFemeH5FuCpnuOWo7rNUWEO09NDPdv/13e+88cr300DXBPXI9Vz9966Rs95scEvV5Sm+d1d/jn+4U53bOj19JI/tGm5wSXMA50+uZ+fk75/7+8etwpQ25xj2hKmpZ4Wp2n11u766jhrgnaVirbcLZPcOl+fMK7XHu6+17wy5dM8+x4PKEIZK9T0px7NxFOu5c96Q5y/owpn/w99s+x0hHDHS/22xLB5vkFXZSTT4Lr+8+hX4Ps/u1/xj3VhbWli8/dLamsDrCHPbuPmN05irxFe/LZdLD1zr/C3tss6908qXOZKzUYe2zLB01mVkibLs5HwEEEEAAAQQQQAABBBBAAAEEEChzAYLnZT5Atb55BM+dWyBIIP8w26P8JPctEybwY0HOnldJG3Twv/XKPXieL7j9+L+C703up5BrgoGt1LvtCieQ6XcUEuyzVN89rpSaNMss3YKntuLXgqdBgrgWiO5+ubTFru5JABakHN3Pue8KOWwsLICXvU+7lWmBc1vBZ4HvIEe9+s5EFVuZmz1poVhBmVS78gXP7TwLdk88K39AxUxs5bilBc4OnFs5+Z4vO8f2St7/BLeDBa2n3yhNnRQsQGVtOKSvdxaFV6ZJky/OXU6ugLM9B3deLb34YP7RzWVigSWbyPHghOI8T+mlWhaGPsPdq02DTorJ39P8Z1gQzLKIrLtp9bkrtoQ4z3vveb8SV1/bmbiyauvMM376xrnHrE9xHzbmNt5+QcVyend5fbcI+llbqJvXGFunvnwUAAAgAElEQVSZlsXCJl8VI+j551Lp9SekH3K80/0mJ4WZmGOTHXteLVk68fTD7g2b3PX644Xqua8vRvDcavGaHJmqPej7PnX+Ohs5n9tekxItY41NjgkbjLeyDz5d6tIz08SewXwT+OIfBUpEAAEEEEAAAQQQQAABBBBAAAEEEiVA8DxRw5nAzhA8dwY1SPB8y92k0y6XGjVx3wiW1vumSyTbv9Tv2HQH6bjzpdXaVJ9hq/zr1s9MEZ0vuFdIYDiOW9hWhB97rndA0FJbW1r1IMHlfG3Z6WAnfXt2mme7zrxtpV6xVspaENlWCWYHka1uq9OCpy9P8w58WqByqz2lIwdJNgkg+7AArF0/7YZ8AsH+fb/jpG4eacbt6rk/StMmSy/cl3vFvK1wTq0Uze5zMTJRZPfMK3huQd06dTLPNPu7R0hvP+ttn6sfqbELMmnB0ptbYDQ7vbmVYYEuC+zcPdw/+8Wqa0rHXyDZM2/3Q/Zh42IrRC11f76jzYbOCs0Wq3vfS28+Ld07Uvp5tndJltrZnlfri9f9HCSwFOc7p2tv6cBT3GNrAewbLpDeeS6fSOH/fvTZ0l5HVZdjYzpltGQTf4Ielk2i9zCp8UpBryj8vCCrfcvl3VXK4LnfxIbCR8C/hKDvyW33dyYpZW9LYp8LL06V7rjS/129Qyfpr2dJTZu722ETu675v2CTesI6FCt4nmtykLXRJjvY5+Rz9/ib2IREm9S466He30kKfa/0Gip13KtazDLP3HGV85nKgQACCCCAAAIIIIAAAggggAACCCAQWYDgeWQ6LqwRAYLnDnOQ4LmtZrN0ztn7jKYGyn78tuC5rfya8abzX+vWc/Zcth+9W6+fGUib97Pzo7D98JseIC7n4HmuFeGF/kidfcPbD+unXOrYeR25Vu4WGuzzS7ee3g5L//3VJ9Ks96UVkyDqSW03lWx1bROP4Ebq2o9fdVKQx7X6MVegN1WnrUr87nPJJjdYSnc77J6zttqKvVztLWZQJtU+r+C5bRux5e7ek1XS7e25W2djZyWx7UvrFSC2eoJkLEgfX78VnqlzLDXyL99Lsz6QbD9dO2xijL0fLHjnteo9SjvsmlwTVuzfzcBSjtv7x1Y+27FWO2m9zaRVWnkH8O0cewdNOkv69O3cHzeFPk/ppfutvrVz4px8k6tHXite33pGmnhmbof0f93tMMmC8JaxoaaOIMHzcnl3lTJ4XoqJDUGD57kyt9h9ZAFj+w5h7z/7jMj1HSJ13+WbTFbo/Vms4Lm1yy/VenqbzXb2F9Ivs50JR/ZutXf+mm1zv9+ibG+RXq9NUhh8jWQTmFJHsbcwKXSsuB4BBBBAAAEEEEAAAQQQQAABBBCoEAGC5xUyULW2mQTPnaEPEjy38/xWjYW9gSzQfNvlzirW7D3dyzV4nmuVmPXj2budFVlxHrave/+x3iu4ly6W7hwqPT/FXWMcwT77Ud/2K7cgZFxH2FS0QevdcGtnOwALHsd5WDDTVjP6rfCPqy6v4Pn9Y529gb32LQ9br60WtBWMYfe8zRe0rql2WD1+e6eHbUPq/NQ76JXp+UuI43lKr6XDHtKp/3BPjAiSQj5/a/Of4bUy2YJyw3sE34s7yFYD+VsS7owgwXMrsRzeXaUMnudKBx5OPPjZQYPnVmKQCQ5Baw46ASZoeV7nFTN4bvXlSrketd32zn/0Rumha6OvxveahFHsLUyi9pfrEEAAAQQQQAABBBBAAAEEEEAAgQoTIHheYQNW65pL8NwZ8qDBczvX9sDsdGr0FYfz5zmBc9sf1etH/nINnu9zjHTEQO8VtUFSP0d9uHbvJv31TCeQmn347R0eV7DPUsKe/k/JViH7rWgO0i9bpfzev6UbL4m272qQOnY4UDr2PO+V2kGuTz/HJkPYauRr/y/4nulh60g/3y94bvuLF/q8WZDYAvHP3BWthbZdwwkXuvfpDluatcP2KLc9l6Melmr80H6Fj7Gljbf91j96JVhL4nqe0mvzSy8+b440frCT0aGYR3Y65j9+lyYMkT55PVit1v5dugY7N66zggbPrb5Sv7tKGTzf/wSpW//C3tlhxyxM8NzKtowhFpTefJfo7bRn5V9/l959IWxrw51f7OB56n49+W9Opp5CPmutLPuOZe9ay05TyGHf82ybiVR77HPxwQnxbblSSNu4FgEEEEAAAQQQQAABBBBAAAEEEKhwAYLnFT6AiW8+wXNniMMEz+18SyV+5OBwK33th1cLMt98qZPu245KCZ7byrB+o52ATPYRd7r27PLz7Yv6wX+k8YMy90SNM9hn9e95hBPEjbKy2wIcj1wvPXtP9BVwQV9ENk4nXuy/v3WQcixtsK3Qron2ptqTK3hu51j69mP/z0nRG/RIPW+3XeGkMy/ksPvegqWb7uifjt2vfJs48eEr0i3/8N+XPEzbbIxtP/V1N/FPx+5Xnq3GfO0xZ792C8QGPeJ8nlJ15toC4v0XpbEDi/u87NxFOu7c6kk5dr9Mnyw9MD6YildAMdiV0c8KEzy3Wkr57ipl8LwUWQHCBs9tfCzlv2WU2Pto7/26a+qdku+OrIngeep+3e1QJ9tImHd9qv2Wpv2jV+N711rWm812qtaxz/JR/aRvZuQT498RQAABBBBAAAEEEEAAAQQQQAABBPIIEDznFkEgqQKWetV+pN/10Nx7LdsPurbf9OP/kl6eVtyAUFKty6FfFuiw1fc7d5Zatc0dRLUg5fezpCdvd1a/2f+/Jo8NOjgBCFsx33il/DVb4MfSVj93b2nam7+FTqDJ/Pc4XGrZ2j9wbNa2avnRm5zV/ha8juuwbQQ6nSbZanTbJz7XCknbl91WMT98nfTVx3G1oLqcoGNsQWGbEPHeC9JD18QTwI+/NzVfogXvB02UVluruu6Zb0nDesR7z9R8z9w1lvrdZftTDxzvrLYOO1GtHPyK3QabnGOr5W1Snk3Q8nuvLFks2T36yHWSbQGS1MMmfWyxq7TfsdJ6W+SeWJB6v73xhPT0Hc79FcfhtbUDKdvjkKUMBBBAAAEEEEAAAQQQQAABBBBAYIUAwXNuBARqg0DT5tK6m0rrb1EdVLU9ue0H7q9nSosW1AaF2tNHC0ZZAH3DjlKzVav7/dvP0sevOT/gxxm0LUTW7s0115fab52Z+t4mddiK7O8+k379sZAaav5ar+fN7C2w9P0XNTNZwcu1VKa2Mrz1Bh7vnzel2Z8H38e75keytDUed55k20KkDlvZPfoM6YsPStuuYtZeincXwfPgI2rPctvNJDNLHeX4uRK8R4WfaRNc2rTPNFnx/aqI77fdDpOOPrt6ex6r79YrCtt2o3AJSkAAAQQQQAABBBBAAAEEEEAAAQQSI0DwPDFDSUcQQAABBBBAIDEC7beReg91sgjYETZ1e2IgityR9OD57FnS8B7SvJ+LXCnFI1CAQHbK9m8/k4adHm67iwKq51IEEEAAAQQQQAABBBBAAAEEEEAg6QIEz5M+wvQPAQQQQAABBCpPwNJD9x/j7GWfOiwbw4he0uKFldefcm2xbXNw2uVSoybSp29LV59Wri2lXQg4q9wHjJWat3Q0mFTDXYEAAggggAACCCCAAAIIIIAAAgjELkDwPHZSCkQAAQQQQAABBGIQ2P4v0okXSfUbOoUt+kO64QLp7WdjKJwiVgh0OlXq2tvZy/uZu6Q7rgIGgfIVOKSPdOAp1XvPz/3R2c7hm5nl22ZahgACCCCAAAIIIIAAAggggAACCFSYAMHzChswmosAAggggAACtUSgQSPpjNGSpXBPHW88KV1zTi0BKHI3GzaRBk909vFmYkKRsSm+YIGmLaQh10prbeAUZavOn72bCR8Fw1IAAggggAACCCCAAAIIIIAAAgggkClA8Jw7AgEEEEAAAQQQKFeB7NXn8+ZIo/pJ38wo1xaXf7tWW0vquLe026FSq/WcVbzvvyiNHSgtX1b+7aeFtVNg5y7ScedK9Ro4/WfVee28D+g1AggggAACCCCAAAIIIIAAAggUXYDgedGJqQABBBBAAAEEEIgoYHuf9xspbb5LdQHPT5FuvTxigVyms66X2m1VDTF7ljSmvzTnW3AQKE+B7CwUtur88X9JU0aXZ3tpFQIIIIAAAggggAACCCCAAAIIIFDBAlV79uyxvILbT9MRQAABBBBAAIFEC/zSZhN9sF9PLW3QZEU/G/02Rx2mjVLjud8nut/F6txbXc/W3FbtVHfpIq322Rtq9/Ldqr9wfrGqo1wEChb4od32+niPk7SsXv0VZdmz3/Gh4Wqw4NeCy6YABBBAAAEEEEAAAQQQQAABBBBAAIFMgSrtsB3Bc+4KBBBAAAEEEECgnAVOuEjaqbOTYtxWnT53j3TnVeXc4vJtW8u1pKVLnLTXHAiUu4CtOu83Wtpwa6elSxdLdw2VXriv3FtO+xBAAAEEEEAAAQQQQAABBBBAAIGKFCB4XpHDRqMRQAABBBBAoFYJtGwt9R0trbme020L/Fqq8W9n1ioGOotArRPY7i/SCRdK9Rs6Xf/gJWncQGn5slpHQYcRQAABBBBAAAEEEEAAAQQQQACBmhAgeF4TytSBAAIIIIAAAggUKrBDJ+nYc6UGjZ2SXn5EuuniQkvlegQQKFeBhk2kgROltps6LWTSTLmOFO1CAAEEEEAAAQQQQAABBBBAAIEECRA8T9Bg0hUEEEAAAQQQSLhAevr2hQukyRdI7z6f8E7TPQRqqcBB3aWDTpfq1JGWLJJuu0J6+eFaikG3EUAAAQQQQAABBBBAAAEEEEAAgZoRIHheM87UggACCCCAAAIIFC5Qr760Rlupbl2nrHk/s3d34aqUgED5Cdiz3mo9J3BuhwXPv/+SdO3lN1K0CAEEEEAAAQQQQAABBBBAAAEEEiZA8DxhA0p3EEAAAQQQQAABBBBAAAEEEEAAAQQQQAABBBBAAAEEEEAAAQTCCxA8D2/GFQgggAACCCCAAAIIIIAAAggggAACCCCAAAIIIIAAAggggAACCRMgeJ6wAaU7CCCAAAIIIIAAAggggAACCCCAAAIIIIAAAggggAACCCCAAALhBQiehzfjCgQQQAABBBBAAAEEEEAAAQQQQAABBBBAAAEEEEAAAQQQQACBhAkQPE/YgNIdBBBAAAEEEEAAAQQQQAABBBBAAAEEEEAAAQQQQAABBBBAAIHwAgTPw5txBQIIIIAAAggggAACCCCAAAIIIIAAAggggAACCCCAAAIIIIBAwgQInidsQOkOAggggAACCCCAAAIIIIAAAggggAACCCCAAAIIIIAAAggggEB4AYLn4c24AgEEEEAAAQQQQAABBBBAAAEEEEAAAQQQQAABBBBAAAEEEEAgYQIEzxM2oHQHAQQQQAABBBBAAAEEEEAAAQQQQAABBBBAAAEEEEAAAQQQQCC8QNXqB+y/PPxlXIEAAggggAACCCCAAAIIIIAAAggggAACCCCAAAIIIIAAAggggEByBKq04w4Ez5MznvQEAQQQQAABBBBAAAEEEEAAAQQQQAABBBBAAAEEEEAAAQQQQCCCAMHzCGhcggACCCCAAAIIIIAAAggggAACCCCAAAIIIIAAAggggAACCCCQLAGC58kaT3qDAAIIIIAAAggggAACCCCAAAIIIIAAAggggAACCCCAAAIIIBBBgOB5BDQuQQABBBBAAAEEEEAAAQQQQAABBBBAAAEEEEAAAQQQQAABBBBIlgDB82SNJ71BAAEEEEAAAQQQQAABBBBAAAEEEEAAAQQQQAABBBBAAAEEEIggQPA8AhqXIIAAAggggAACCCCAAAIIIIAAAggggAACCCCAAAIIIIAAAggkS4DgebLGk94ggAACCCCAAAIIIIAAAggggAACCCCAAAIIIIAAAggggAACCEQQIHgeAY1LEEAAAQQQQAABBBBAAAEEEEAAAQQQQAABBBBAAAEEEEAAAQSSJUDwPFnjSW8QQAABBBBAAAEEEEAAAQQQQAABBBBAAAEEEEAAAQQQQAABBCIIEDyPgMYlCCCAAAIIIIAAAggggAACCCCAAAIIIIAAAggggAACCCCAAALJEiB4nqzxpDcIIIAAAggggAACCCCAAAIIIIAAAggggAACCCCAAAIIIIAAAhEECJ5HQOMSBBBAAAEEEEAAAQQQQAABBBBAAAEEEEAAAQQQQAABBBBAAIFkCRA8T9Z40hsEEEAAAQQQQAABBBBAAAEEEEAAAQQQQAABBBBAAAEEEEAAgQgCBM8joHEJAggggAACCCCAAAIIIIAAAggggAACCCCAAAIIIIAAAggggECyBAieJ2s86Q0CCCCAAAIIIIAAAggggAACCCCAAAIIIIAAAggggAACCCCAQASBql17nL48wnVcggACCCCAAAIIIIAAAggggAACCCCAAAIIIIAAAggggAACCCCAQGIEqrTTjgTPEzOcdAQBBBBAAAEEEEAAAQQQQAABBBBAAAEEEEAAAQQQQAABBBBAIIoAwfMoalyDAAIIIIAAAggggAACCCCAAAIIIIAAAggggAACCCCAAAIIIJAoAYLniRpOOoMAAggggAACCCCAAAIIIIAAAggggAACCCCAAAIIIIAAAgggEEWA4HkUNa5BAAEEEEAAAQQQQAABBBBAAAEEEEAAAQQQQAABBBBAAAEEEEiUAMHzRA0nnUEAAQQQQAABBBBAAAEEEEAAAQQQQAABBBBAAAEEEEAAAQQQiCJA8DyKGtcggAACCCCAAAIIIIAAAggggAACCCCAAAIIIIAAAggggAACCCRKgOB5ooaTziCAAAIIIIAAAggggAACCCCAAAIIIIAAAggggAACCCCAAAIIRBEgeB5FjWsQQAABBBBAAAEEEEAAAQQQQAABBBBAAAEEEEAAAQQQQAABBBIlQPA8UcNJZxBAAAEEEEAAAQQQQAABBBBAAAEEEEAAAQQQQAABBBBAAAEEoggQPI+ixjUIIIAAAggggAACCCCAAAIIIIAAAggggAACCCCAAAIIIIAAAokSIHieqOGkMwgggAACCCCAAAIIIIAAAggggAACCCCAAAIIIIAAAggggAACUQQInkdR4xoEEEAAAQQQQAABBBBAAAEEEEAAAQQQQAABBBBAAAEEEEAAgUQJEDxP1HDSGQQQQAABBBBAAAEEEEAAAQQQQAABBBBAAAEEEEAAAQQQQACBKAIEz6OocQ0CCCCAAAIIIIAAAggggAACCCCAAAIIIIAAAggggAACCCCAQKIEqjY66sjlieoRnUEAAQQQQAABBBBAAAEEEEAAAQQQQAABBBBAAAEEEEAAAQQQQCCkQJV23ongeUg0TkcAAQQQQAABBBBAAAEEEEAAAQQQQAABBBBAAAEEEEAAAQQQSJYAwfNkjSe9QQABBBBAAAEEEEAAAQQQQAABBBBAAAEEEEAAAQQQQAABBBCIIEDwPAIalyCAAAIIIIAAAggggAACCCCAAAIIIIAAAggggAACCCCAAAIIJEuA4HmyxpPeIIAAAggggAACCCCAAAIIIIAAAggggAACCCCAAAIIIIAAAghEECB4HgGNSxBAAAEEEEAAAQQQQAABBBBAAAEEEEAAAQQQQAABBBBAAAEEkiVA8DxZ40lvEEAAAQQQQAABBBBAAAEEEEAAAQQQQAABBBBAAAEEEEAAAQQiCBA8j4DGJQgggAACCCCAAAIIIIAAAggggAACCCCAAAIIIIAAAggggAACyRIgeJ6s8aQ3CCCAAAIIIIAAAggggAACCCCAAAIIIIAAAggggAACCCCAAAIRBAieR0DjEgQQQAABBBBAAAEEEEAAAQQQQAABBBBAAAEEEEAAAQQQQACBZAkQPE/WeNIbBBBAAAEEEEAAAQQQQAABBBBAAAEEEEAAAQQQQAABBBBAAIEIAgTPI6BxCQIIIIAAAggggAACCCCAAAIIIIAAAggggAACCCCAAAIIIIBAsgQInidrPOkNAggggAACCCCAAAIIIIAAAggggAACCCCAAAIIIIAAAggggEAEAYLnEdC4BAEEEEAAAQQQQAABBBBAAAEEEEAAAQQQQAABBBBAAAEEEEAgWQIEz5M1nvQGAQQQQAABBBBAAAEEEEAAAQQQQAABBBBAAAEEEEAAAQQQQCCCAMHzCGhcggACCCCAAAIIIIAAAggggAACCCCAAAIIIIAAAggggAACCCCQLIGqbU85eXmyukRvEEAAAQQQQAABBBBAAAEEEEAAAQQQQAABBBBAAAEEEEAAAQQQCCdQpV12JngezoyzEUAAAQQQQAABBBBAAAEEEEAAAQQQQAABBBBAAAEEEEAAAQQSJkDwPGEDSncQQAABBBBAAAEEEEAAAQQQQAABBBBAAAEEEEAAAQQQQAABBMILEDwPb8YVCCCAAAIIIIAAAggggAACCCCAAAIIIIAAAggggAACCCCAAAIJEyB4nrABpTsIIIAAAggggAACCCCAAAIIIIAAAggggAACCCCAAAIIIIAAAuEFCJ6HN+MKBBBAAAEEEEAAAQQQQAABBBBAAAEEEEAAAQQQQAABBBBAAIGECRA8T9iA0h0EEEAAAQQQQAABBBBAAAEEEEAAAQQQQAABBBBAAAEEEEAAgfACBM/Dm3EFAggggAACCCCAAAIIIIAAAggggAACCCCAAAIIIIAAAggggEDCBAieJ2xA6Q4CCCCAAAIIIIAAAggggAACCCCAAAIIIIAAAggggAACCCCAQHgBgufhzbgCAQQQQAABBBBAAAEEEEAAAQQQQAABBBBAAAEEEEAAAQQQQCBhAgTPEzagZdudJs2lbv2lVdbMbOLC+dKUUdKcb4vT9H2OlTbfxV32C1OkN58qTp2VUmq7raQDTpbq1a9ucb7x8BtHPIs76gd1l9p1dNfx+6/SlJHS3J8Kr9/vWYmzjl0PlbbZz93WRX9ID02Svp1Z/W+Vdq9tvY+0W7fMvv0yW5oyWlowr/DxyVdCqevP1z7+vXCBlmtJ3QZIjZqW7j4rvBfhS+g2UGqzYfjrglwxf670zQxp1vvSrPckexeVy+H1TBfatkULpK8+lj57p/z6W2jfaup6r+dw6RLpsRulT9+uqVZQDwLFEYjyt0FxWkKpfgK16fteVR2pSy+p7WaOhv29Y3/32N8mHAiEFajfQDqkr9S6nXOl/f5074jy+u4Xtk+cjwACCCCAAAIIIFBUAYLnReWl8P8JtFhNOmOstMa6mSj2w/W4AdLXnxQH64SLpO0PdJc9dYL0+L+KU2ellLrt/tKx50n1G1a3ON94+I0jnsUd9QNOkg7uIVVVZdazeKF0y9+lt54urP4GjaQB46V1NnGXs2SRdNvl0uuPF1aHXd1npLTJDu5yfvhSGtMvcxJApd1r+58gdemd2TevfhWu6F1CqesvVr8ot1pg7Y2kvqOkpi1Kd5+VYjwGTpQ26FD8mpcvk36eLb34gPTcPaX/MdXrmY5TIdXff98vPX2n9OeSOEtPbllez2Gcn5PJlaNnlSAQ5W+DSuhXktpYm77v7dBJ+uvZzt+qy5dLT94qPTi+sNGsW19qta7UvKUTlK9TV1q62Jn8ZMHUOCYkB21hw8ZSyzbOd5xmq0h//C599rb0/Rel/Q5i3zN3PFiy9tlhLq9MC9qr/Oetvo609b5S3br5zw17xm+/SK88ItnfyF7HFrtJJ10iNWzi3FOvTpduvUyy70QcCCCAAAIIIIAAAghkCRA855aoGQGC5zXjHKaWKD+QVVpAM4xHOZ/bfhup+z+lxiu5W/nELYX/kLTuJlLvEe6gXKo2CyTdM7wwoZXXcCbQrL62u5yPXpHGD8z875V2r5X6x8xS11/Y3cHVQQQIngdRiuccW9U27XrphftK94NqsYPn6VLl0N94Rq74pRA8L74xNZROIMrfBqVrbe2subZ837MJ931GSKu2dsb5m5nS2DMkm+gd9rCy9jtB2nRHqfmqkq1o9zsW/yHN+kB65g7p/Zfi/w5gAek9jpB2OURadU3vtlhQ9/dfpNcelZ68TZo3J2yPCzs/+z1g2WpG9iqszPSrd+kqHTlEsokMcR/5Ji7b2J/6D2mrvZyabbzvvEp69dG4W0J5CCCAAAIIIIAAAgkQIHiegEGsiC4QPC+/YYryA1mlBTTLTz1ai/zcrTSvwHPYWvY8UjpsgFTH58ekrz6SRvXxn8UfpD6/CQD2A9HD10iP3ZRZSqXda6X+MbPU9Qe5BzinMAGC54X5hb3a3k0fvCTdeGFpVoDVZPDcbGzVlW1nc/sVpelv2PEp1fkEz0slT701IRDlb4OaaBd1VAvUhu972QHOZX9K94+Rnrkr3J3QdnPpsH7S+lvmDpj7lfrL99L0G6SXpoar1+ts65Ntw2V/c2Vvv5OrdAvuvvSQdP/YmssQk525L+7g+YGnOhbFOPIFz63O9beQul/prPa34/tZ0tj+NZt1oBh9p0wEEEAAAQQQQACB2AUInsdOSoGeAgTPy+/GiPIDWaUFNMtPPXqLbOV5hz3c1wf5kSBfrX5lp66zVR4TBklffpSvJP9/tz3VbZ+57NTztgfvjRdJ77+YeW2l3Wul/jGz1PVHvzO4MqgAwfOgUvGdZwH0j1+Vrvu/wiYPRWlRTQfPrY2kMM0/UgTP8xtxRuUKRPnboHJ7W5ktrw3f99LTtdso2d8fY/oGn9hlgWpz+svJmduTRRnxOCaWWYp4W+28fgf330FB2/TVx87fSz9+FfSKaOd5/f0Vd/Dcb1u9aC3OvCro38XpbbDvPi9Mke4eFkcLKAMBBBBAAAEEEEAgQQJV2556yvIE9YeulKnAkqYr65NDztbCldfMaGG9hb+r/YND1eSnL4vS8ln7dtecjXdxld3mP/dozTceKUqdlVLoz+131Bd7n6Jl9Rr8r8n5xsNvHPEs/qh/3/FAfb3LkZIy9z2vu/gPtZs2Rs2+iRbYXtKkuT455BwtXOW/aRE9ulK1fDm/AaYAACAASURBVJnW/vcdWuOdJyJ39PP9e+jn9ju5rm/062xt9MBVqj//14x/q7R7bfY2B+mbnY7I6INf3yIj5riw1PUXo0+UmSmwYLV1NaPrmVraKHP7hpq8z0oxJh8fdq5+b90+o2p7JzWe87Xq2uSbiMfyOnW1cOVW+rPhSlrul3XD3rjLlqn161PV+tUHItYU7TKvZ9pKavD7HDWc+2PoQpfVb6iFLdbQn7bPZ9bnSHphpepv6A6V6AKv57DO0sVq+/RkrTrj5RK1imoRiEcgyt8G8dRMKUEFkv59z77jfNL1LP2x2jorSKr+XKp1n79Vq33wbDCiqip9uccJ+mnTPXJ+tgcrrPqslb79RO2mj5X9rRzmWNxsNc08eID+WLVNmMs8z230y3dq/9AINfjtp4LL8ivghw776+td/ppht9J3M7TxfVfEVqfX97q4Cg/6nXj+mu00s9MZWtq4+Yqq6y6arw2njZGNMwcCCCCAAAIIIIAAAimBKu26C8Fz7ofiC9gs5n5jpTWcP4T/d9iKVtvr+Osi/aFy/IXS9ge6+zd1ovTEv4rf73KuwVaXHHNu5oz8fOPhN454Fn+kN9zae99zmy3/4HjpqduitcGv3OzS3n1Ouu7caHU0ae7sd75WO/f1fuVW2r1meyl2ydoP8IevpLH9aiYNYKnrj3ZncFUYAXt+TrtcsufJVlU1auL8vzV5n4Vpb1znDpggbdAhs7Qli5z04q8/XngttiJsv+OlnbtKDRp5lzf3J2niYOnbTwuvL2gJXs+0XfvqdOmWvwctxX2efQ87qIfUYXf//UZL0d/oParZK23leZ+RUtMW1fXGeT/WbG+oDYFMgSh/G2BYswJJ/7534CnSX06t3krK9jof1z/4XueWEtxWnNep6z0u9nfTgnnS9184n+kL50v2Xrd90VdZI3d695lvStecFXwFvH2nOP0qaaNt/dtie5vbamlrl2XnsnastIr/CvWwbQhzd9rfXn1HSa3Wy7zKVp6P6h2mJP9zm63q/E3Yqm085WWXEuY78Sn/kDruXV3C289Kky+If5/74vSUUhFAAAEEEEAAAQRqQIDgeQ0gU4UkgufldxtE+YGs0gKa5acevUW5AtCvPybdfGm0svc/UTq4R/40gmF+jMhuyVobOj/GrLRy5r+k9jt//OZobS+nq0r9Y2ap6y+nsagNbUkP4BXybFaCVbGD5ymDjbaTbMKdfc5lH/ausgl3D02qObFiBc+D9NfO+ff90l1X11x/K6UmgueVMlK0M4pAlL8NotTDNdEFkvx9b9XWUr8xUsv/ZsNatkx6cJz09B3BvOxz/NTLpMaZGXpWXGyf47Pek2zC96dveZe3SivpkH7+k8usPfY3yyPXBmuP/Y1le3t7BfJtUsC9I7zb0nYz6aizpDbt3X+fWT9swrRNnI7zqFtfOvY8yd4B2VtsxRk8t8B8v9GSTVxMHeZ6/2jp2bvj7FH+stp1dCamN2nmnGvZjG6+RHrv3/mv5QwEEEAAAQQQQACBWiFA8LxWDHMZdJLgeRkMQlYTovxARvC8tOPY/QppS499z23lxJh+zkqKsEfvEdImO2Re9edS54ee9B9P7AeFmy52700epD5b0XnkYPcqxz9+d/YStlUUlX6U+sfMUtdf6eNXae23H1Z7DXd+8IvzR81ydKip4Ln1fet9pGPP916B/sUH0tgzam7v82IHz62/tqLfAg22Eiz7SPqkjKj3OsHzqHJcVwkCUf42qIR+JamNSf6+17mnZP1L/f0x5zvnc/fn7/KPoGXi6T1c2nh797mWHeTRG6Unbgm2qnjzXZzvAtmTfq3koJlZLMuL/Y1lEwLSDwt+z3hDuu6c3CvYcwWz582RJlg2nJn5XYKckStYb9fH+T3TK+PZ4oXSrf+Q3no6SGvjO8frnvnwP9Kks4LdJ/G1hJIQQAABBBBAAAEEylSA4HmZDkzimkXwvPyGNMoPZATPSzuOex4pHdq/OpVhqjWWbt9SCn8Zct/z1dpIfUdLq66Z2S/78cJ+fMpeuWE/Ok2dEN7giMHS7oe7r0tScKbUP2aWuv7wdwVXFCKw3QHS0bbtRgOpkMwThbShpq6tyeC5/ZBqaTy32tPdO/uxemx/6ftZNdPzmgieW0+69pH2Oda90qyQCVM1I1SaWgiel8adWmtGIMrfBjXTMmpJCST1+57X35hhMqBsubt04iXuyW/L/nQC59NvCHcP+U0us+D3C1Oke4bnLi97IkDqbPsOMW5AsC2dGjaWelwtWcA5+whjk32tBebXbi9ttZe0xa5Oqnj7/uN3xBk8T//+mv53bDG38cs1UjseJB11tlSvvnOWTey+4Xzpk9fC3S+cjQACCCCAAAIIIJBIAYLniRzWMuwUwfPyG5QoP5ARPC/tOKavNk1vyZ9LpLuHSy89GK59XveABUxsL+EDTnbvUW4/nozuG242vv0Y03+ce89ia2kh+6iH62nxzy71j5mlrr/4wtSQLmDpPHc9VAqb0rQSFWsyeG4+fpkyajqYXFPBc9tWw1brpadQNQcLEFhaWEsPy1EtQPCcuyHJAlH+NkiyRzn2Lanf9/Y+Wurat3qCcNjPXL+JuoWsJM7efz11P8z+3Pl7yCYvex1NWzh/+6y5fua/2gp4+xvr9ceD31l+qejDrMq32roNkDbZ0fmsb9Qkd7A8u3VxBs/L7f7N3irA+m6TyG3vcw4EEEAAAQQQQACBWi9A8LzW3wI1BEDwvIagQ1QT5QcyguchgItwaq59z5+/N/8qiOwmef3QlFoN3qW3tP2BmVdESRPot7o9aYGZUv8YVOr6i3C7U6SPgGWFsNVVlk507o9OSlN7bpN61HTw3Cs4arZRfvQuZExqKnhuE5wGTpTW29zd2lenS7f8vZBeJO9agufJG1N6VC0Q5W8D/GpWIInf9xo0cvY6t0nCqeOrj6XRfYJtlWLX9x8vrbNx5lhYOnDbw/rd56ONkV8QPF9gP3s1c6r2j1910q0vXxauPZYRp+PemdeEnTzp9V0qaCviDJ4fc660U+fMmme9L43sFd4laPvznZeakJo6L8rfu/nq4N8RQAABBBBAAAEEKlKA4HlFDlsFNjqJwfOWraVNd5Lab+sEMSzF9SqtpD/mS7/MlpYukb780En79dm7kq0OLsZhM6btD+p2HaXGTaWWazkz4e1//8/efUBLUtR7HP9dguQMS1pA0pJByZJzFpTwSCIIkjPqU0BFngEUFMmgAoJEkSQ5IzlnEMlhyTlIXvad37bjTqiaDtNzZ/rut8/h6NnbXV396Z7q6vpXePGJpMHA52/+UC/SQNbN4Lmnppt3cWmBr0kzfTnxnGqGZJ27D9+X/GH98E3SyCd693HdjfuXN81v/aQ1qO008jY8xBqaaqPBQ6Mv3VBz4VHSP87NnmuvG7jtwdJEkzYe06v1zh0o8lSFC6+YBIvs4AD/O69JH/87+c08cmv+32yvGzPznN/TNc6/lLTgcmN/ay673n5Vev/t5Fl64Iby1lKsv/O1qSJ9bvt7msRpZkrKLp/fz8UH70jPPCR5tNCrz2V/1jrZs9nEa0BP8KWkLHd+HrwxKX8++Sj9LO7ksvjqY98Nvr7xx5fefCkpz/55Z/a06s/m8teNjiOWkJxfT0V62Z+kq09Lz1NzOp7etPbu8rVOMc1Y/1eeTda3zHq9+c6ef+/BDp7H3nNDNXjuOxJ7rxQJnvdL3ahbZX2/B8/9/Pq37TLeZY/fca4nfv5pUgaN+lx6+emkbup1d7OUafl/tcmoxrkWkb66ujTzXFJ9mepy9b7rpMfu6l7duDnPLjOdH9dJZp1XmniyxMUdkGr15SLv/jw2vjf9Xvbm+TYI1SUcbPRz5m+hp+5PRnBmWa86j2P9vv52cH3OU2zXvh08svb1kckzX7ROVyQ/g5WXPPW9ItfRi2Oap1x3B9tr/iJdcmK23Mz4ZWmPo1pnUHnpKenoPaQP38uWTmiv0PsxrQNw6Jiis4Q5T6Hfpf/9sTul4/fNdm39Ejz3OvDzL92Y517PRNbp85ftDrAXAggggAACCCCAQAUFCJ5X8KZVMstDJXjuANP6O0oLrSBNOkX2W+EP5uf+KV11ahIQ6nRzo+RyG0qrb52sV91unTKfy0HBe69JGiFqU8zlaSCr5bcbwXOPMlh/J2muxZL1e9M2X4sbXS/7o+Se4Wmbe7dvsEsSvKptDgJf+gfp1ovSjm7/983/t3UkgBuiz/xV99ZKi617nnc93tnnl3b5neSGztpW3xgUa4jK28DhKQ/X/W6ro4OibtB6/62wsRvad/y1NMPwxr97zcI8wfva0b7ONb4lLb1e0tklbfNoFQcXvKahg7ppW1mNmW589XPljjnNm5/9vx4eLkOynN8GXoNx8TWSwEHa5mfKZdbNF3TeYcXXs9a20hwLJIHfrJs7zjxys3TpH7Pdh/p0Q8+QG1BPOkByg6o352XdHaQVN0438TNx28XSRceGAz5+P2zxoyS4PV5deRO61s8+le67Vrrw6Pi0n83H1Qft/E657ZLk+cwygsnP1YqbSstvlATUBgbS74CD8y8+mZSVZby30s8Y3oPgeaNLkYB2mn0seJ51tFm/1I18nd0u68sMnq+4SVIu1tZard0n11HuuEz6+7Fpdy75e+2aPVvM5NNk+337OP/G3VnmurOku6/MVpak5SjPe8bvNJepl/9pbBA/S7mdlof6v/vZ/MaeSbAmy3vPZfO/7pQuOqacGT2qVvZm+TbIc49dr3RniWtOl279eznPmO9vrU7hTnhp71vv7/v6xD3J+2zk43meoPR9BzsvWep76bmWitY3s6Sdd5/mkb95O9jGOurm/WYJ5Tv23RWb8Ss2S9hbr0jH7iW98WJeHSn2/Z0nzX4Insc6bheZPS2/YvyIkG+emQ/KzAtpIYAAAggggAACCPSVAMHzvrodQzgzVQ+eO8CyyT5J4C1LgDd2Kx3kePQ26YxfZg+YNKflETNbHZCMnMkSAKk/3sGwsw9NRtZmaSBrPneZwXM3vm19oLTg19KD/yFPB7IcRL38pPYjl2LruXbaoBKzSFsHr9OfeSjo7TTtccYvklE+WbZQY1B9Y1VsrfLatO7vvpHlLNJ3D5EWWal13zT/Mp81rw293o7ZgubNOXWQ8s7LkzXl280eUUZjphsytzpQWmyV1t+2g77nHCbdf13YPe38cy8mfeunSWebPJsbvj0K3Gv/Zems0pz2DLNJ2/xU8nOb1smnXb78fF95inTtmdkb30PPkDsPHbdP0njuMtSzIsw4Rx4R6fnHEo/aaDpf10qbJh2rmmdYSEv5jZHSyT9ORselbbPMLX3nl8ksCV6HOmtAe8m1pG/uXez5d57KeG+lXVu7vw928HzqYdKeR0vTN3XcyVvGdnLNPnawpm33uWLB87RRbf1UN/J1DEZZX1bw3O9gd+xzMKF+c0DbAeVzf5te1rnsWX0rac1vZwsMx55Jl/MOFHh649c7WAKiaFnjkcqnHiQ992g4SFRfbmf9XfnZ3Gw/ael183XYqqXv9707nV6Qo4NTc96KetTS6UXZm/Zt4CClO4l5dHeezc+Y33N/PSy5z0U3d4bwN5BnV8j7DVR7n91/g3Tu4cW/w2p571Ve0up7WWw7qW9mST/PPqE1p/MGLv1b22L/1m90d8y54pQ8uWndNzbqO9aRzZ3C3Tm5uZO9O6N5nfQsHR5DOQ59T6VNH1+fzlLrStPP0t5iwomSMtOdmOq3rB3p0qRD9asis5qlnafI35vrQXlsi5yPYxBAAAEEEEAAAQQqIUDwvBK3aQhkssrBczcQ7fAr6csLl3cjPGXmH/43/1SGbrRycC3LyNlYbh0AuOSEZCpiTwHsD+XaltZAWVZA0w0L2/08fyCv+ZqyBPbcuLzr7ySvE1y/5emtH7KMrWfn0TUXH1/es9KcUqzXvvfLc+5QI0zz9IZe99yjteu3PI0JsdEXWRpKynjWxjSef0/yvcoyMqndXXv24WTEciyA3GljZqcNme3OP8/i0uY/yB/YrfcoUmaVUV7V58ENju7IcNah2Rof2wXP/TtyGeR9imxP3if94QfSp59IG+0uORBW9BnzLAwnfC//+yAt3y77Ntw1yVue0f6xdJs7DaSdv6y/D3bwPNbw7XfmsXt3ZzmDkNVgBc+LrnneT3WjwSzrywielxE4b/fOKPrbc6e4P/8kWbYhz+ZnqNNysNZB7JkHpT2OkYbNlr1u2pxXB+O8RrA7bXW6uXx2YD9LB6fauapc9rYLns80ZzIzTnOHjzzGaR0B26VVNHAfSjNPx7XQ8b3MS6/rm3nud5Z9Q89c3pHIIZMs3xpF8+fjbr9EOuuQ1hRCy155r7zX1Jxy6BrTpo/Pcn31+8S+vcoKnofen4PdMTFmErpvnd6zvP7sjwACCCCAAAIIINB3AgTP++6WDNEMVTV47sbJnQ6T5vlq+TfGowZP/EG2IJDPXmYgyh+q7jHv3uWDHTz3uoTb/7K1V3snwmmBvVW3kDbcXRpvvLFn6WTtOafihlmvNV+/eYrpP/0oWeexm1vRUYK1PMV+j82jKGLTIGYN0seCUFmmY+w0eO7G660PkJZcp9jopND9qwVMQ2vEdtKY2Wng3HmNnf8ff00CqKER0f4N+FpcBtSXA6FrdwPdnZclSxJk2brxO/d5PSrzwmMkX1faFguee0SnTRxgad7s4XNMPGn7kfL2uPn8pBPS2tuFA+d50/IU7GVuHo263neLB/VDeXngH8mo+6Ijp4pc32AHz2MN33lHwhW51vpjBit4Hluiw3mJlfX9VDca7LK+0+B5GYHzblxz7dnzUg2eWri2xE+W53id7ePlYJbja/t4GZdzfpPU14oGz12u7/Lb/DOKtMtn3k4FVS57Y8Hzi09I3pvuFNnp5k6Ynknnnquyp1TmN1DtrO5E684ieUfC9zovva5vZr9r2fZs/qYp8n0WMvnskyS4fc/V2fIR2yu2/JR/E16XvXkLdTwuck3N6fqbc+sft3ZeKXMpl24Hz9Nmtqi/Ztczppt17Lf7R+9Lb77c2b1sd3SoLtTcqbx7ZydlBBBAAAEEEEAAgT4VIHjepzdmyGWrqsFzfzCvvX1j0LV2cxxg8dS/DiZ4HT2v3ehRqV5PdopppAWWSaYkHzZ7OAjjALanyHzopvTb7UbEXY8IB3t8tAMZrz0vPXyL9PDNyRTe40+QTGvoKaBnG9GahzHBj4HGwGK3R56nNWra0NPae6pMT+P58YeJpa/DU/LN9OV4QKtdYLPsqdunn1Xa/ajWkfOdTsmX/iQke8SCOx5Jc/SeybTO7bZQUDzUsNOuESXL1IOxfGZpjOg0eN6uMd+/3WcfSUaNOCDmBntPUTjvV6WvrCbF1tB0wPTuK6QzftUaPCzamFlG4Nz3OnT+MevJDyS/odrmsuGB66Xrzm4cQesGca+Xu9qWkqdVDG1ZO4d4VJqDF3N/JZyOf+f+vd53neRlDmrr3vseeGTbgstK8y0dn2Ej69IIoWfI5/bvw+epbQ6A3/Q36cbzJI+K8+bg1LyLJ6MpY0tkeFSTt/pOOaG0PCrWaX19l3habhA8Zs/yRp97indPGxoaWd/8vrDJqM+TDhSe3r/dbyDPeytreZa232AGz2Mzlfi370byS05My215fx+s4PmGu0mrbdXaychrBJ99iHR3IMDVL3Ujaw92Wd9J8LyMwLmvOTaNcKg+6N+361PTzZJM7e6y1WWsryM0W4bLNa+1fv3Z2Z7lJdeOj0Z2WeM11f0MuZ7sd4jLmelmTqbY96wozUsheTkM56v+PZRWN63lNK1Th5/pJ+9N8uN6iMt7z+SUVu45/awzhFS97A09Ww5CujNY86xXrjc+87D04D+kpx5I7oKXZFpkxeS/qWaId170fT5+32zryqd9A8Xuq9/dy24Qr9M5v3k7i/RDXnpd38xWMmTbKzRDlb+lj9lLevXZbGl0c69YnaDdaOlvHyQtsVZjrvLM2hW7ntC7x/u6w7a/ycrYuh08d13DdY76JRdqy4G991bSbrLK5tJs80mTTN56RX6neL/H75JuvlDyrGBlbaGZ3bJ09i7r/KSDAAIIIIAAAggg0JcCBM/78rYMwUxVMXgey3OtEc3rS2cZrbDoysnU0aH1AbP0FveH+86HSQssG34w3AD1tyOkR26JPzgeAeze6mlr+6Y1UHYS0Gx3HW6Y80jSy1LWL/fU654y0o3AzZuDG14H+O/Htf6t7KnbQ+uF521w7uRn7s4Aux/Z2pCZ9SM/NCoi1lgVmt49a8OWlwVww2Xzlrbeuffv5FkbsWQyu0Go4cUNpef8uv1v17+XzX8ozTpPa95tfPKB0uN3N/6tSGNmWYFz5yQWaKvPpTsMeJTV26/Gnz4HejfaTVpxk9bAStYAYiyw40avrGuNOh8e5bbixq1TjmcdTdSuDLeAr8czgJz+8/goS5cd39xTWnHTcCeqmmTWtGKzIWS9pqzlxv/8IAlONW/+7XrkvYMd7Tb/hjwaLBR8z/L7zZrPLPsNZvDca4J6iYPmmRjyBHqyXFOWfQYjeN5uhohYOd8vdSMb9qKsLxo8Lytw7jJpr2Ml37uiv28f165emLUjoDtE7v57afrhxfLiNaO//TNpzkXazxCTVjetnX3T/aQVNm5Nyx3m3Cnz/CPbj6h34HvLA5LATWg97Swzb1S97G3XMaP+fffMQ0kH4Fh9ws/pCt9MOrfElprK4tnu28HvXXfK8Iw47eo17Z6z2iwyWWZ+6Ze89Lq+meX9lXUfz+z23UMb6+uDPctLWl0o9D3RbumvUJ0laxnWLi+h9cK9f5le3Q6eu4z290Xzt4k7J7qD6bA5ss8W5t/ua89JFx3Xvg0k67Po/Zq/W8ueFj9PXtgXAQQQQAABBBBAoC8ECJ73xW0YBzJRxeB5rAHJo3uP3SffCMFYA2+WD952DVlp6zDXP1oeDeK122OjQb1v2sd9JwHN5TaSNtlXmmDCxgc+7/qHvg6vVeyRnM2Nm55a84T9khFFzVtZU7fHAvFZA8pl/Nxj655n/cj3LAbzL92Yk1hjeaijQJbpB2Pr6GZdg7Dos2abHX8jjViiVbrd7ATNezsosNNvpJnnak3n/uuTqavrt7yNmWUGzp2PtOB5nmt3erEgxGN3JqPF2m2xZQU82s+B6jxTfsdGxWZZOiAteJ7VxPfKo7hDwaqaQxlpXf4n6YpTOi8hYtftUfEnHzB2hGDamRZePglsNU/5367ROC3NIn8fjOC5yyuXdevv1DolqkeYeSrpu68skvvix3Q7eO7Rtt/6aesMKrUch8o5/61f6ka9KuuLBM/LCpzb3+t4uzxyXah+y/v79rGxUbRZf+Ox90Se9aSzrN2eVjf1tcTq2e6YdPlJ0rVnZPstuuPWlj+UPKLe5UL95tGjDhh7lqfQNhTK3rTgueuZngbbAWvXBdO2GWZL6lKehat5yzKTSSw/7hBx28VJZ7AsdYq2da6MSy71S156Xd9Mu+d5/h4aiezp/E87OE8q3dm3XWeJ2PsxNJLeuauNrvZ3atHNszPteUxrR/gy0q7lqdvB81CHbJfRnsHJZW+Rzb9/z2R19qHJDBmdbKFv3sHuMNpJ/jkWAQQQQAABBBBAoHQBguelk5JgUCAtiDHYbLF1yurzEVrjrJPRxaEPxrQP3lig1vnMOoVk/TWlTZue1kDZSUBzj6OTkU71mz+Yve7hXZfnewLaBbNuuVD662Gt6ZU1dXtZ6eS74ta9Q733vVfaR35syvlYMDLWUJ82a0JsHV1P2+oODmmzNhR91jxVqAN+DqzUb0V+L7HG+NDvNk9jZrtGXAdAzvyl9Mit+Z6QdsHzIh1+2i1NcOSu8bzFOk24c8nx7tjyZL7riuUj7fnzWdq9d/KaxJYg8HnyjkpeZj3pf/63tSNRlmvKohcayeXjiqQf6mhTxvSjWa6jtk83g+du6Pb9+NrXwyOeHKC58s/SFSfnyXE5+3YreO5ZcNbbMQmCN5eTtZy3C8T2Q93I+exVWZ83eN4ucP6Pc6WLjs0W/KvdGy9hs8X+rdOdx+o+aU9jaCaatLqg04zVhWKzs7TLh9+JexyTdAwIbVny851fSF4TuH5znf3q06TL/pim0Ph3v8fcCczWzdu/7kreZaGA7VAoe9OC51k7itW7tZvhwrO/nPiDsGe7JWCyjFpvvndFvh1qafRTXnpd38z3a2q/d2iK8yzf6GXmIZZWbEmQdmVcrN6Z9r2f9XpC9aEyO293M3ge+z7Ieu1p++UZUBBLK1SGZ1lqLC1v/B0BBBBAAAEEEECgsgIDI7baYnRlc0/GKyPw+eTTaORmP9Gn08zcF3me/uazNe2dF7XNyyvr7Kb3FlyxYZ8J/v2Ohp/7C33prRdzX8dbS2+kN1bYouG4L739soaf+3NN8MHbwfQ+Gr6AXtrwexrldSrrtvE+/UgzX3aMJnv63tz5eH/+5fTKWjtr9ARfajl2/I8/0PC//VITvRZeZy52H9M8P5h7Sb2y3h76omkq3MmfuFOzXPL7ZPrknNuHsy+sl76+r75oGhUZNR0Y0MiN99eHcyzScKYJ331tzD2d8L3XM+XgrWW+oTeW/59kLen/bAOjPtOM15ykKR9JmQo50xmy7fTuIqvptdW+o9Fe275um+iNFzT8r/8n38vQFrr/yfN0tCZ7+r6WQ0ZPMJFe2PwgfTxj3RrRklLPM2IZvbLOrvLxefJX27fos/byBvvo/RHLNJzT92fY9adqqgevzYZbt1covZBX1t/3FxNOrFfX3kXvj/DI/7HPkE85/kfvaaYrTwjeh7SMh84/5pjRX2iGG8/UNPdcmpZEy99HbuLfS+PUwJO89C/NdvbPomnF7tukzz2o4ecdkjsPPuCFLX6mj2aZr+HYKR+9STNdEViioW6v6HungMmn086qkZv9WJ9PNnXTaEesZwAAIABJREFUNYzWtHdcpOlvOSfztcXSynJNWU4S+o0PjPpcw647RVM9dF2WJP67z5vLbqI3l9u08ff0+aea6aoTNcVjOTt45Drz2J1D918arfE+/VgDDm4X3PxbbC4/65Ma77NPNN1tf9M0d19S8AydHRb7TU/88hOa7NkHcyU+atIp9cl0w/XZ1DMlz3BoSur/pGjTae+4QNPddl7wHP1QN3LGelXWfzLsyxq56YEaNfHY9VgHIr+Jd766zph6X3Pdx8ZT33eFZrjxjNz1n9Bz0e4dnvaghMqLtLqg03xj+c311jIbNb3HRmvq+68eU9bk3WL1RKeTlp9PZphdL268f0v5PPGrT2v4X3+u8T77OG92xnyvvLjJ/vpsyhkajnVeZj3vEDnt5m0olL1tvxE+ek+z/P0ITfLiY7k93158Xb2x0tYa7fXs6zZ/V816/iGa6PXnW9KMfQO5vu574Pp+3i327ZD2LdBPeel1fTOveWz/0PdFrCwt65yZ0hkY0BvLbaa3l9qw5Xl13WNMXe3KE4Jld6ze6ff27GcflLu8b85vqD6UVj5muub/7BTLf1rdP8s58rQFucwe7+MPNeG7r475zv98iun1xZcmDtyPxjNP+sKjmuXCwwqV+U7ps6ln1MhNf6zPppz+vwn722xM20igjMpy3eyDAAIIIIAAAgggUG2BAa24fP6oVbWvmdz3QsA9mXc/WvL0ff2wXXKCdO3p7XOy/a+kRVZq3MfTrB+zu+SpBvNuq39L2mCXxqNef0E6dk8pNo3bBrtKq2/deiavV+u1i7NMVdh89Jhp6H4ref3w5s2jezwl84uPh68udh/TPD3N+mJNI4I8Avnk/aWn7s8rOXb/ULq1aTUfDQR2VtlC+vpujWsXf/6ZdO5h0p2XpefDI092O6p1BH3afUxPOf8eHtm925GSRxHWb76HJ35PeiHSuLnxvq3rzaXlP/QcOjh/0v6SRyGFttize+/V0l8yTMdY5FmLmXiU+3F7FfvdLr7Gf0b51XUC8Gi2i46Wbjx37JVn+X171JPXU110ldbglUd6nvUrKfTcZnk6Quf3cW++nFy7R0fn3bb2yLu1G4/yOqdHtRl57pHifi6nmanxOE+Ze8nxeXOQ7L/X8cmauPWbp9A+4+ft04s9Qx6lc9ze0qvhTkLBRGNpvf+WdMK+4aUiYrmLpZXlmrIIZn1ms6Q12/zSQss17jlqlHT/tdLrI7Ok0Pk+ofvfearxFNyZ66UnpHMPT58ho5v5iP2mu3lOX7ufQ5dFsfpFP9SNelnWzzpC8owM9dOmexadsw9J1tWubSt5GYCdW0f3u8OH3x1/P65YHS70bn37laRMeyN/x06Fyou0umCsLlSkPKx5xdL039Py4+UWVt+m8b2ap24X+02F0g29/2vHD4WyN3QNtevr5B3l+o+/A/1Oqd9c5lx8nHT9Wa13IfSse//rz5QuLlif8DeQvx0WXbnpvfaZdN4R0m1/Dz8N/ZSXXtc3y3oHhcrxtN96WeeOpeNyfdPvSYu5nt60bIOP8RrbJ34/XqcOvR98XFrdOet1hepDZZrF6qdl5D9mU7t2LwPx0E3JTCH+Lm3ePK27ZwNZdcv42uguH+66TDqrWGddeTYiz5Q389xjzx56v2e9X+yHAAIIIIAAAgggUHkBgueVv4UVuYAqBs/Lps3S2FF/Tn+0exrL5nV2Hbh38PHhm4rn0FMQe/3x5vXF0j7AiwQ0Y8d46ksHeYt0AKhd+cIrStsc1No4fcVJ0pWBkU+zzC3tcoTkdePqtweuTzojpG1eL377Q6RJp2jc89aLkgD8YG5+Pjx93xwLNZ7VjQ+xBkA3Tu9xrDRb4yhe/evOZCr12Lbgcq1rH7uBwg0c15wWPsprss7XtK56u0bn5lSKPGuh59r5vPYv0qV/KHZ3sgaD037f3Qyc+8pigbZOGruLBM+LKbc/quzg+XOPSJ56Pk/ZE3sei6Tlqy16TVl8Y8GPTjpdZTlvt/YZzOC5nwkHTy44Svr8025dUbZ0Bzt47mu//zrpnF93vm5otitM9korO0Np9bKszxI871bgPI9r1n2LBM8dAHUnzOZ1171szMkHZD1z636hDo7eq13dNFZXfuUZ6Zg9kmOLbrE6Y6wT4FAoe2PXkNZhMotx7P6GnpvYfU3rIJolH7FrjNWX+ikvWcrMbtc3sxhn2Sf0bTFmSZ29pHdey5JCefv4Hi//DWnt7aXJm2cY+s9p3DnolAOTQHhs63bwPPRtlfbtnkepm8Fzd6Lf6sDwcjHuAHb6z6WnH0jPre+V6w1rbSs1zWg35mBPq//nA6XH70lPK7SH2178vV+/pQ0SKHYmjkIAAQQQQAABBBCogADB8wrcpCGRRYLnUigQ1W7EbyxoV0aDYLtRy2WPPPf6YTscItVNcTpmmvZ2gdesD33MKNawGRt1n3V0bmjkSbuR7lmvo+h+oVHkTuuOS5NRcM1bqME7y72IdoCIBN1j++dp9CwSPPc6sMus33jVnTb4+pnxjBnNDTQfvNU4Y0S7ANDH/46POHeA7rzfSbd3ODV06PztOlJkeeb6IXjeySjtTo5t9omllXUmheb0uhk8n30BaefftXbyccerS09snDEhy3PQ630GM3heu1bP1HD+EdIjgzM1fZB4MIPnfjauOkW67qx8nUrKeDby1o18zl6W9WnB81jg3Pl2R71TPXXvF2XIlZPGGt+W1tuxcdR2WjDG17jRno2z+HT6vvHVxMqudvmJ1QM76ThWk411OIx1mhoKZW8ssPzyU9Ixe0ofvlf8uYt1RgilHbuvncwAVst53rTz7p9HqEjava5v5rm+dvuGOkGV8Zzlzd8cC0qbfV+aZd74kiYOnJ9+cHpAttvB89D7Mq28zuPRzeB56L3hvKWN5o/l3zNjbfaDcDD+sTukP/yg2Ls2ZFzG+yTPfWBfBBBAAAEEEEAAgb4RIHjeN7diiGck9jHmqbv/+ptiU01mIXOv5Oap+XzcYPcgXnr9ZKS3G+Lqt3bB81DQ2cd2OrLHacRGLad9gBcJaIY+lssKOMeuo930cqH8ZJneMzSVmy07mRI8yzPcbp9YI2esYTd07VmDy6GpemNTxcae3TyNYkWetVCQzY0ybvB1w1c3t1hj5h//V/LUr6Gp2mv56aSRp5ZG6PxZ723MpdfBc8+MseX+0uJrtjZoZmnIGozgeZZ8hHy7GTyPBXycDwftvNTCRcfGl+fo5u+kSNq9CJ47n55e251a/vbbYg2wRa61/pjBCJ67Y4+nSb38j9Lbr3aa4/zHF6kb+Sy9LOvbBc8nnyY8VXtNxkv0eMYdvwv7YRuxhPStg1pn40mrC4Y67rk+f+J+0vP/LH5lnhXIU+YOm6MxjXb5CY1ezTPLTVpuPbuR30FZ6u5DoeyN1SuLdhSrd4v5hJZSidUjbzov6djU6RYaXZq3TtuLvPi6e13f7NS+Xb21jOnBs+ZvmhmlzX8ojVgyPEV7LR1/R5z2M+nFJ9JT7nbwPPTcppXX6bkeu0c3g+fuqLXqFo25eeuVZDR/kaWlnNLXd5VW3ar1G6GTpeFCHeXTZmjLY8y+CCCAAAIIIIAAApUSIHheqdtV4cy2G4nabqRzp5ccCv44zW4Hzz1l3izzSAuvIC20vDRs9vCHebvgeawBKzYleV6rIr3XiwQ0Q42sZX7ohxrR2wVpY6Pu06ZuD00R3+mU4HnvWfP+sWuJrekcCoBnDWiHAu+xdeBiowvyBBrzPmvdbPDJcp9CjZme0cCNbvMvEx/N4rTdecONwbG1Nouev9PfWS+C576Psy0gfXU1acRS8ekzszxL42rw3M/LmN/gHtJ444efHpdd776eBE49nbsbrD1ytB+3UBnvvN53nfRmgTWea9doG8/GMfuCraP0a/s4gH7VqdKVJw++TCx47iD3my8Vz4/tHOB87M7kvg/mKOgy6ka9LutjwXN3bHQ9obmTZPOd6uXyCe6QNNOc0vxLJx1Lh48IlxFp745QAKddfTbP05o3OJSnbpInH7V9Q+/BWB1rKJS9sW+Psr6bQp6hjhdLrCVt8SNpgi+NvWtldooIzV4Re+77KS/W6HV9s8jvKHRM6FkYjCCll5tYc1vJI9/bldd+Nz5wQ9KBLuvyD90Onld5zfOynpv6dHwv/c7we61+6+T7PPT7GsxOHd1wIk0EEEAAAQQQQACBwgIEzwvTcWAugaEYPPdIZK8d7eneHCiffrjkXuxuHG5eSzyG1a6xMfTxFgtW5roZ/9k5lH5ag2negKZPFWoccUDi4w89DLJIzhuPCXmnNeKG1oxLO8ZTwy23UeO580xD3vmVtqYQW4cx9Jx0GkiMrXEaGnkTGqmVt9Ez77MW60iQJchaxr3pdJSo13l0R6Kioy9C52/XwJ/lmrsVPJ9uZmnORaWZ5pKGzytNP1sSvJx40vajf+rznOW+dvrM15+vzLScbjdHnjt9l4vf/Y3k0XtZNpfJXmP0qQeSqaWfvHdw171ul8eQVZnvwrS1Tj94Wzppf+nZh7NIlrdPrEzJ8uyXl4v8KXW7btTrsj4WHMkq5Wf33MOku67IekS+/WodFOZaTLLVjHNI086clAmh9WFDqaetMb738dIcCzUeWVZwIW/HztDvxEEv1zHL6Bhis2a3dj5VL3tDwfMyy9us3zZZ98v36xi7d5708+xbJD950+91fbPINYaOGezpsdPe9fV5LLp0y9TDpN2PStoE6reyykeC561Pkmf3Wn2b1k7KT90vHbNH/qc19PsarFnM8ueWIxBAAAEEEEAAAQS6LEDwvMvAJP8fgaEQPHdAfMm1kgDqjHMmDZGdbr0Mnq+6pfT13fKtc5k3oGmfXky5mxYIzztSKdaz/V93JVOwltFAW/RZCk0v57SuPUO65PixqYamNs2zRmlsus3m9Sdj++XtaJD3WYsFNAYr0JSlMdMjIRyA8xqXnp62fvPf7rpMOiuwVn2WZ6PdGpieKrjIVlbwfMrppJX/R1psNWnq6bN3LmqX5yz3tcyAd5lpxcrFLNeU5z76HfXtg6UFvtZ+5oNQmi7THEz3yPSbz5dcpvZq63bwvHZdcy4ifeeXrb9N/72s6XnzGFYleD7YdaNel/VZg+eeAvrf7yWju5u3V5+Vjt9HKlo216fngNCCy0orby45b5NMnv/33py/dsHhbo/8zzMi2PmOzTCV57eWd9+0jqZVLnv7OXhextIAtXsdWm871kkgVBb3Ki/Of6/rm3l/L7H9BzN47s7t2/xM+vLC7cvHD96RbjxXuu7MYrPxxMrHtO/SrKah+pDzfPze0kslLAfS7fI963Xm2S/WubuoeagMLJpWnutgXwQQQAABBBBAAIG+FCB43pe3ZQhmqsrBczcMr7O9tMLG0sSTFb85DlQ2j0jPGzzvdA3j+tyHPg7TGgTzBjR9vl4Ez2PrFtauP+/ItZBV3pHUxZ+c9kfGpthsnvowFGTPOzI5NgW/OxC88FiSz1nmlnY9snW67eYge5pH3mctFtAoa6rRtPymNWY6OP7P26TTDpJW3Exad4fW6XI/+VD6y8HSI7ekna317/0YPK+tJznvEvHpw9Ou1EFc2zVPP54l0FxmwLvMtGLlYpZrSvNq/nttpNVa24WDwlnS8z0Y+bh03u+k5x7NckS5+wxW8Ny5Xvs70lrfkcYbr/Ea8pZfZQj0e/C8V3WjXpf1WYLnroP8+SfJU/DdX4c7S91yQfKbKrqV8dv2uUd9npSvAwNjc9LL4HneWZF6ETzPUhcv4/70ouwN1SldN/Gaz4/eWvRpHXtc1uB83ucgb86y5sPp9lNeYvmpv/5u1zfzWsf2Dy3RUHY9yL/DFTeR1ttRmmjSeM4//ThZOunqU7NP0R5KzR1j9zhaGjZH41/LCL52M+1abqsYPI+5pLVpxJ4Ggudl/cJJBwEEEEAAAQQQGBICBM+HxG2swEVUNXg+67zSt3/W+hGchdyNXh51NPJf0r1XJ1O6r7tj9o/pUGONP+7P/GUyrW6n21AOnmf5YM4zdft2P5cWW7VR3OtZH7dX8Wm2O71/teM9inm3I6VpZmpM0dOAH7tXMno0Nr370w8mU9plHTmfpRNBaG1I5yxvg9hQCp7XN2R+8lEya8VOv5XmWrT1KXAnhGP3zD9ldr8Fz93ZaINd2jdWxn4D7mj0zhvSU/dKt10sbbi75FHB9VuW56nMgHeZafk6uj1te7Ptf0cHfyO+znFameT7cu81ScDPz/FgbYMZPI+Vp2kdsrph0c/B817Wjfo9eF4LnHtdeW+u962xTWuHjI8+kP58oPT4PfmfHs/mse3Pk3KxPuidJSW/j3xuj353XdL/f9PvNU5NTvC8vWSeacyrVvaG6nnd/vYIefZTwLqf8uIns11nzcGob2YpZ7Lss/2vpEVWyl+3y5K293Fde/MfSl9ZLb4kkOs1910nXXyc5A7FZWzdGh0eq4e+/JR0zJ7Sh+91nvsqBs9jdeosbQEhMYLnnT9HpIAAAggggAACCAwhAYLnQ+hm9vWlVDF4PvPc0k6HSV6/rN1WC/S88YI08gnplael5x9LprmtD0rmDW7lXQMv7wNQpDEob0Az9kH7/lvSXZdLbjDrxubAzp2XtR89kHXqdq8VuttRktdprt/c6FwbWdaNa8iTZmj0Rv1IodhI++ap3dPOGQssPXSjdPIBydGhEe55poev5SHvsxYLqAzWdMuxxkw3ZD54g3TWrxoDjiOWkLb7ZTLFbv3mGQ2u+Yt0+R/T7kbj3/OWL1lSLzptu39bG+6WPj27f6fu5OH/XnoyGdX8yjOtUxkXDTSXGfAuM61YuZilQ0CW+5a2jxuUF1pB+urqSfDNa1RnDcD5efZ66Cf9aPAC6IMZPLddqGNVmVP0pt2f2t/7NXje67pRr8v6diPPXZa5XvDiE2Pvsn9vux8teWrZ5s0d2P7wvXy/JS8js8sR4engG94loyTXtVwX9XS+rz0v+Xz+X7+Ta1vejpTdDq6UMW27g723Xyx99H7WX1u+/UaNku6/Vnp9ZL7jqlD25hmRne/qk72zftuE9itzBHyn07b3Ki8xQ//7YNU3i9z30DHdnLbd5eS2/yfNs3i4fuPv88fvls47ovxlabY5SFp8zcYrzjJbRZpr7N1T1nrqPn+3y/e0ayz699CzlKeTU/15Q2VDGTMHFL02jkMAAQQQQAABBBDoqQDB857yj0Mnr1rw3Os2e6pNTzcc2j7+d7IW7E3nJgHzLCN38wa3QiN4iwQhY4+Zp6ddZ4fGv6b10s4b0HTqoUaEfvgIzTp1e+gj2g2znl774Zv640ccCli7Ec0jKa4/Swo9S0Ub/tJG7IcC+XnXO2/XgBObhj02XfxgBSRDv+9YQ2btqdlkP2n5b7Y27Dng8acfSrWRi1mesrzlS5Y0iwTPZ18gPE2xz2cPj8q8/RLpzkuzr/dL8DzL3Sq+j4PnC35NWnRlafYFpSmnjY/S8lmKdvAomsPBDp6HgndFG2GLXrOP68fgeT/UjXpd1scCGKHAee3+L7R8Uhdqnjb4i1HS5SdJ15yW/UnZcn9pqfXCAaHPP5WeuEe67izJAZX6IHnsDHmD534G9jhWmm2+xhTLWtog9N5pVzctUpfNrt3dPfux7A09D93+9gh1Tlp1S+nruzU+52WWw1mD+H4C+ikvsXfDYNY3y/pVdCt47k4q3/2NNM9Xwzl1HfvcwyV3/O3GFvomc9l89qHSPVcVP+OCyyWz4TW/R8r8zhlKwfO0No3YnQiVDWWO7i/+BHAkAggggAACCCCAQA8ECJ73AH2cPGXVgudLrydt9gNpggkbb5cbOu+6Qrrg9/lGCsUaO9oFkT1N+FYHSm6orN/yjhaOPXB5GyidTpHgeSgQ0YspcEMOaYFgHxPax6NjPd25P8z7YYs1qNRGhIfWKi96D9b4drJ2YP1I1VqDpke17X6UNP3wRpUijep5n7XY/k/dn9yrbm+hxpb6qfND53eed/295I4czdtjd0h/+EG2jjlFypcsHkWC56ElDnwuTyd54dHJ9P1ZOhvV54/geZa7Vd4+Dui4U8eSa0szzBYO0g3mshWDHTzPE1QpT701pX4MnvdD3ajXZX0oeJ4lMBILer/7hnTi9yQ3zqdtc39F2v4QadIpGvd04OxfdyYznOSdejhv8NxnDv0m0953addW+3usA97x+0ovPt6aSiiwWcYoz6z5LXO/fih7Q8+Dr/GKk6QrT+n8akMdav3MHrd3spRAbYvlI9aBMm/O8sxw0E95idX30n5/ZdY381rH9g99m3Q6itrLVG15QFJ/aZ5Rx+XkY7dLZ/yiu99voU7XNuj0+z00Y1p9R+ky7ktVg+ehJQDKDJ53+lyWcW9IAwEEEEAAAQQQQKAnAgTPe8I+Dp60asHz0EdYp6Pt8o4MjY2ucgPpCft19hDFRg6lfWjmDWg6l6GGzV5MgRsSCzVE1I8q9z3w9KhTTNt49GBNBZ71LsemU3djvBvld/h16yixos+RR3LscIg0cdN04zZxwDc0KuKOS6WzD8l6Ncl+eZ81N5jtfbw0x0KN53ntuWQtQI80Kbo5L5M3PQPuMFC/NEPe33ctL0utk3TUmXCixtx9/pl0/hHSbX/Pluui52+Xet7geew5/OAd6ZQDpacfyHYtzXsRPC/m1ulR/k35uVpr29bns8yRiGn5JHjeKFTmKLM0++a/90PdqNdlfSh4nmVErJeA2fWI1s5lNn7wH8l072kdi0IjGn28RzM6IJR2fOh+Fwmeh94NZQSsXdfa42hp2ByNOW1XNw11NM3SmSHvsz+Y+/ey7I0FiovWGevdYt8eoVGdnsVm59+1dhS59+pk5qdONvu6k8ZcizamEutU2k95cY6L1vfKqm92Yl9/bOg6Og1SuoPvujtI443fmEvXWW78m3Tx8cXKyTzXHHteOv0NhcrdorOIxa6nisHzWJ0grUNJzCDUsaZ+ebI8zwL7IoAAAggggAACCFRegOB55W9hRS6gSsHzWONdp6ON8zZ2eASKGxG9vmj9VnTEcH0aXntz599KXhOufutG8Dw0KnowAy/tfiKxYN+tF0nnHiatskUybeR4441NxYH/k/eXPKK5n7bYOr0XHilttGfjvfZIhcv+mG+q2Nq1xp5Ljy53AKB5VHrRe503eO78dWudwVDAqLmxN+/vu+bpRh+P1vaU2c2bG3482u6tl9OftKLnb5dy3uB5bLaM2u8p/SrCexA8LypXznFf31VadavWUVxFOsUUyVE/BM97EYzrt5Hn/VI36nVZXzR47nx7RKJHWzbPauTgu+scntmo3RYale2OYSfsm6xrXmQrEjwPdYp0B1MvFXPD2UVykRwT65zXrm4aW4Kn01Gexa+ivCN7UfbGgudlzDYSmzkhFJiaelh4JqMypk+OPTPPPSIduWtrcLWf8uKnq2h9r6z6ZllPeOhZ62RZL8+U428hd1Sq3zxr3FWnSleeXFbO26cT+07q5NpiHU/KaBOov5puBM/Hn1Da6TBp+IhGtzdfkk76UfYlnGLqsW/52O857SkIfUsOVn03LW/8HQEEEEAAAQQQQGDQBQaW323X0YN+Vk44zgl8OulUenjdffXRVMMarn2CT/6tha84SpO9+UJXTJ5YaVu9Ns8yLWnPcfdFGv7glcFz/nu62fTwOnvp84kma/j7DE/dpRH/KD5l4QtfWU/PL75BQ5qTvPuaFr78CH3pw/D036H8D4z+Ql++6wLN8vC1hc1eWnh1PbvUNzXaDSl1W9r9iN3Hdp6xY6Z77gHNf+2Jha/BB74277J6armt9MX4E/w3nfE+/1QjbjxV0z17X6a0H1t9Z705x2IN+0769sta+Ioj9dhqO+q9GRs7L0zx+rNa+PLfy+fppy30fA188bmmfeFhvTX7og33evxPP9IC156oqV4OTIGa4aJCz6WfHT/P7w+bsyGFCT/+QAtdcaQme+vFDCmP3aXIs/bygqvqmWU2aXquR2v4A1dqjnsyjuBuyqXLgYfW208fTtPYGDflK09qkct+99+9Ry66tp5bcqNcv+/azh9OM4seWXtP+Zobt9Ea9sTtmvemv6TadXL+WOKh+zzlq09pkUt/GzwklIfxRn2meW4+QzM8dWfqNQR3GBjQg+t/v+W5GvbkHZr3xlPbphl7hrIc25xwmWk57YfW/15L2VIkX8359LP0z9V31udNa2LO8PTdmuu2cwrdg/dn+LIeXWuPljTLyG+WDIWsxjxXN/1Fvq6yt9Bz7HO0e8+VnQenF8vHYLk3X1M/1Y16WdaHHDI/jwMDenTN3fX28AVbHplJ3nllTL0jVh+MlUFTvPaMFr30cMmd4gpsr8+9tJ5cYWt94QDHf7a0uuC7M48YU86M+tIkDWec+sV/aqGrjimcl+eW2FAjF1tb0kBDum3zMzAw5h3dXFeb/I3nx7yjO6mrvTfTPPrn6rs0lX2jx9TBZ33omoY8DpWy9/W5ltSTK27T8Dz4Qscb9bnmvvXMMXWSolv4/oY9fQ7Xi96ZdYGG043vOv4NJ2va5x8smg3FvoFmfvQGzXX7X4Pp9lNeOqnvlVHfLAzfdGCobuHyz+Wgy8O8m79rX1xkjabyY7SGPXmn5r3ptMLlUt58eP9Q/TnzeyJwwnBZJI0pc688ukgWg8fE3jPt6v5ZTh7yKOO37HPHyqx2v+d2eW6tc8bLqCzXzj4IIIAAAggggAAC1RYY0EorFGttqfZ1k/vBFphy+mQEgXuF128eTeIRMy8+0Z0cbfXjZN2z5u3SE6VrTw+fc9Z5k6m6m0dl/+Mc6aJjiuXTQeqdD5dGLNV4/Jhe6HtJ770RTnepdcNrr7/wmHTcXvnXXfdZfF1eZ3mWeVrPmXY/YvexnafPsu3PpcVWaTzfR7UR3AWnco6ZjumFv4/0ZsZg7bJflzbZV6prOJanbr/mtGTK+Unq1hatjazb/evUAAAgAElEQVTys9Bv24Jfk7b5mdQUNJPzXD9y3vl++Wnp2D2TdaiLbCEzn2f0qEZHpz3yX8ma4zbNsxV51jzNvqf5bJ5m37NG+HqLrFG/8ArStw6SPOqjfrv5POn834/9F48EWn/nfL/v+r3X2EZaJzDVpKdkPP3/pEduaa/X6flDqYfKT0+pefRu4byE8vDxv6U//1h6vGCQM3ZPPXX1mb9obxJ7hrIc25xymWk57T2Pk+ZcpPEsRfLVnM8xS038Xpp86sa/eATOUbsVm6506hmk3Y5qnW66jPxmKRNCVh6pe86h0r2NAawsyaXuE3qOfVDaey414Zw7xPIxWO7N2e2nulEvy/qQQ57n0VP67nBo63vKwe9bLkiW6whtsTLo0VulP/0w58NVt/tm35e+1tjxa8y7sl3d3CMrd/fMSHM1nreTep3rpk5zpsYOeGNOkJaf9XZKRuPWr3HspU/GjOa/vFwbv9M8+9CTTR00h0rZ69HAm/+odakOKz5+l3Ti94u9R/z95/rZtDM13g/f2z98X/J3TfO28uatsz95nwdukE79SbH76rrcrkdKczR1YEn7DfdTXjqt73Va3ywm33pUqG4R+32lnTNWPqZ9Z6elW/Tvsd9R0Wc3VMb5u+uio6Wb/lY0l63HxRzb1f2znH3FTZNZ0Jq/R4t61M7ptoBt/6919i5/c55+sPTwzVlyN3Yffz+6vap+6RCnddYvk3KHDQEEEEAAAQQQQGCcEyB4Ps7d8h5d8FAInnfSYP2V1SSvodUcgEv7qHcjk4MWoSnorvYUdAVGwq/9HWnNbVvXg/OjkdZAWSSg6XRjnQDc+HjSD4t1AoiZek05r/OddZtuVmm330vTNDXovf2q5Kka6xtjPT3qifsVnx41a56K7Be7N6G0OnmWnd6McySNj1NOl57T5iBz+hHJHkWetViHCk/ZeMVJ0jXpI7gbshdrlAk1snbamDnRJNJOh0tzNq3B6Qxl6SzT6flD96WM4Hlag3Ta8+By0+VH/e/Qx2R5hssMeJeZlvPfreB5LJ/vvSkdv7f06nNp4q1/H7N+528bOxJ5r6K/7bw5IHjeKJbl2c9rnGX/WPC8k/wUrRv1sqzvNHhu63W/K62+TWsg4aMPks5GT9zTeke6EdSIBfLT6oLO3Qa7SKtt3ZpPL99y6k/zB1hX2kzacPdiddO5F5O2P6S1jHrtuSQw+1b+UayK2cQ6Hw6Vsrdd8HzM8gKHS3enLC8QKk9i7/J2AflYJ5l2v5O0siz2nKV1suynvHRa3+u0vplmnOfvze/32lJPt1+cJ5Xwd6Y7JLmj/GV/yJdWGXvHOgMV+Y6MtQW8+7p03N6S2xLK2rrxnnHeuvH7cbqxOkTa7znmFeoE1Un9uaz7QjoIIIAAAggggAACPRMgeN4z+nHsxFUKnseCqUVH0Hp0oXtF26B5Swuee//QqCD/uz/A3cjq3uBZN+dlu1+0jniqHZ/WYFokoOm0Y6PdHdR0w8YVJ+draHVDggON9T3DfZ6iI42+8ytpkRXTFfMG5tNTLHcPB7jmW7p9mkUbpupTdeBij6PDgd76/To5V9FnLdZRo8jvZYm1kpkfmju9hBplOm3MtNu8SyS/z0kmb7yHHl1y7V+ky/8Uv7dlnL859bzB89CMBE7zujOkS07I/6yvtZ205rdbZzNwSlkCdmUGvMtMy/nvVvDcaYfKAT9DV50iXfXn/PdhA695vmVjB4ZujHiK5axfgude89Kj3Qdr67eR5/1WN+pVWV9G8NzBK3eMnG3+1qfpmQeTgO8nHzX+bcyat8dIw+dr/Pe8s+3UjnY9aodft44e99/T6oLeJxYMcT3sgt9Lt+VYKqXTuqnrJDv+Rpq/aZkmB8/uvVo6+1DJ9ZGsm++PbbwGe/2WFowbCmVvu+C5LYp0SIjVpbLU2UMzVxXNR+w5S7uvtWegX/JSRn2vk/pm1t9Rlv023kdaYZPGPYvUGT1bwjLrN6ZTdBR7lnxn2Sc0WtzH3XOVdOYvs3/3bryvtPw3WzuR3nZR0pmlzK1bwfNYhzfn3e0r7vSed3awWFtAJ/Vdz5K35YGN331F23/KvC+khQACCCCAAAIIINAzAYLnPaMfx05cpeC5P/D2Ok6aY6HGm1RkxMUiKyXBt+YpdGspZwmee1pMN8iFgu8fvCOd/Svp0dvSHyg3lGz943A6taPTGkyLBjSd/tc2lL65jzTB2HU1x5zWAXRPOff347I1JPhj2Q1YoUbnLCN0Q1KxoF/9vlka+dLvQnf38FSM6+7Y2sBSf9ayetDHRp2Vda6iz5oDDDseLnkkWvP2xshkRFyWZSJinV7cyHr9WdIlxzemXkZjplOMjc5y8P+kH0nP/zP8DJV1/vrU8wbPYyOU7e4pgLOO/vMSCl/fVVph4/AoROeR4Hm8LImVA3neF7XUl15PcsNtcweSIqOnipZ+/RI8f+gm6ZQDil5F/uP6LXjeb3WjXpX1ZQTP/TTERsy1mynlWz+VFl+z8VnK0rmq+enzlNVb/6R1KYasdcHafrH3lae59fTzd16W/tzPMDwJVA+bPb5vWt3UR8aCgX5nezS868rNHRJCZ3TgfJuDpQWWba1L+R3m2YdiIz2HQtmbFjy32WvPJ7NGvT4y/f56umYvadP8DvGRTz0g/fH77Zf1id3X2vF/PjBb0M2/W3dknn54uG6YpY7SL3kpq75XtL6Zftez7xH6/srbUTnWsch1Hi/bkHfZqCy5H/W59MB17X8DsaUKXMZnnT0u1vEk7ZsgyzWE9ulW8Nznale2uCzI+lt2Wu1+zy89KR2/T7ZyodnAnXa9hFb9NtgdJ4veO45DAAEEEEAAAQQQ6IoAwfOusJJoi0CVgufOfKy3uNeIvuyP0q0Xtr/J08wobbKfNN9S4VGTtaOz9opvN9W6R9Pcf7108XGSA6PNmxsCPU27e/bXN165QVGjJTeI17a0BsqiAU2n73O7gXTexVvz6Ly8/FQyOvWxO8K2Dqgt/w1pjW+HOyO4ceTsQ6T7r8v/A4yNqKtP6a2Xk3XmswYA8+ei8yM8SspTl048WTwtj2o7Zs9sHRXa5Si2xnr9MZ301u/kWWvXwOnf3I3nSlefFh6J5t+DnzM3nnhd1+Yt1nheVmOmO4fsckS4gde/jT/+b/jelXX++uvNGzyPrSXqNN2Yddav0jsuLLhcssapAynNU7XnfbbKHC1eZlq+jm6OPI+NCPV53QnM64Rf/sfw+6Jm7CUZfB++smrxkf+dl2hJCoMdPI818BadBrSoQ78Fz30d/VY36kVZX1bw3O+arQ6UHBxp3t57IxmJ5ynC67fYaHv/rm84J1meZPQX8SfOswD5HvqcoWBm7ciss8bEgkNOJ61uWnvXrvWdxjrdJx9KE03aeA1pddPa3rFgoP/ud7d9POozZOT8LLxCsi5v87rcPj7L8i9DoewNlX/uoNG8VrEDk9ecJt1yYbgu5WfDo4pHLNn4nVG7V3mmXo+NvHVa77yWfJfF7qu/Hdb5jrTiZuFn3vf178cm9cIsWz/kpaz6XtH6ZhanrPuEloHy7AbH7pXMsJZly/INlyWdPPtkXZIotr68j3cA/doz4uXR6lsn3+8TTtSYs1gn3jz5j+3bzeB5bCmsWl7SyhTv57qplwtxp4vQO8zvj9P/T3rklmIazTPRZX0XFjsbRyGAAAIIIIAAAghUQIDgeQVu0pDIYtWC5+1Ge7vR7bUXkg+zR24e26PdH3ELrSAttJzkRqPxxm+8de6l7n9rDgiNfFw665etjaT1R8emkKzfxw1Ab7yYpONG/immSUbPz/TlcPDDQVQ3Knm0aG1La6DsJKDpc8SmWKud3w0CH7ydTOE28omksXLCLyXTg7vBOtbY6+M8usDB86Jb2tTt3Zger2he8zZ61O9fZDrE0Pli6/nV79vJmsidPmvtOpw4j+5s4Q4bzz0quRHXv03PZjDHAq3rptauqd3sE2U1ZvpcsVka2k2HW+b5a9ebN3ju49qtW/v5p9IzD0sP3yQ9/cDYJ8WdjTwK04GwyadpLCP923Y5MP4EjU+h/+2uK6QLj4yPJiwz4F1mWr6SbgbPnX67Bn7/vfl9UdOdaU5p9vmlqYeFAx7eL230Zdnl2mAHz2OdkLI2lpd1/f0YPO+3upGtB7usLyt47ry3Cz6H1g6PLYHjtFxWeg1cl68P3yL9+53kSXTZ6bLVMyHNOk9rfdBlgeul9R0pfZyngz/n19Ljd7d/omMjI2tHOfjwyrPSc49I77/d/l3rWUo8w4OXiajf/O/uvPjO6+3zkqWu/NH7SScuz+Ly2afZ3v0+6xP3JqOt00axVr3sDQXP/3l78uyEZsBqrktleYfkGXlr+yL31cvfeIaFmedu/+1wz5XSWYdk71DaD3kps75XpL5Z1jvO6YSWgcrasbyWjywdh8vMs9PKWh9o97y4zH77VenuK6RHb5XcTlBrS3Cd2HXjUCfSJ+9LyqIsM2nkve5uBs+dl7R2gJqtZ7dwx5iXnpLGHz9pA3Cn2nZ107zlSrONO0zvfnTjUiZlzdaW9z6wPwIIIIAAAggggEDfCBA875tbMcQzUrXguW9HWoNsnlv26rPSxccnUzLHpnB3eu2mcW+3PmWevHjf2vTVbuTz9NS1rdvBc5+n3Rrwea/D+xdd07L5XO2mbnfj4OkHSw/fXCSHg3tMu04AWRt7suY4FFytHetAqRvePRqoyNZp8NwNcpv/UFpqnXgQME++0pYXKLMxM7Z+a+23G5petMzz11yKBM+zNCxndXdHJT8/Drx42td2I9FD07iXGfAuMy1ff7eD574POx2edDwqc/PsK15j84Hry0y1fVqDHTyfeoZkPerQ9L5F1vstKtWPwfN+rBsNdllfZvDcnrEOR7HOWmnB6jzPm0e4n/97ab0dpWFzxI9Mqxt6qts1v91+pqW0fHmUqUcMukOny/v6LcsSR7X9y6wr19LMM6Vw1cveUPDc71dPpe1lqNrNWJB2j8fU2b9IOr65fthuloTmtLIE3bKcv7aPvx0chDz5R/mDkL3OS5n1vSL1zTzOWfZtXgbKMx1cdHSypFeWLctSA1nSybNPnu+pMp+XbtdBuh08t3G7Kdfz3IP6fd1Jy6P4rzwlX7lSn0aoE8bjd0knfr94mkWvh+MQQAABBBBAAAEE+kaA4Hnf3IohnpEqBs/LaJB1w9ADN0jn/S7ppb7rkclIiNiW1kDo6cq8Zt+XF2kfSGr3OHk0kdd99qib5qBEWgNppwHNWr784bzNQe0ba7P8JPyx7Ea4844ITxuZJY3aPu2m/etk+vE8eShjX4/Y2mDX8PPhe3/cPtKbL5ZxpmTavE32DTeYd9pbv4xnzb9hN8qttGlnjfp+zm78W7KsQKyxt8zGTN8dBxB2OFSaYtrGexWbZaHs8/usRYLnPq6M4IWnXrz8T9JN50lzLZIsRzDJFPHnluB5q00Z96E+VQe3zjlUevS2csqPrKkMdvDc+dr5t9J8S4dz6NldPKW2A4/d3Po1eN6PdaPBLOvLDp63W9Lm1eeStVubn7VOg9V+jzz7cNIp0CMft/25tNgq8ac5rW7oI1fYOAl6N0+5nuU3Ut8pp4x3WRl1Zefb73uPuvaSIzbIulW57I0Fz8/8hbT4mtJm3y92j22XpS7VzrjM++qOeef8pvi3Qy/zUsZvpN45b30z6+8g636hoKVnoDjlgGwptPvuyZZC/r3yBM+d+gzDpW0OloaPyH+u2hEOnP/l4PTlj4qfIZldYvejkllR6rdnHpKO3q2TlBuP9e/H3xieFaVdx9gsZ/T744Iji3fWrp3DU+yvu+PY/Pg96SWOrvlLllywDwIIIIAAAggggMAQFSB4PkRvbN9dVhWD50Z0g6w/yt1QmXe0hae2Pf+IZCq22pY2YigteO500tbvi918NwJ6+k03AtbWRu9V8LyT6/Cx/qD1GuT+WK737fTBDzUg+1zXni5d9odOUx+c49tNX+iRQw76lLWF1iqspe0pWo/arXhv/TKC57W8zLWYtMWPJHeQyNtIE/odh/zKbsz0Odb9rrT6Nq1rjYbW9OvG+YsGz513Ty+85QHSAsvmG/lfK6f++pskqFMrh7fcX1pi7fj9I3ge/lV7FKRnGHFAxO+OIpsDHvddK110TL4AUpFzhY7pRfB85c2TNd+b1/l1/rIEEsu49n4Nnvdr3cj5GoyyvuzgeS3f2/2idWYi1z9uuSCpSzZvrk96fe52sxmFnkOvK3vVKcla1bXOYJ4RyOdv7qxVOz7rM+/OoZt+X5plnuzv2uaAUOi9k3cN5Nozuvw3pOY11bP+Nt1ZyGsS1ztlPdb7VbXsbRc893X5HnsEuu9xni1rXSotTX+XrbO9tOKm0sSTpe3d+vey8lF7xnqRl27U9/LUN/Ortz/C39fNncv9jeelGny/0rbYuzLtuE7+njd47nO5XrzRHtJXV89XHxvMOthgBc9rvx93wvasJZ6OPe/mGcGeuEeq/17Im0b9/s2dJv0OOHG/ZOp4NgQQQAABBBBAAIFxVoDg+Th767nwXALuIe1p3BdZuX1DpT9wPaLbjZ33XRcOHDoYv+a24UafPA2E/ghfbWtpybVb1wmuv7hanq4+TXrsjlyXPSg7+zpW2SIJ7rRby8yZcWOFR4F7ajaPBsoz5WOWi/GImq9t1Lin18c8eX/J03ayVVfADa4O5K6+dTKqu10g0b+ZF5+UvM793VcVH5lUXa3ycj73YtKa20lzLSpN8KV4uv6d+Td9/VnhUTUORGz9U2nBryVr1DZvd1yajIpmCwv4HeZ3jxttHSBrXt+4+Sg3Snp94fuvk27869gOV/giUC/Qj3Wjcamsd7m4ypbSMutLU80QD1j79+xR7LdfLN16Ufidttiq0sb7hAPoDrifsE/2IML8yyT1XAdaQ+W1OwW8/6Z08wVJme93bm3rpNNW6Nfpd/3Km0lLrZuMpgzlp3ac8/Hq89JN55b37h+KZa9/Y+684XeKO1HGTGvPnd8hZdel/OyvsIm07AbSNDOl31fX6W4+PxmdWva3Qz/lpapvqPV2khwEr3VwLRKcrsq1uxxywHih5dvPqOS13/91V9J5253rh+pWe2e706LfGe0GK/jd8cHbydJBnpmqLJfQ7HNM2T5UnziuCwEEEEAAAQQQyCVA8DwXFzsjoGRKs9nnl2atm3rNvZOfeVB67YVsgTY3tMyzuDR8voT0ow+kJ+5O1vYt0qgz6ZRJWvUNlU7zqfuSNOsbJvv5JtrF6256nd5JJh+bU6/R7injPBKhW5un2fQ6t9PO3HgGPp67Jd67dN1Q48Yrj9KvH2nn37HXwHRjTJHfYe+uqP/PHDN/8fEkIJP1t+3yd+EVxt43lw1P3Nv9KbT7Xzh7Dh1MGjZbUs42jzS15wv/4jeQXZM9awL9WDcal8r6WD1wTN30uWzrOrts8Ch0/+eA6OefSk/eK418olg90ukNnzep79Y6T6WV2aGZJu69OlkPvdMtVvYN1rt/KJa9rrfPPLc091fG3mN/f+R57rp1X3vxPovd417kpVPXwTx+lrmlnX/XWCcJzSg0mHkajHP5m9Pl7fTDB/ebdzCureg5bOLnob6dxe+ipx9IOoF5mvayt+ZlyD7/TDr3MOmuy8s+E+khgAACCCCAAAIIVEyA4HnFbhjZRQCBLgl4CkhPgVo/Te8XX0gXHyf945wunZRkEUAAAQQQQAABBMZ05vF6u+5EWb9dd4Z0yQkAIYDAUBZoXjorz9TtQ9mFa+u+QPOU7a88Ix27Z2+WKur+1XIGBBBAAAEEEEAAgRwCBM9zYLErAggMUQGPTtv5cGnEUo0X+PYr0nH7SG++OEQvnMtCAAEEEEAAAQRyCNRG9E/YtBTH+293NguIl1RxEGOSKcZmxjMnnXdEMuU8GwIIDF0Bzyr0rYPGTtvN6N+he6/76cqaZz3w1PDXnp5Ml8+GAAIIIIAAAgggMM4LEDwf5x8BABBAQF6XeftDWteee+AG6dSfAIQAAggggAACCCBQEwhNr/7cI9JRuxVf9qR53WOf6703peP3TqbrZUMAgaEr4LWudzxcY77JahtLZw3d+90vV9b83nnvDenE70kvP90vOSQfCCCAAAIIIIAAAj0UIHjeQ3xOjQACfSKwwS7Sals3ZuazT6RzDpXuvaZPMkk2EEAAAQQQQACBPhDY6sfSkms3ZsRrh5+4n/TSU/kzOOX0yZTtM8zWeKzXzj5mz+IB+fw54QgEEOiVwOJrSJv/SJpwoiQHH70vnby/9NQDvcoR5x3KApNNJe1+tDTTnMlVetT5LRdI5x8xlK+aa0MAAQQQQAABBBDIITAww0Ybjs6xP7sigAACQ0pg1HSz6N2tDtaoqYc1XNcErz+vqU49QOO54YYNAQQQQAABBBBAYIzAx4utrg/W31Wjx5+wQWSih/6hKS86IglCZN0GBvT+hnvr40VXkTQw9qjRX2jya/6sSW6/KGtK7IcAAhUWGD3hRHp3q4P02ewL/fcqJr73Ck1x6fEVviqy3q8Cze+x8d5/S1Od+TNN8BoznfTrPSNfCCCAAAIIIIDAYAsMaOWVcrRuDHb2OB8CCCDQRYFJp5S+9RNpvqVbT3LdmdKlJ3bx5CSNAAIIIIAAAghUUMD1J48Ur43Yq13C6C+kB/4hnfc76cP30i/M6Wyyn7TYypLXUq/fXnpSOn7fbOmkn4k9EECgCgILLSdt/RNpokmT3I6Z0eL70ssFZrSowvWSx94IjFkm4DfSXP9ZJsAdvm44W7rkhN7kh7MigAACCCCAAAII9KUAwfO+vC1kCgEEShdYcRNpuW9I774uvf+2NM2M0sxzSRNP1noqGmpK5ydBBBBAAAEEEBhCAst+Xfrm3tIEjaPPx1zhv9+T7r5Cuv1i6bXnWy962OySj19yHWmyKVv//unH0t9+K91z1RAC41IQQCBVwJ1otj1YWmSlZFeCmqlk7FBA4KurS5v/cOwSAa+/IB23j+Q1z9kQQAABBBBAAAEEEPiPAMFzHgUEEBg3BLym+fo7pV+rG2luvVA6//fp+7IHAggggAACCCAwLgo4yLXFj6Ql1pIG6qZbb7b47BPJ/9U2r2dcW9M45ObR63deLv31N+OiKteMAAKzLyBt/ytpimkTCwc0//AD6eWnsUGgc4HmUeeffyZdcGTS2YsNAQQQQAABBBBAAIE6AYLnPA4IIDBuCGQNno98XDrxe0wTOm48FVwlAggggAACCBQVmGgSabMfSF9ZtXXa9SJpfjFKuuNS6Tyvm/5FkRQ4BgEEhoLAWttJa35bGm/8ZPQ5HZuHwl3tj2toHnX+2J3Sn37IO6c/7g65QAABBBBAAAEE+kqA4Hlf3Q4ygwACXRPIEjx/4V/SaT+V3nqla9kgYQQQQAABBBBAYMgIeAT6chtJDnZNPnXxy3Ldy6P/Hr21eBociQACQ0PAHXN2OFSa+yvJ9XzwtnTKgdKzjwyN6+MqeiPg52rXI6XZ5kvOz6wGvbkPnBUBBBBAAAEEEKiIAMHzitwosokAAh0KrLKFtMEu4alFvbbmTX+TrvyzNOqzDk/E4QgggAACCCCAwDgm4KCE61pLrydNNUP7qdxrNB5p/uIT0s3nS/dczci/ceyR4XIRaCvQPH07I4R5YDoVWGtbac3tpPHGS5YT+dtvpbuv7DRVjkcAAQQQQAABBBAYogIEz4fojeWyEEAgIPDlhaSvriHNPFfyx3+/Iz10k/TILdInH0GGAAIIIIAAAggg0KnApFNKCyybjO6bac5k6uXa5rrXC49LT96XBM7ptNipNscjMHQFppxemmKa5Prc2ea1Fygzhu7d7u6VjT+hNGz2JHDuzcHz10fSaau76qSOAAIIIIAAAghUWoDgeaVvH5lHAAEEEEAAAQQQQAABBBBAAAEEEEAAAQQQQAABBBBAAAEEEChDgOB5GYqkgQACCCCAAAIIIIAAAggggAACCCCAAAIIIIAAAggggAACCCBQaQGC55W+fWQeAQQQQAABBBBAAAEEEEAAAQQQQAABBBBAAAEEEEAAAQQQQKAMAYLnZSiSBgIIIIAAAggggAACCCCAAAIIIIAAAggggAACCCCAAAIIIIBApQUInlf69pF5BBBAAAEEEEAAAQQQQAABBBBAAAEEEEAAAQQQQAABBBBAAIEyBAiel6FIGggggAACCCCAAAIIIIAAAggggAACCCCAAAIIIIAAAggggAAClRYgeF7p20fmEUAAAQQQQAABBBBAAAEEEEAAAQQQQAABBBBAAAEEEEAAAQTKEBhYee+9RpeREGkggAACCCCAAAIIIIAAAggggAACCCCAAAIIIIAAAggggAACCCBQVYEBrbIywfOq3j3yjQACCCCAAAIIIIAAAggggAACCCCAAAIIIIAAAggggAACCCBQigDB81IYSQQBBBBAAAEEEEAAAQQQQAABBBBAAAEEEEAAAQQQQAABBBBAoMoCBM+rfPfIOwIIIIAAAggggAACCCCAAAIIIIAAAggggAACCCCAAAIIIIBAKQIEz0thJBEEEEAAAQQQQAABBBBAAAEEEEAAAQQQQAABBBBAAAEEEEAAgSoLEDyv8t0j7wgggAACCCCAAAIIIIAAAggggAACCCCAAAIIIIAAAggggAACpQgQPC+FkUQQQAABBBBAAAEEEEAAAQQQQAABBBBAAAEEEEAAAQQQQAABBKosQPC8ynePvCOAAAIIIIAAAggggAACCCCAAAIIIIAAAggggAACCCCAAAIIlCJA8LwURhJBAAEEEEAAAQQQQAABBBBAAAEEEEAAAQQQQAABBBBAAAEEEKiyAMHzKt898o4AAggggAACCCCAAAIIIIAAAggggAACCCCAAAIIIIAAAgggUIoAwfNSGEkEAQQQQAABBBBAAAEEEEAAAQQQQAABBBBAAAEEEEAAAQQQQKDKAhw5KYQAACAASURBVATPq3z3yDsCCCCAAAIIIIAAAggggAACCCCAAAIIIIAAAggggAACCCCAQCkCBM9LYSQRBBBAAAEEEEAAAQQQQAABBBBAAAEEEEAAAQQQQAABBBBAAIEqCxA8r/LdI+8IIIAAAggggAACCCCAAAIIIIAAAggggAACCCCAAAIIIIAAAqUIEDwvhZFEEEAAAQQQQAABBBBAAAEEEEAAAQQQQAABBBBAAAEEEEAAAQSqLEDwvMp3j7wjgAACCCCAAAIIIIAAAggggAACCCCAAAIIIIAAAggggAACCJQiMKDVVhldSkokggACCCCAAAIIIIAAAggggAACCCCAAAIIIIAAAggggAACCCCAQEUFCJ5X9MaRbQQQQAABBBBAAAEEEEAAAQQQQAABBBBAAAEEEEAAAQQQQACB8gQInpdnSUoIIIAAAggggAACCCCAAAIIIIAAAggggAACCCCAAAIIIIAAAhUVIHhe0RtHthFAAAEEEEAAAQQQQAABBBBAAAEEEEAAAQQQQAABBBBAAAEEyhMgeF6eJSkhgAACCCCAAAIIIIAAAggggAACCCCAAAIIIIAAAggggAACCFRUgOB5RW8c2UYAAQQQQAABBBBAAAEEEEAAAQQQQAABBBBAAAEEEEAAAQQQKE+A4Hl5lqSEAAIIIIAAAggggAACCCCAAAIIIIAAAggggAACCCCAAAIIIFBRAYLnFb1xZBsBBBBAAAEEEEAAAQQQQAABBBBAAAEEEEAAAQQQQAABBBBAoDwBguflWZISAggggAACCCCAAAIIIIAAAggggAACCCCAAAIIIIAAAggggEBFBQieV/TGkW0EEEAAAQQQQAABBBBAAAEEEEAAAQQQQAABBBBAAAEEEEAAgfIECJ6XZ0lKCCCAAAIIIIAAAggggAACCCCAAAIIIIAAAggggAACCCCAAAIVFSB4XtEbR7YRQAABBBBAAAEEEEAAAQQQQAABBBBAAAEEEEAAAQQQQAABBMoTIHheniUpIYAAAggggAACCCCAAAIIIIAAAggggAACCCCAAAIIIIAAAghUVIDgeUVvHNlGAAEEEEAAAQQQQAABBBBAAAEEEEAAAQQQQAABBBBAAAEEEChPgOB5eZakhAACCCCAAAIIIIAAAggggAACCCCAAAIIIIAAAggggAACCCBQUYGBlffdZ3RF8062EUAAAQQQQAABBBBAAAEEEEAAAQQQQAABBBBAAAEEEEAAAQQQKEVgQKuvSvC8FEoSQQABBBBAAAEEEEAAAQQQQAABBBBAAAEEEEAAAQQQQAABBBCoqgDB86reOfKNAAIIIIAAAggggAACCCCAAAIIIIAAAggggAACCCCAAAIIIFCaAMHz0ihJCAEEEEAAAQQQQAABBBBAAAEEEEAAAQQQQAABBBBAAAEEEECgqgIEz6t658g3AggggAACCCCAAAIIIIAAAggggAACCCCAAAIIIIAAAggggEBpAgTPS6MkIQQQQAABBBBAAAEEEEAAAQQQQAABBBBAAAEEEEAAAQQQQACBqgoQPK/qnSPfCCCAAAIIIIAAAggggAACCCCAAAIIIIAAAggggAACCCCAAAKlCRA8L42ShBBAAAEEEEAAAQQQQAABBBBAAAEEEEAAAQQQQAABBBBAAAEEqipA8Lyqd458I4AAAggggAACCCCAAAIIIIAAAggggAACCCCAAAIIIIAAAgiUJkDwvDRKEkIAAQQQQAABBBBAAAEEEEAAAQQQQAABBBBAAAEEEEAAAQQQqKoAwfOq3jnyjQACCCCAAAIIIIAAAggggAACCCCAAAIIIIAAAggggAACCCBQmgDB89IoSQgBBBBAAAEEEEAAAQQQQAABBBBAAAEEEEAAAQQQQAABBBBAoKoCBM+reufINwIIIIAAAggggAACCCCAAAIIIIAAAggggAACCCCAAAIIIIBAaQIEz0ujJCEEEEAAAQQQQAABBBBAAAEEEEAAAQQQQAABBBBAAAEEEEAAgaoKEDyv6p0j3wgggAACCCCAAAIIIIAAAggggAACCCCAAAIIIIAAAggggAACpQkMzLDJN0eXlhoJIYAAAggggAACCCCAAAIIIIAAAggggAACCCCAAAIIIIAAAgggUEGBAa2xGsHzCt44sowAAggggAACCCCAAAIIIIAAAggggAACCCCAAAIIIIAAAgggUJ4AwfPyLEkJAQQQQAABBBBAAAEEEEAAAQQQQAABBBBAAAEEEEAAAQQQQKCiAgTPK3rjyDYCCCCAAAIIIIAAAggggAACCCCAAAIIIIAAAggggAACCCCAQHkCBM/LsyQlBBBAAAEEEEAAAQQQQAABBBBAAAEEEEAAAQQQQAABBBBAAIGKChA8r+iNI9sIIIAAAggggAACCCCAAAIIIIAAAggggAACCCCAAAIIIIAAAuUJEDwvz5KUEEAAAQQQQAABBBBAAAEEEEAAAQQQQAABBBBAAAEEEEAAAQQqKkDwvKI3jmwjgAACCCCAAAIIIIAAAggggAACCCCAAAIIIIAAAggggAACCJQnQPC8PEtSQgABBBBAAAEEEEAAAQQQQAABBBBAAAEEEEAAAQQQQAABBBCoqADB84reOLKNAAIIIIAAAggggAACCCCAAAIIIIAAAggggAACCCCAAAIIIFCeAMHz8ixJCQEEEEAAAQQQQAABBBBAAAEEEEAAAQQQQAABBBBAAAEEEECgogIEzyt648g2AggggAACCCCAAAIIIIAAAggggAACCCCAAAIIIIAAAggggEB5AgTPy7MkJQQQQAABBBBAAAEEEEAAAQQQQAABBBBAAAEEEEAAAQQQQACBigoQPK/ojSPbCCCAAAIIIIAAAggggAACCCCAAAIIIIAAAggggAACCCCAAALlCRA8L8+SlBBAAAEEEEAAAQQQQAABBBBAAAEEEEAAAQQQQAABBBBAAAEEKipA8LyiN45sI4AAAggggAACCCCAAAIIIIAAAggggAACCCCAAAIIIIAAAgiUJzCw/D57jy4vOVJCAAEEEEAAAQQQQAABBBBAAAEEEEAAAQQQQAABBBBAAAEEEECgegIDWnMNgufVu2/kGAEEEEAAAQQQQAABBBBAAAEEEEAAAQQQQAABBBBAAAEEEECgRAGC5yVikhQCCCCAAAIIIIAAAggggAACCCCAAAIIIIAAAggggAACCCCAQDUFCJ5X876RawQQQAABBBBAAAEEEEAAAQQQQAABBBBAAAEEEEAAAQQQQACBEgUInpeISVIIIIAAAggggAACCCCAAAIIIIAAAggggAACCCCAAAIIIIAAAtUUIHhezftGrhFAAAEEEEAAAQQQQAABBBBAAAEEEEAAAQQQQAABBBBAAAEEShQgeF4iJkkhgAACCCCAAAIIIIAAAggggAACCCCAAAIIIIAAAggggAACCFRTgOB5Ne8buUYAAQQQQAABBBBAAAEEEEAAAQQQQAABBBBAAAEEEEAAAQQQKFGA4HmJmCSFAAIIIIAAAggggAACCCCAAAIIIIAAAggggAACCCCAAAIIIFBNAYLn1bxv5BoBBBBAAAEEEEAAAQQQQAABBBBAAAEEEEAAAQQQQAABBBBAoEQBguclYpIUAggggAACCCCAAAIIIIAAAggggAACCCCAAAIIIIAAAggggEA1BQieV/O+kWsEEEAAAQQQQAABBBBAAAEEEEAAAQQQQAABBBBAAAEEEEAAgRIFCJ6XiElSCCCAAAIIIIAAAggggAACCCCAAAIIIIAAAggggAACCCCAAALVFCB4Xs37Rq4RQAABBBBAAAEEEEAAAQQQQAABBBBAAAEEEEAAAQQQQAABBEoUIHheIiZJIYAAAggggAACCCCAAAIIIIAAAggggAACCCCAAAIIIIAAAghUU2BgxHe2G13NrJNrBBBAAAEEEEAAAQQQQAABBBBAAAEEEEAAAQQQQAABBBBAAAEEyhEY0FprEjwvx5JUEEAAAQQQQAABBBBAAAEEEEAAAQQQQAABBBBAAAEEEEAAAQQqKkDwvKI3jmwjgAACCCCAAAIIIIAAAggggAACCCCAAAIIIIAAAggggAACCJQnQPC8PEtSQgABBBBAAAEEEEAAAQQQQAABBBBAAAEEEEAAAQQQQAABBBCoqADB84reOLKNAAIIIIAAAggggAACCCCAAAIIIIAAAggggAACCCCAAAIIIFCeAMHz8ixJCQEEEEAAAQQQQAABBBBAAAEEEEAAAQQQQAABBBBAAAEEEECgogIEzyt648g2AggggAACCCCAAAIIIIAAAggggAACCCCAAAIIIIAAAggggEB5AgTPy7MkJQQQQAABBBBAAAEEEEAAAQQQQAABBBBAAAEEEEAAAQQQQACBigoQPK/ojSPbCCCAAAIIIIAAAggggAACCCCAAAIIIIAAAggggAACCCCAAALlCRA8L8+SlBBAAAEEEEAAAQQQQAABBBBAAAEEEEAAAQQQQAABBBBAAAEEKipA8LyiN45sI4AAAggggAACCCCAAAIIIIAAAggggAACCCCAAAIIIIAAAgiUJ0DwvDxLUkIAAQQQQAABBBBAAAEEEEAAAQQQQAABBBBAAAEEEEAAAQQQqKgAwfOK3jiyjQACCCCAAAIIIIAAAggggAACCCCAAAIIIIAAAggggAACCCBQngDB8/IsSQkBBBBAAAEEEEAAAQQQQAABBBBAAAEEEEAAAQQQQAABBBBAoKICBM8reuPINgIIIIAAAggggAACCCCAAAIIIIAAAggggAACCCCAAAIIIIBAeQIEz8uzJCUEEEAAAQQQQAABBBBAAAEEEEAAAQQQQAABBBBAAAEEEEAAgYoKDCyx++6jK5p3so0AAggggAACCCCAAAIIIIAAAggggAACCCCAAAIIIIAAAggggEApAgNaey2C56VQkggCCCCAAAIIIIAAAggggAACCCCAAAIIIIAAAggggAACCCCAQFUFCJ5X9c6RbwQQQAABBBBAAAEEEEAAAQQQQAABBBBAAAEEEEAAAQQQQACB0gQInpdGSUIIIIAAAggggAACCCCAAAIIIIAAAggggAACCCCAAAIIIIAAAlUVIHhe1TtHvhFAAAEEEEAAAQQQQAABBBBAAAEEEEAAAQQQQAABBBBAAAEEShMgeF4aJQkhgAACCCCAAAIIIIAAAggggAACCCCAAAIIIIAAAggggAACCFRVgOB5Ve8c+UYAAQQQQAABBBBAAAEEEEAAAQQQQAABBBBAAAEEEEAAAQQQKE2A4HlplCSEAAIIIIAAAggggAACCCCAAAIIIIAAAggggAACCCCAAAIIIFBVAYLnVb1z5BsBBBBAAAEEEEAAAQQQQAABBBBAAAEEEEAAAQQQQAABBBBAoDQBguelUZIQAggggAACCCCAAAIIIIAAAggggAACCCCAAAIIIIAAAggggEBVBQieV/XOkW8EEEAAAQQQQAABBBBAAAEEEEAAAQQQQAABBBBAAAEEEEAAgdIECJ6XRklCCCCAAAIIIIAAAggggAACCCCAAAIIIIAAAggggAACCCCAAAJVFSB4XtU7R74RQAABBBBAAAEEEEAAAQQQQAABBBBAAAEEEEAAAQQQQAABBEoTIHheGiUJIYAAAggggAACCCCAAAIIIIAAAggggAACCCCAAAIIIIAAAghUVYDgeVXvHPlGAAEEEEAAAQQQQAABBBBAAAEEEEAAAQQQQAABBBBAAAEEEChNYGCJPXYfXVpqJIQAAggggAACCCCAAAIIIIAAAggggAACCCCAAAIIIIAAAggggEAFBQa07toEzyt448gyAggggAACCCCAAAIIIIAAAggggAACCCCAAAIIIIAAAggggEB5AgTPy7MkJQQQQAABBBBAAAEEEEAAAQQQQAABBBBAAAEEEEAAAQQQQACBigoQPK/ojSPbCCCAAAIIIIAAAggggAACCCCAAAIIIIAAAggggAACCCCAAALlCRA8L8+SlBBAAAEEEEAAAQQQQAABBBBAAAEEEEAAAQQQQAABBBBAAAEEKipA8LyiN45sI4AAAggggAACCCCAAAIIIIAAAggggAACCCCAAAIIIIAAAgiUJ0DwvDxLUkIAAQQQQAABBBBAAAEEEEAAAQQQQAABBBBAAAEEEEAAAQQQqKgAwfOK3jiyjQACCCCAAAIIIIAAAggggAACCCCAAAIIIIAAAggggAACCCBQngDB8/IsSQkBBBBAAAEEEEAAAQQQQAABBBBAAAEEEEAAAQQQQAABBBBAoKICBM8reuPINgIIIIAAAggggAACCCCAAAIIIIAAAggggAACCCCAAAIIIIBAeQIEz8uzJCUEEEAAAQQQQAABBBBAAAEEEEAAAQQQQAABBBBAAAEEEEAAgYoKEDyv6I0j2wgggAACCCCAAAIIIIAAAggggAACCCCAAAIIIIAAAggggAAC5QkQPC/PkpQQQAABBBBAAAEEEEAAAQQQQAABBBBAAAEEEEAAAQQQQAABBCoqQPC8ojeObCOAAAIIIIAAAggggAACCCCAAAIIIIAAAggggAACCCCAAAIIlCdA8Lw8S1JCAAEEEEAAAQQQQAABBBBAAAEEEEAAAQQQQAABBBBAAAEEEKioAMHzit44so0AAggggAACCCCAAAIIIIAAAggggAACCCCAAAIIIIAAAgggUJ7AwIgddxhdXnKkhAACCCCAAAIIIIAAAggggAACCCCAAAIIIIAAAggggAACCCCAQPUEBrTeOgTPq3ffyDECCCCAAAIIIIAAAggggAACCCCAAAIIIIAAAggggAACCCCAQIkCBM9LxCQpBBBAAAEEEEAAAQQQQAABBBBAAAEEEEAAAQQQQAABBBBAAIFqChA8r+Z9I9cIIIAAAggggAACCCCAAAIIIIAAAggggAACCCCAAAIIIIAAAiUKEDwvEZOkEEAAAQQQQAABBBBAAAEEEEAAAQQQQAABBBBAAAEEEEAAAQSqKUDwvJr3jVwjgAACCCCAAAIIIIAAAggggAACCCCAAAIIIIAAAggggAACCJQoQPC8REySQgABBBBAAAEEEEAAAQQQQAABBBBAAAEEEEAAAQQQQAABBBCopgDB82reN3KNAAIIIIAAAggggAACCCCAAAIIIIAAAggggAACCCCAAAIIIFCiAMHzEjFJCgEEEEAAAQQQQAABBBBAAAEEEEAAAQQQQAABBBBAAAEEEECgmgIEz6t538g1AggggAACCCCAAAIIIIAAAggggAACCCCAAAIIIIAAAggggECJAgTPS8QkKQQQQAABBBBAAAEEEEAAAQQQQAABBBBAAAEEEEAAAQQQQACBagoQPK/mfSPXCCCAAAIIIIAAAggggAACCCCAAAIIIIAAAggggAACCCCAAAIlChA8LxGTpBBAAAEEEEAAAQQQQAABBBBAAAEEEEAAAQQQQAABBBBAAAEEqilA8Lya941cI4AAAggggAACCCCAAAIIIIAAAggggAACCCCAAAIIIIAAAgiUKEDwvERMkkIAAQQQQAABBBBAAAEEEEAAAQQQQAABBP6fPTtJwuwqjwD6brCG2kJtoIY1qKmxMWAaySCE6Iw6gwS2EE2YTmATgICZ7SXYO2BzPMJzDzMrIuM/G8iX73x3lgQIECBAgAABAgQ2Bc7zf/3+vVldawIECBAgQIAAAQIECBAgQIAAAQIECBAgQIAAAQIECBAgkBE419990niesZRCgAABAgQIECBAgAABAgQIECBAgAABAgQIECBAgAABAqMCxvPRw6lNgAABAgQIECBAgAABAgQIECBAgAABAgQIECBAgAABAjkB43nOUhIBAgQIECBAgAABAgQIECBAgAABAgQIECBAgAABAgQIjAoYz0cPpzYBAgQIECBAgAABAgQIECBAgAABAgQIECBAgAABAgQI5ASM5zlLSQQIECBAgAABAgQIECBAgAABAgQIECBAgAABAgQIECAwKmA8Hz2c2gQIECBAgAABAgQIECBAgAABAgQIECBAgAABAgQIECCQEzCe5ywlESBAgAABAgQIECBAgAABAgQIECBAgAABAgQIECBAgMCogPF89HBqEyBAgAABAgQIECBAgAABAgQIECBAgAABAgQIECBAgEBOwHies5REgAABAgQIECBAgAABAgQIECBAgAABAgQIECBAgAABAqMCxvPRw6lNgAABAgQIECBAgAABAgQIECBAgAABAgQIECBAgAABAjkB43nOUhIBAgQIECBAgAABAgQIECBAgAABAgQIECBAgAABAgQIjAoYz0cPpzYBAgQIECBAgAABAgQIECBAgAABAgQIECBAgAABAgQI5ASM5zlLSQQIECBAgAABAgQIECBAgAABAgQIECBAgAABAgQIECAwKmA8Hz2c2gQIECBAgAABAgQIECBAgAABAgQIECBAgAABAgQIECCQEzCe5ywlESBAgAABAgQIECBAgAABAgQIECBAgAABAgQIECBAgMCowHny2pfu0e5qEyBAgAABAgQIECBAgAABAgQIECBAgAABAgQIECBAgACBiMC5PvW3xvMIpRACBAgQIECAAAECBAgQIECAAAECBAgQIECAAAECBAgQWBUwnq9eTm8CBAgQIECAAAECBAgQIECAAAECBAgQIECAAAECBAgQiAkYz2OUgggQIECAAAECBAgQIECAAAECBAgQIECAAAECBAgQIEBgVcB4vno5vQkQIECAAAECBAgQIECAAAECBAgQIECAAAECBAgQIEAgJmA8j1EKIkCAAAECBAgQIECAAAECBAgQIECAAAECBAgQIECAAIFVAeP56uX0JkCAAAECBAgQIECAAAECBAgQIECAAAECBAgQIECAAIGYgPE8RimIAAECBAgQIECAAAECBAgQIECAAAECBAgQIECAAAECBFYFjOerl9ObAAECBAgQIECAAAECBAgQIECAAAECBAgQIECAAAECBGICxvMYpSACBAgQIECAAAECBAgQIECAAAECBAgQIECAAAECBAgQWBUwnq9eTm8CBAgQIECAAAECBAgQIECAAAECBAgQIECAAAECBAgQiAkYz2OUgggQIECAAAECBAgQIECAAAECBAgQIECAAAECBAgQIEBgVcB4vno5vQkQIECAAAECBAgQIECAAAECBAgQIECAAAECBAgQIEAgJmA8j1EKIkCAAAECBAgQIECAAAECBAgQIECAAAECBAgQIECAAIFVAeP56uX0JkCAAAECBAgQIECAAAECBAgQIECAAAECBAgQIECAAIGYwHnxox/esTRBBAgQIECAAAECBAgQIECAAAECBAgQIECAAAECBAgQIEBgUOBcn/6U8XzwcCoTIECAAAECBAgQIECAAAECBAgQIECAAAECBAgQIECAQE7AeJ6zlESAAAECBAgQIECAAAECBAgQIECAAAECBAgQIECAAAECowLG89HDqU2AAAECBAgQIECAAAECBAgQIECAAAECBAgQIECAAAECOQHjec5SEgECBAgQIECAAAECBAgQIECAAAECBAgQIECAAAECBAiMChjPRw+nNgECBAgQIECAAAECBAgQIECAAAECBAgQIECAAAECBAjkBIznOUtJBAgQIECAAAECBAgQIECAAAECBAgQIECAAAECBAgQIDAqYDwfPZzaBAgQIECAAAECBAgQIECAAAECBAgQIECAAAECBAgQIJATMJ7nLCURIECAAAECBAgQIECAAAECBAgQIECAAAECBAgQIECAwKiA8Xz0cGoTIECAAAECBAgQIECAAAECBAgQIECAAAECBAgQIECAQE7AeJ6zlESAAAECBAgQIECAAAECBAgQIECAAAECBAgQIECAAAECowLG89HDqU2AAAECBAgQIECAAAECBAgQIECAAAECBAgQIECAAAECOQHjec5SEgECBAgQIECAAAECBAgQIECAAAECBAgQIECAAAECBAiMChjPRw+nNgECBAgQIECAAAECBAgQIECAAAECBAgQIECAAAECBAjkBIznOUtJBAgQIECAAAECBAgQIECAAAECBAgQIECAAAECBAgQIDAqYDwfPZzaBAgQIECAAAECBAgQIECAAAECBAgQIECAAAECBAgQIJATONdn/v7OxUkiQIAAAQIECBAgQIAAAQIECBAgQIAAAQIECBAgQIAAAQJ7AsbzvZtpTIAAAQIECBAgQIAAAQIECBAgQIAAAQIECBAgQIAAAQJhAeN5GFQcAQIECBAgQIAAAQIECBAgQIAAAQIECBAgQIAAAQIECOwJGM/3bqYxAQIECBAgQIAAAQIECBAgQIAAAQIECBAgQIAAAQIECIQFjOdhUHEECBAgQIAAAQIECBAgQIAAAQIECBAgQIAAAQIECBAgsCdgPN+7mcYECBAgQIAAAQIECBAgQIAAAQIECBAgQIAAAQIECBAgEBYwnodBxREgQIAAAQIECBAgQIAAAQIECBAgQIAAAQIECBAgQIDAnoDxfO9mGhMgQIAAAQIECBAgQIAAAQIECBAgQIAAAQIECBAgQIBAWMB4HgYVR4AAAQIECBAgQIAAAQIECBAgQIAAAQIECBAgQIAAAQJ7AsbzvZtpTIAAAQIECBAgQIAAAQIECBAgQIAAAQIECBAgQIAAAQJhAeN5GFQcAQIECBAgQIAAAQIECBAgQIAAAQIECBAgQIAAAQIECOwJGM/3bqYxAQIECBAgQIAAAQIECBAgQIAAAQIECBAgQIAAAQIECIQFjOdhUHEECBAgQIAAAQIECBAgQIAAAQIECBAgQIAAAQIECBAgsCdgPN+7mcYECBAgQIAAAQIECBAgQIAAAQIECBAgQIAAAQIECBAgEBYwnodBxREgQIAAAQIECBAgQIAAAQIECBAgQIAAAQIECBAgQIDAnsB58ZMf3Xu1NSZAgAABAgQIECBAgAABAgQIECBAgAABAgQIECBAgAABAjmBc33208bznKckcjjpzgAAIABJREFUAgQIECBAgAABAgQIECBAgAABAgQIECBAgAABAgQIEBgUMJ4PHk1lAgQIECBAgAABAgQIECBAgAABAgQIECBAgAABAgQIEMgKGM+zntIIECBAgAABAgQIECBAgAABAgQIECBAgAABAgQIECBAYFDAeD54NJUJECBAgAABAgQIECBAgAABAgQIECBAgAABAgQIECBAICtgPM96SiNAgAABAgQIECBAgAABAgQIECBAgAABAgQIECBAgACBQQHj+eDRVCZAgAABAgQIECBAgAABAgQIECBAgAABAgQIECBAgACBrIDxPOspjQABAgQIECBAgAABAgQIECBAgAABAgQIECBAgAABAgQGBYzng0dTmQABAgQIECBAgAABAgQIECBAgAABAgQIECBAgAABAgSyAsbzrKc0AgQIECBAgAABAgQIECBAgAABAgQIECBAgAABAgQIEBgUMJ4PHk1lAgQIECBAgAABAgQIECBAgAABAgQIECBAgAABAgQIEMgKGM+zntIIECBAgAABAgQIECBAgAABAgQIECBAgAABAgQIECBAYFDAeD54NJUJECBAgAABAgQIECBAgAABAgQIECBAgAABAgQIECBAICtgPM96SiNAgAABAgQIECBAgAABAgQIECBAgAABAgQIECBAgACBQQHj+eDRVCZAgAABAgQIECBAgAABAgQIECBAgAABAgQIECBAgACBrMB58sbrdzZSGgECBAgQIECAAAECBAgQIECAAAECBAgQIECAAAECBAgQ2BI41z98xni+dTNtCRAgQIAAAQIECBAgQIAAAQIECBAgQIAAAQIECBAgQCAsYDwPg4ojQIAAAQIECBAgQIAAAQIECBAgQIAAAQIECBAgQIAAgT0B4/nezTQmQIAAAQIECBAgQIAAAQIECBAgQIAAAQIECBAgQIAAgbCA8TwMKo4AAQIECBAgQIAAAQIECBAgQIAAAQIECBAgQIAAAQIE9gSM53s305gAAQIECBAgQIAAAQIECBAgQIAAAQIECBAgQIAAAQIEwgLG8zCoOAIECBAgQIAAAQIECBAgQIAAAQIECBAgQIAAAQIECBDYEzCe791MYwIECBAgQIAAAQIECBAgQIAAAQIECBAgQIAAAQIECBAICxjPw6DiCBAgQIAAAQIECBAgQIAAAQIECBAgQIAAAQIECBAgQGBPwHi+dzONCRAgQIAAAQIECBAgQIAAAQIECBAgQIAAAQIECBAgQCAsYDwPg4ojQIAAAQIECBAgQIAAAQIECBAgQIAAAQIECBAgQIAAgT0B4/nezTQmQIAAAQIECBAgQIAAAQIECBAgQIAAAQIECBAgQIAAgbCA8TwMKo4AAQIECBAgQIAAAQIECBAgQIAAAQIECBAgQIAAAQIE9gSM53s305gAAQIECBAgQIAAAQIECBAgQIAAAQIECBAgQIAAAQIEwgLG8zCoOAIECBAgQIAAAQIECBAgQIAAAQIECBAgQIAAAQIECBDYEzCe791MYwIECBAgQIAAAQIECBAgQIAAAQIECBAgQIAAAQIECBAIC5znP/7hHc4UR4AAAQIECBAgQIAAAQIECBAgQIAAAQIECBAgQIAAAQIEpgTO9bnPGs+nTqYsAQIECBAgQIAAAQIECBAgQIAAAQIECBAgQIAAAQIECKQFjOdpUXkECBAgQIAAAQIECBAgQIAAAQIECBAgQIAAAQIECBAgMCdgPJ87mcIECBAgQIAAAQIECBAgQIAAAQIECBAgQIAAAQIECBAgkBYwnqdF5REgQIAAAQIECBAgQIAAAQIECBAgQIAAAQIECBAgQIDAnIDxfO5kChMgQIAAAQIECBAgQIAAAQIECBAgQIAAAQIECBAgQIBAWsB4nhaVR4AAAQIECBAgQIAAAQIECBAgQIAAAQIECBAgQIAAAQJzAsbzuZMpTIAAAQIECBAgQIAAAQIECBAgQIAAAQIECBAgQIAAAQJpAeN5WlQeAQIECBAgQIAAAQIECBAgQIAAAQIECBAgQIAAAQIECMwJGM/nTqYwAQIECBAgQIAAAQIECBAgQIAAAQIECBAgQIAAAQIECKQFjOdpUXkECBAgQIAAAQIECBAgQIAAAQIECBAgQIAAAQIECBAgMCdgPJ87mcIECBAgQIAAAQIECBAgQIAAAQIECBAgQIAAAQIECBAgkBYwnqdF5REgQIAAAQIECBAgQIAAAQIECBAgQIAAAQIECBAgQIDAnIDxfO5kChMgQIAAAQIECBAgQIAAAQIECBAgQIAAAQIECBAgQIBAWsB4nhaVR4AAAQIECBAgQIAAAQIECBAgQIAAAQIECBAgQIAAAQJzAufpP79zz7VWmAABAgQIECBAgAABAgQIECBAgAABAgQIECBAgAABAgQIBAXO9fnPGc+DoKIIECBAgAABAgQIECBAgAABAgQIECBAgAABAgQIECBAYE/AeL53M40JECBAgAABAgQIECBAgAABAgQIECBAgAABAgQIECBAICxgPA+DiiNAgAABAgQIECBAgAABAgQIECBAgAABAgQIECBAgACBPQHj+d7NNCZAgAABAgQIECBAgAABAgQIECBAgAABAgQIECBAgACBsIDxPAwqjgABAgQIECBAgAABAgQIECBAgAABAgQIECBAgAABAgT2BIznezfTmAABAgQIECBAgAABAgQIECBAgAABAgQIECBAgAABAgTCAsbzMKg4AgQIECBAgAABAgQIECBAgAABAgQIECBAgAABAgQIENgTMJ7v3UxjAgQIECBAgAABAgQIECBAgAABAgQIECBAgAABAgQIEAgLGM/DoOIIECBAgAABAgQIECBAgAABAgQIECBAgAABAgQIECBAYE/AeL53M40JECBAgAABAgQIECBAgAABAgQIECBAgAABAgQIECBAICxgPA+DiiNAgAABAgQIECBAgAABAgQIECBAgAABAgQIECBAgACBPQHj+d7NNCZAgAABAgQIECBAgAABAgQIECBAgAABAgQIECBAgACBsIDxPAwqjgABAgQIECBAgAABAgQIECBAgAABAgQIECBAgAABAgT2BIznezfTmAABAgQIECBAgAABAgQIECBAgAABAgQIECBAgAABAgTCAsbzMKg4AgQIECBAgAABAgQIECBAgAABAgQIECBAgAABAgQIENgTOM8+/ODeq60xAQIECBAgQIAAAQIECBAgQIAAAQIECBAgQIAAAQIECBDICZzri583nuc8JREgQIAAAQIECBAgQIAAAQIECBAgQIAAAQIECBAgQIDAoIDxfPBoKhMgQIAAAQIECBAgQIAAAQIECBAgQIAAAQIECBAgQIBAVsB4nvWURoAAAQIECBAgQIAAAQIECBAgQIAAAQIECBAgQIAAAQKDAsbzwaOpTIAAAQIECBAgQIAAAQIECBAgQIAAAQIECBAgQIAAAQJZAeN51lMaAQIECBAgQIAAAQIECBAgQIAAAQIECBAgQIAAAQIECAwKGM8Hj6YyAQIECBAgQIAAAQIECBAgQIAAAQIECBAgQIAAAQIECGQFjOdZT2kECBAgQIAAAQIECBAgQIAAAQIECBAgQIAAAQIECBAgMChgPB88msoECBAgQIAAAQIECBAgQIAAAQIECBAgQIAAAQIECBAgkBUwnmc9pREgQIAAAQIECBAgQIAAAQIECBAgQIAAAQIECBAgQIDAoIDxfPBoKhMgQIAAAQIECBAgQIAAAQIECBAgQIAAAQIECBAgQIBAVsB4nvWURoAAAQIECBAgQIAAAQIECBAgQIAAAQIECBAgQIAAAQKDAsbzwaOpTIAAAQIECBAgQIAAAQIECBAgQIAAAQIECBAgQIAAAQJZAeN51lMaAQIECBAgQIAAAQIECBAgQIAAAQIECBAgQIAAAQIECAwKGM8Hj6YyAQIECBAgQIAAAQIECBAgQIAAAQIECBAgQIAAAQIECGQFzrMPP7izkdIIECBAgAABAgQIECBAgAABAgQIECBAgAABAgQIECBAgMCWwLle+YLxfOtm2hIgQIAAAQIECBAgQIAAAQIECBAgQIAAAQIECBAgQIBAWMB4HgYVR4AAAQIECBAgQIAAAQIECBAgQIAAAQIECBAgQIAAAQJ7AsbzvZtpTIAAAQIECBAgQIAAAQIECBAgQIAAAQIECBAgQIAAAQJhAeN5GFQcAQIECBAgQIAAAQIECBAgQIAAAQIECBAgQIAAAQIECOwJGM/3bqYxAQIECBAgQIAAAQIECBAgQIAAAQIECBAgQIAAAQIECIQFjOdhUHEECBAgQIAAAQIECBAgQIAAAQIECBAgQIAAAQIECBAgsCdgPN+7mcYECBAgQIAAAQIECBAgQIAAAQIECBAgQIAAAQIECBAgEBYwnodBxREgQIAAAQIECBAgQIAAAQIECBAgQIAAAQIECBAgQIDAnoDxfO9mGhMgQIAAAQIECBAgQIAAAQIECBAgQIAAAQIECBAgQIBAWMB4HgYVR4AAAQIECBAgQIAAAQIECBAgQIAAAQIECBAgQIAAAQJ7AsbzvZtpTIAAAQIECBAgQIAAAQIECBAgQIAAAQIECBAgQIAAAQJhAeN5GFQcAQIECBAgQIAAAQIECBAgQIAAAQIECBAgQIAAAQIECOwJGM/3bqYxAQIECBAgQIAAAQIECBAgQIAAAQIECBAgQIAAAQIECIQFjOdhUHEECBAgQIAAAQIECBAgQIAAAQIECBAgQIAAAQIECBAgsCdgPN+7mcYECBAgQIAAAQIECBAgQIAAAQIECBAgQIAAAQIECBAgEBY4T99/7w5niiNAgAABAgQIECBAgAABAgQIECBAgAABAgQIECBAgAABAlMC53r1i8bzqZMpS4AAAQIECBAgQIAAAQIECBAgQIAAAQIECBAgQIAAAQJpAeN5WlQeAQIECBAgQIAAAQIECBAgQIAAAQIECBAgQIAAAQIECMwJGM/nTqYwAQIECBAgQIAAAQIECBAgQIAAAQIECBAgQIAAAQIECKQFjOdpUXkECBAgQIAAAQIECBAgQIAAAQIECBAgQIAAAQIECBAgMCdgPJ87mcIECBAgQIAAAQIECBAgQIAAAQIECBAgQIAAAQIECBAgkBYwnqdF5REgQIAAAQIECBAgQIAAAQIECBAgQIAAAQIECBAgQIDAnIDxfO5kChMgQIAAAQIECBAgQIAAAQIECBAgQIAAAQIECBAgQIBAWsB4nhaVR4AAAQIECBAgQIAAAQIECBAgQIAAAQIECBAgQIAAAQJzAsbzuZMpTIAAAQIECBAgQIAAAQIECBAgQIAAAQIECBAgQIAAAQJpAeN5WlQeAQIECBAgQIAAAQIECBAgQIAAAQIECBAgQIAAAQIECMwJGM/nTqYwAQIECBAgQIAAAQIECBAgQIAAAQIECBAgQIAAAQIECKQFjOdpUXkECBAgQIAAAQIECBAgQIAAAQIECBAgQIAAAQIECBAgMCdgPJ87mcIECBAgQIAAAQIECBAgQIAAAQIECBAgQIAAAQIECBAgkBYwnqdF5REgQIAAAQIECBAgQIAAAQIECBAgQIAAAQIECBAgQIDAnMB5/tN/u+daK0yAAAECBAgQIECAAAECBAgQIECAAAECBAgQIECAAAECBIIC5/rHV4znQVBRBAgQIECAAAECBAgQIECAAAECBAgQIECAAAECBAgQILAnYDzfu5nGBAgQIECAAAECBAgQIECAAAECBAgQIECAAAECBAgQIBAWMJ6HQcURIECAAAECBAgQIECAAAECBAgQIECAAAECBAgQIECAwJ6A8XzvZhoTIECAAAECBAgQIECAAAECBAgQIECAAAECBAgQIECAQFjAeB4GFUeAAAECBAgQIECAAAECBAgQIECAAAECBAgQIECAAAECewLG872baUyAAAECBAgQIECAAAECBAgQIECAAAECBAgQIECAAAECYQHjeRhUHAECBAgQIECAAAECBAgQIECAAAECBAgQIECAAAECBAjsCRjP926mMQECBAgQIECAAAECBAgQIECAAAECBAgQIECAAAECBAiEBYznYVBxBAgQIECAAAECBAgQIECAAAECBAgQIECAAAECBAgQILAnYDzfu5nGBAgQIECAAAECBAgQIECAAAECBAgQIECAAAECBAgQIBAWMJ6HQcURIECAAAECBAgQIECAAAECBAgQIECAAAECBAgQIECAwJ6A8XzvZhoTIECAAAECBAgQIECAAAECBAgQIECAAAECBAgQIECAQFjAeB4GFUeAAAECBAgQIECAAAECBAgQIECAAAECBAgQIECAAAECewLG872baUyAAAECBAgQIECAAAECBAgQIECAAAECBAgQIECAAAECYQHjeRhUHAECBAgQIECAAAECBAgQIECAAAECBAgQIECAAAECBAjsCZwnb/7TvVdbYwIECBAgQIAAAQIECBAgQIAAAQIECBAgQIAAAQIECBAgkBM415dfNZ7nPCURIECAAAECBAgQIECAAAECBAgQIECAAAECBAgQIECAwKCA8XzwaCoTIECAAAECBAgQIECAAAECBAgQIECAAAECBAgQIECAQFbAeJ71lEaAAAECBAgQIECAAAECBAgQIECAAAECBAgQIECAAAECgwLG88GjqUyAAAECBAgQIECAAAECBAgQIECAAAECBAgQIECAAAECWQHjedZTGgECBAgQIECAAAECBAgQIECAAAECBAgQIECAAAECBAgMChjPB4+mMgECBAgQIECAAAECBAgQIECAAAECBAgQIECAAAECBAhkBYznWU9pBAgQIECAAAECBAgQIECAAAECBAgQIECAAAECBAgQIDAoYDwfPJrKBAgQIECAAAECBAgQIECAAAECBAgQIECAAAECBAgQIJAVMJ5nPaURIECAAAECBAgQIECAAAECBAgQIECAAAECBAgQIECAwKCA8XzwaCoTIECAAAECBAgQIECAAAECBAgQIECAAAECBAgQIECAQFbAeJ71lEaAAAECBAgQIECAAAECBAgQIECAAAECBAgQIECAAAECgwLG88GjqUyAAAECBAgQIECAAAECBAgQIECAAAECBAgQIECAAAECWQHjedZTGgECBAgQIECAAAECBAgQIECAAAECBAgQIECAAAECBAgMChjPB4+mMgECBAgQIECAAAECBAgQIECAAAECBAgQIECAAAECBAhkBc6Lj35xZyOlESBAgAABAgQIECBAgAABAgQIECBAgAABAgQIECBAgACBLYFzvfYl4/nWzbQlQIAAAQIECBAgQIAAAQIECBAgQIAAAQIECBAgQIAAgbCA8TwMKo4AAQIECBAgQIAAAQIECBAgQIAAAQIECBAgQIAAAQIE9gSM53s305gAAQIECBAgQIAAAQIECBAgQIAAAQIECBAgQIAAAQIEwgLG8zCoOAIECBAgQIAAAQIECBAgQIAAAQIECBAgQIAAAQIECBDYEzCe791MYwIECBAgQIAAAQIECBAgQIAAAQIECBAgQIAAAQIECBAICxjPw6DiCBAgQIAAAQIECBAgQIAAAQIECBAgQIAAAQIECBAgQGBPwHi+dzONCRAgQIAAAQIECBAgQIAAAQIECBAgQIAAAQIECBAgQCAsYDwPg4ojQIAAAQIECBAgQIAAAQIECBAgQIAAAQIECBAgQIAAgT0B4/nezTQmQIAAAQIECBAgQIAAAQIECBAgQIAAAQIECBAgQIAAgbCA8TwMKo4AAQIECBAgQIAAAQIECBAgQIAAAQIECBAgQIAAAQIE9gSM53s305gAAQIECBAgQIAAAQIECBAgQIAAAQIECBAgQIAAAQIEwgLG8zCoOAIECBAgQIAAAQIECBAgQIAAAQIECBAgQIAAAQIECBDYEzCe791MYwIECBAgQIAAAQIECBAgQIAAAQIECBAgQIAAAQIECBAICxjPw6DiCBAgQIAAAQIECBAgQIAAAQIECBAgQIAAAQIECBAgQGBPwHi+dzONCRAgQIAAAQIECBAgQIAAAQIECBAgQIAAAQIECBAgQCAscK6vfPkOZ4ojQIAAAQIECBAgQIAAAQIECBAgQIAAAQIECBAgQIAAAQJTAsbzqXMpS4AAAQIECBAgQIAAAQIECBAgQIAAAQIECBAgQIAAAQINAeN5Q1UmAQIECBAgQIAAAQIECBAgQIAAAQIECBAgQIAAAQIECEwJGM+nzqUsAQIECBAgQIAAAQIECBAgQIAAAQIECBAgQIAAAQIECDQEjOcNVZkECBAgQIAAAQIECBAgQIAAAQIECBAgQIAAAQIECBAgMCVgPJ86l7IECBAgQIAAAQIECBAgQIAAAQIECBAgQIAAAQIECBAg0BAwnjdUZRIgQIAAAQIECBAgQIAAAQIECBAgQIAAAQIECBAgQIDAlIDxfOpcyhIgQIAAAQIECBAgQIAAAQIECBAgQIAAAQIECBAgQIBAQ8B43lCVSYAAAQIECBAgQIAAAQIECBAgQIAAAQIECBAgQIAAAQJTAsbzqXMpS4AAAQIECBAgQIAAAQIECBAgQIAAAQIECBAgQIAAAQINAeN5Q1UmAQIECBAgQIAAAQIECBAgQIAAAQIECBAgQIAAAQIECEwJGM+nzqUsAQIECBAgQIAAAQIECBAgQIAAAQIECBAgQIAAAQIECDQEjOcNVZkECBAgQIAAAQIECBAgQIAAAQIECBAgQIAAAQIECBAgMCVgPJ86l7IECBAgQIAAAQIECBAgQIAAAQIECBAgQIAAAQIECBAg0BAwnjdUZRIgQIAAAQIECBAgQIAAAQIECBAgQIAAAQIECBAgQIDAlMB58euP7qnGyhIgQIAAAQIECBAgQIAAAQIECBAgQIAAAQIECBAgQIAAgbDAuV5/zXgeRhVHgAABAgQIECBAgAABAgQIECBAgAABAgQIECBAgAABAlsCxvOte2lLgAABAgQIECBAgAABAgQIECBAgAABAgQIECBAgAABAgUB43kBVSQBAgQIECBAgAABAgQIECBAgAABAgQIECBAgAABAgQIbAkYz7fupS0BAgQIECBAgAABAgQIECBAgAABAgQIECBAgAABAgQIFASM5wVUkQQIECBAgAABAgQIECBAgAABAgQIECBAgAABAgQIECCwJWA837qXtgQIECBAgAABAgQIECBAgAABAgQIECBAgAABAgQIECBQEDCeF1BFEiBAgAABAgQIECBAgAABAgQIECBAgAABAgQIECBAgMCWgPF8617aEiBAgAABAgQIECBAgAABAgQIECBAgAABAgQIECBAgEBBwHheQBVJgAABAgQIECBAgAABAgQIECBAgAABAgQIECBAgAABAlsCxvOte2lLgAABAgQIECBAgAABAgQIECBAgAABAgQIECBAgAABAgUB43kBVSQBAgQIECBAgAABAgQIECBAgAABAgQIECBAgAABAgQIbAkYz7fupS0BAgQIECBAgAABAgQIECBAgAABAgQIECBAgAABAgQIFASM5wVUkQQIECBAgAABAgQIECBAgAABAgQIECBAgAABAgQIECCwJWA837qXtgQIECBAgAABAgQIECBAgAABAgQIECBAgAABAgQIECBQEDhP3n37LuSKJECAAAECBAgQIECAAAECBAgQIECAAAECBAgQIECAAAECMwLn+upXjOcz51KUAAECBAgQIECAAAECBAgQIECAAAECBAgQIECAAAECBBoCxvOGqkwCBAgQIECAAAECBAgQIECAAAECBAgQIECAAAECBAgQmBIwnk+dS1kCBAgQIECAAAECBAgQIECAAAECBAgQIECAAAECBAgQaAgYzxuqMgkQIECAAAECBAgQIECAAAECBAgQIECAAAECBAgQIEBgSsB4PnUuZQkQIECAAAECBAgQIECAAAECBAgQIECAAAECBAgQIECgIWA8b6jKJECAAAECBAgQIECAAAECBAgQIECAAAECBAgQIECAAIEpAeP51LmUJUCAAAECBAgQIECAAAECBAgQIECAAAECBAgQIECAAIGGgPG8oSqTAAECBAgQIECAAAECBAgQIECAAAECBAgQIECAAAECBKYEjOdT51KWAAECBAgQIECAAAECBAgQIECAAAECBAgQIECAAAECBBoCxvOGqkwCBAgQIECAAAECBAgQIECAAAECBAgQIECAAAECBAgQmBIwnk+dS1kCBAgQIECAAAECBAgQIECAAAECBAgQIECAAAECBAgQaAgYzxuqMgkQIECAAAECBAgQIECAAAECBAgQIECAAAECBAgQIEBgSsB4PnUuZQkQIECAAAECBAgQIECAAAECBAgQIECAAAECBAgQIECgIWA8b6jKJECAAAECBAgQIECAAAECBAgQIECAAAECBAgQIECAAIEpAeP51LmUJUCAAAECBAgQIECAAAECBAgQIECAAAECBAgQIECAAIGGwHn+q1/ejWCZBAgQIECAAAECBAgQIECAAAECBAgQIECAAAECBAgQIEBgReBcb7xuPF+5lp4ECBAgQIAAAQIECBAgQIAAAQIECBAgQIAAAQIECBAgUBEwnldYhRIgQIAAAQIECBAgQIAAAQIECBAgQIAAAQIECBAgQIDAkoDxfOlauhIgQIAAAQIECBAgQIAAAQIECBAgQIAAAQIECBAgQIBARcB4XmEVSoAAAQIECBAgQIAAAQIECBAgQIAAAQIECBAgQIAAAQJLAsbzpWvpSoAAAQIECBAgQIAAAQIECBAgQIAAAQIECBAgQIAAAQIVAeN5hVUoAQIECBAgQIAAAQIECBAgQIAAAQIECBAgQIAAAQIECCwJGM+XrqUrAQIECBAgQIAAAQIECBAgQIAAAQIECBAgQIAAAQIECFQEjOcVVqEECBAgQIAAAQIECBAgQIAAAQIECBAgQIAAAQIECBAgsCRgPF+6lq4ECBAgQIAAAQIECBAgQICccew4AAAgAElEQVQAAQIECBAgQIAAAQIECBAgUBEwnldYhRIgQIAAAQIECBAgQIAAAQIECBAgQIAAAQIECBAgQIDAkoDxfOlauhIgQIAAAQIECBAgQIAAAQIECBAgQIAAAQIECBAgQIBARcB4XmEVSoAAAQIECBAgQIAAAQIECBAgQIAAAQIECBAgQIAAAQJLAsbzpWvpSoAAAQIECBAgQIAAAQIECBAgQIAAAQIECBAgQIAAAQIVAeN5hVUoAQIECBAgQIAAAQIECBAgQIAAAQIECBAgQIAAAQIECCwJnKcf/uBeKqwrAQIECBAgQIAAAQIECBAgQIAAAQIECBAgQIAAAQIECBBIC5zr628Yz9Oq8ggQIECAAAECBAgQIECAAAECBAgQIECAAAECBAgQIEBgSsB4PnUuZQkQIECAAAECBAgQIECAAAECBAgQIECAAAECBAgQIECgIWA8b6jKJECAAAECBAgQIECAAAECBAgQIECAAAECBAgQIECAAIEpAeP51LmUJUCAAAECBAgQIECAAAECBAgQIECAAAECBAgQIECAAIGGgPG8oSqTAAECBAgQIECAAAECBAgQIECAAAECBAgQIECAAAECBKYEjOdT51KWAAECBAgQIECAAAECBAgQIECAAAECBAgQIECAAAECBBoCxvOGqkwCBAgQIECAAAECBAgQIECAAAECBAgQIECAAAECBAgQmBIwnk+dS1kCBAgQIECAAAECBAgQIECAAAECBAgQIECAAAECBAgQaAgYzxuqMgkQIECAAAECBAgQIECAAAECBAgQIECAAAECBAgQIEBgSsB4PnUuZQkQIECAAAECBAgQIECAAAECBAgQIECAAAECBAgQIECgIWA8b6jKJECAAAECBAgQIECAAAECBAgQIECAAAECBAgQIECAAIEpAeP51LmUJUCAAAECBAgQIECAAAECBAgQIECAAAECBAgQIECAAIGGgPG8oSqTAAECBAgQIECAAAECBAgQIECAAAECBAgQIECAAAECBKYEjOdT51KWAAECBAgQIECAAAECBAgQIECAAAECBAgQIECAAAECBBoCxvOGqkwCBAgQIECAAAECBAgQIECAAAECBAgQIECAAAECBAgQmBI4z37xs3uqsbIECBAgQIAAAQIECBAgQIAAAQIECBAgQIAAAQIECBAgQCAscK5vfM14HkYVR4AAAQIECBAgQIAAAQIECBAgQIAAAQIECBAgQIAAAQJbAsbzrXtpS4AAAQIECBAgQIAAAQIECBAgQIAAAQIECBAgQIAAAQIFAeN5AVUkAQIECBAgQIAAAQIECBAgQIAAAQIECBAgQIAAAQIECGwJGM+37qUtAQIECBAgQIAAAQIECBAgQIAAAQIECBAgQIAAAQIECBQEjOcFVJEECBAgQIAAAQIECBAgQIAAAQIECBAgQIAAAQIECBAgsCVgPN+6l7YECBAgQIAAAQIECBAgQIAAAQIECBAgQIAAAQIECBAgUBAwnhdQRRIgQIAAAQIECBAgQIAAAQIECBAgQIAAAQIECBAgQIDAloDxfOte2hIgQIAAAQIECBAgQIAAAQIECBAgQIAAAQIECBAgQIBAQcB4XkAVSYAAAQIECBAgQIAAAQIECBAgQIAAAQIECBAgQIAAAQJbAsbzrXtpS4AAAQIECBAgQIAAAQIECBAgQIAAAQIECBAgQIAAAQIFAeN5AVUkAQIECBAgQIAAAQIECBAgQIAAAQIECBAgQIAAAQIECGwJGM+37qUtAQIECBAgQIAAAQIECBAgQIAAAQIECBAgQIAAAQIECBQEjOcFVJEECBAgQIAAAQIECBAgQIAAAQIECBAgQIAAAQIECBAgsCVgPN+6l7YECBAgQIAAAQIECBAgQIAAAQIECBAgQIAAAQIECBAgUBA4z37587uQK5IAAQIECBAgQIAAAQIECBAgQIAAAQIECBAgQIAAAQIECMwInOubXzeez5xLUQIECBAgQIAAAQIECBAgQIAAAQIECBAgQIAAAQIECBBoCBjPG6oyCRAgQIAAAQIECBAgQIAAAQIECBAgQIAAAQIECBAgQGBKwHg+dS5lCRAgQIAAAQIECBAgQIAAAQIECBAgQIAAAQIECBAgQKAhYDxvqMokQIAAAQIECBAgQIAAAQIECBAgQIAAAQIECBAgQIAAgSkB4/nUuZQlQIAAAQIECBAgQIAAAQIECBAgQIAAAQIECBAgQIAAgYaA8byhKpMAAQIECBAgQIAAAQIECBAgQIAAAQIECBAgQIAAAQIEpgSM51PnUpYAAQIECBAgQIAAAQIECBAgQIAAAQIECBAgQIAAAQIEGgLG84aqTAIECBAgQIAAAQIECBAgQIAAAQIECBAgQIAAAQIECBCYEjCeT51LWQIECBAgQIAAAQIECBAgQIAAAQIECBAgQIAAAQIECBBoCBjPG6oyCRAgQIAAAQIECBAgQIAAAQIECBAgQIAAAQIECBAgQGBKwHg+dS5lCRAgQIAAAQIECBAgQIAAAQIECBAgQIAAAQIECBAgQKAhYDxvqMokQIAAAQIECBAgQIAAAQIECBAgQIAAAQIECBAgQIAAgSkB4/nUuZQlQIAAAQIECBAgQIAAAQIECBAgQIAAAQIECBAgQIAAgYaA8byhKpMAAQIECBAgQIAAAQIECBAgQIAAAQIECBAgQIAAAQIEpgSM51PnUpYAAQIECBAgQIAAAQIECBAgQIAAAQIECBAgQIAAAQIEGgLn6U9+fDeCZRIgQIAAAQIECBAgQIAAAQIECBAgQIAAAQIECBAgQIAAgRWBc33rG8bzlWvpSYAAAQIECBAgQIAAAQIECBAgQIAAAQIECBAgQIAAAQIVAeN5hVUoAQIECBAgQIAAAQIECBAgQIAAAQIECBAgQIAAAQIECCwJGM+XrqUrAQIECBAgQIAAAQIECBAgQIAAAQIECBAgQIAAAQIECFQEjOcVVqEECBAgQIAAAQIECBAgQIAAAQIECBAgQIAAAQIECBAgsCRgPF+6lq4ECBAgQIAAAQIECBAgQIAAAQIECBAgQIAAAQIECBAgUBEwnldYhRIgQIAAAQIECBAgQIAAAQIECBAgQIAAAQIECBAgQIDAkoDxfOlauhIgQIAAAQIECBAgQIAAAQIECBAgQIAAAQIECBAgQIBARcB4XmEVSoAAAQIECBAgQIAAAQIECBAgQIAAAQIECBAgQIAAAQJLAsbzpWvpSoAAAQIECBAgQIAAAQIECBAgQIAAAQIECBAgQIAAAQIVAeN5hVUoAQIECBAgQIAAAQIECBAgQIAAAQIECBAgQIAAAQIECCwJGM+XrqUrAQIECBAgQIAAAQIECBAgQIAAAQIECBAgQIAAAQIECFQEjOcVVqEECBAgQIAAAQIECBAgQIAAAQIECBAgQIAAAQIECBAgsCRgPF+6lq4ECBAgQIAAAQIECBAgQIAAAQIECBAgQIAAAQIECBAgUBEwnldYhRIgQIAAAQIECBAgQIAAAQIECBAgQIAAAQIECBAgQIDAksB5/pv/uJcK60qAAAECBAgQIECAAAECBAgQIECAAAECBAgQIECAAAECBNIC5/r2N43naVV5BAgQIECAAAECBAgQIECAAAECBAgQIECAAAECBAgQIDAlYDyfOpeyBAgQIECAAAECBAgQIECAAAECBAgQIECAAAECBAgQINAQMJ43VGUSIECAAAECBAgQIECAAAECBAgQIECAAAECBAgQIECAwJSA8XzqXMoSIECAAAECBAgQIECAAAECBAgQIECAAAECBAgQIECAQEPAeN5QlUmAAAECBAgQIECAAAECBAgQIECAAAECBAgQIECAAAECUwLG86lzKUuAAAECBAgQIECAAAECBAgQIECAAAECBAgQIECAAAECDQHjeUNVJgECBAgQIECAAAECBAgQIECAAAECBAgQIECAAAECBAhMCRjPp86lLAECBAgQIECAAAECBAgQIECAAAECBAgQIECAAAECBAg0BIznDVWZBAgQIECAAAECBAgQIECAAAECBAgQIECAAAECBAgQIDAlYDyfOpeyBAgQIECAAAECBAgQIECAAAECBAgQIECAAAECBAgQINAQMJ43VGUSIECAAAECBAgQIECAAAECBAgQIECAAAECBAgQIECAwJSA8XzqXMoSIECAAAECBAgQIECAAAECBAgQIECAAAECBAgQIECAQEPAeN5QlUmAAAECBAgQIECAAAECBAgQIECAAAECBAgQIECAAAECUwLG86lzKUuAAAECBAgQIECAAAECBAgQIECAAAECBAgQIECAAAECDQHjeUNVJgECBAgQIECAAAECBAgQIECAAAECBAgQIECAAAECBAhMCZwn//K9e6qxsgQIECBAgAABAgQIECBAgAABAgQIECBAgAABAgQIECBAICxwrje/ZTwPo4ojQIAAAQIECBAgQIAAAQIECBAgQIAAAQIECBAgQIAAgS0B4/nWvbQlQIAAAQIECBAgQIAAAQIECBAgQIAAAQIECBAgQIAAgYKA8byAKpIAAQIECBAgQIAAAQIECBAgQIAAAQIECBAgQIAAAQIEtgSM51v30pYAAQIECBAgQIAAAQIECBAgQIAAAQIECBAgQIAAAQIECgLG8wKqSAIECBAgQIAAAQIECBAgQIAAAQIECBAgQIAAAQIECBDYEjCeb91LWwIECBAgQIAAAQIECBAgQIAAAQIECBAgQIAAAQIECBAoCBjPC6giCRAgQIAAAQIECBAgQIAAAQIECBAgQIAAAQIECBAgQGBLwHi+dS9tCRAgQIAAAQIECBAgQIAAAQIECBAgQIAAAQIECBAgQKAgYDwvoIokQIAAAQIECBAgQIAAAQIECBAgQIAAAQIECBAgQIAAgS0B4/nWvbQlQIAAAQIECBAgQIAAAQIECBAgQIAAAQIECBAgQIAAgYKA8byAKpIAAQIECBAgQIAAAQIECBAgQIAAAQIECBAgQIAAAQIEtgSM51v30pYAAQIECBAgQIAAAQIECBAgQIAAAQIECBAgQIAAAQIECgLG8wKqSAIECBAgQIAAAQIECBAgQIAAAQIECBAgQIAAAQIECBDYEjCeb91LWwIECBAgQIAAAQIECBAgQIAAAQIECBAgQIAAAQIECBAoCJwXH//uLuSKJECAAAECBAgQIECAAAECBAgQIECAAAECBAgQIECAAAECMwLneuvbxvOZcylKgAABAgQIECBAgAABAgQIECBAgAABAgQIECBAgAABAg0B43lDVSYBAgQIECBAgAABAgQIECBAgAABAgQIECBAgAABAgQITAkYz6fOpSwBAgQIECBAgAABAgQIECBAgAABAgQIECBAgAABAgQINASM5w1VmQQIECBAgAABAgQIECBAgAABAgQIECBAgAABAgQIECAwJWA8nzqXsgQIECBAgAABAgQIECBAgAABAgQIECBAgAABAgQIECDQEDCeN1RlEiBAgAABAgQIECBAgAABAgQIECBAgAABAgQIECBAgMCUgPF86lzKEiBAgAABAgQIECBAgAABAgQIECBAgAABAgQIECBAgEBDwHjeUJVJgAABAgQIECBAgAABAgQIECBAgAABAgQIECBAgAABAlMCxvOpcylLgAABAgQIECBAgAABAgQIECBAgAABAgQIECBAgAABAg0B43lDVSYBAgQIECBAgAABAgQIECBAgAABAgQIECBAgAABAgQITAkYz6fOpSwBAgQIECBAgAABAgQIECBAgAABAgQIECBAgAABAgQINASM5w1VmQQIECBAgAABAgQIECBAgAABAgQIECBAgAABAgQIECAwJWA8nzqXsgQIECBAgAABAgQIECBAgAABAgQIECBAgAABAgQIECDQEDCeN1RlEiBAgAABAgQIECBAgAABAgQIECBAgAABAgQIECBAgMCUgPF86lzKEiBAgAABAgQIECBAgAABAgQIECBAgAABAgQIECBAgEBD4Fxvv3k3gmUSIECAAAECBAgQIECAAAECBAgQIECAAAECBAgQIECAAIEVAeP5yqX0JECAAAECBAgQIECAAAECBAgQIECAAAECBAgQIECAAIGagPG8RiuYAAECBAgQIECAAAECBAgQIECAAAECBAgQIECAAAECBFYEjOcrl9KTAAECBAgQIECAAAECBAgQIECAAAECBAgQIECAAAECBGoCxvMarWACBAgQIECAAAECBAgQIECAAAECBAgQIECAAAECBAgQWBEwnq9cSk8CBAgQIECAAAECBAgQIECAAAECBAgQIECAAAECBAgQqAkYz2u0ggkQIECAAAECBAgQIECAAAECBAgQIECAAAECBAgQIEBgRcB4vnIpPQkQIECAAAECBAgQIECAAAECBAgQIECAAAECBAgQIECgJmA8r9EKJkCAAAECBAgQIECAAAECBAgQIECAAAECBAgQIECAAIEVAeP5yqX0JECAAAECBAgQIECAAAECBAgQIECAAAECBAgQIECAAIGagPG8RiuYAAECBAgQIECAAAECBAgQIECAAAECBAgQIECAAAECBFYEjOcrl9KTAAECBAgQIECAAAECBAgQIECAAAECBAgQIECAAAECBGoCxvMarWACBAgQIECAAAECBAgQIECAAAECBAgQIECAAAECBAgQWBEwnq9cSk8CBAgQIECAAAECBAgQIECAAAECBAgQIECAAAECBAgQqAkYz2u0ggkQIECAAAECBAgQIECAAAECBAgQIECAAAECBAgQIEBgReC8+OPH90pZPQkQIECAAAECBAgQIECAAAECBAgQIECAAAECBAgQIECAQEPgXO+8ZTxvyMokQIAAAQIECBAgQIAAAQIECBAgQIAAAQIECBAgQIAAgRkB4/nMqRQlQIAAAQIECBAgQIAAAQIECBAgQIAAAQIECBAgQIAAgZaA8bwlK5cAAQIECBAgQIAAAQIECBAgQIAAAQIECBAgQIAAAQIEZgSM5zOnUpQAAQIECBAgQIAAAQIECBAgQIAAAQIECBAgQIAAAQIEWgLG85asXAIECBAgQIAAAQIECBAgQIAAAQIECBAgQIAAAQIECBCYETCez5xKUQIECBAgQIAAAQIECBAgQIAAAQIECBAgQIAAAQIECBBoCRjPW7JyCRAgQIAAAQIECBAgQIAAAQIECBAgQIAAAQIECBAgQGBGwHg+cypFCRAgQIAAAQIECBAgQIAAAQIECBAgQIAAAQIECBAgQKAlYDxvycolQIAAAQIECBAgQIAAAQIECBAgQIAAAQIECBAgQIAAgRkB4/nMqRQlQIAAAQIECBAgQIAAAQIECBAgQIAAAQIECBAgQIAAgZaA8bwlK5cAAQIECBAgQIAAAQIECBAgQIAAAQIECBAgQIAAAQIEZgSM5zOnUpQAAQIECBAgQIAAAQIECBAgQIAAAQIECBAgQIAAAQIEWgLG85asXAIECBAgQIAAAQIECBAgQIAAAQIECBAgQIAAAQIECBCYETCez5xKUQIECBAgQIAAAQIECBAgQIAAAQIECBAgQIAAAQIECBBoCZwnP/jgboXLJUCAAAECBAgQIECAAAECBAgQIECAAAECBAgQIECAAAECCwLnevdt4/nCpXQkQIAAAQIECBAgQIAAAQIECBAgQIAAAQIECBAgQIAAgZqA8bxGK5gAAQIECBAgQIAAAQIECBAgQIAAAQIECBAgQIAAAQIEVgSM5yuX0pMAAQIECBAgQIAAAQIECBAgQIAAAQIECBAgQIAAAQIEagLG8xqtYAIECBAgQIAAAQIECBAgQIAAAQIECBAgQIAAAQIECBBYETCer1xKTwIECBAgQIAAAQIECBAgQIAAAQIECBAgQIAAAQIECBCoCRjPa7SCCRAgQIAAAQIECBAgQIAAAQIECBAgQIAAAQIECBAgQGBFwHi+cik9CRAgQIAAAQIECBAgQIAAAQIECBAgQIAAAQIECBAgQKAmYDyv0QomQIAAAQIECBAgQIAAAQIECBAgQIAAAQIECBAgQIAAgRUB4/nKpfQkQIAAAQIECBAgQIAAAQIECBAgQIAAAQIECBAgQIAAgZqA8bxGK5gAAQIECBAgQIAAAQIECBAgQIAAAQIECBAgQIAAAQIEVgSM5yuX0pMAAQIECBAgQIAAAQIECBAgQIAAAQIECBAgQIAAAQIEagLG8xqtYAIECBAgQIAAAQIECBAgQIAAAQIECBAgQIAAAQIECBBYETCer1xKTwIECBAgQIAAAQIECBAgQIAAAQIECBAgQIAAAQIECBCoCRjPa7SCCRAgQIAAAQIECBAgQIAAAQIECBAgQIAAAQIECBAgQGBFwHi+cik9CRAgQIAAAQIECBAgQIAAAQIECBAgQIAAAQIECBAgQKAmcJ7/4eO7li6YAAECBAgQIECAAAECBAgQIECAAAECBAgQIECAAAECBAgMCJzrO+8YzwcOpSIBAgQIECBAgAABAgQIECBAgAABAgQIECBAgAABAgQI9ASM5z1byQQIECBAgAABAgQIECBAgAABAgQIECBAgAABAgQIECAwImA8HzmUmgQIECBAgAABAgQIECBAgAABAgQIECBAgAABAgQIECDQEzCe92wlEyBAgAABAgQIECBAgAABAgQIECBAgAABAgQIECBAgMCIgPF85FBqEiBAgAABAgQIECBAgAABAgQIECBAgAABAgQIECBAgEBPwHjes5VMgAABAgQIECBAgAABAgQIECBAgAABAgQIECBAgAABAiMCxvORQ6lJgAABAgQIECBAgAABAgQIECBAgAABAgQIECBAgAABAj0B43nPVjIBAgQIECBAgAABAgQIECBAgAABAgQIECBAgAABAgQIjAgYz0cOpSYBAgQIECBAgAABAgQIECBAgAABAgQIECBAgAABAgQI9ASM5z1byQQIECBAgAABAgQIECBAgAABAgQIECBAgAABAgQIECAwImA8HzmUmgQIECBAgAABAgQIECBAgAABAgQIECBAgAABAgQIECDQEzCe92wlEyBAgAABAgQIECBAgAABAgQIECBAgAABAgQIECBAgMCIgPF85FBqEiBAgAABAgQIECBAgAABAgQIECBAgAABAgQIECBAgEBPwHjes5VMgAABAgQIECBAgAABAgQIECBAgAABAgQIECBAgAABAiMC5+lHP79HuqpJgAABAgQIECBAgAABAgQIECBAgAABAgQIECBAgAABAgQqAuf67rvG8wqtUAIECBAgQIAAAQIECBAgQIAAAQIECBAgQIAAAQIECBBYETCer1xKTwIECBAgQIAAAQIECBAgQIAAAQIECBAgQIAAAQIECBCoCRjPa7SCCRAgQIAAAQIECBAgQIAAAQIECBAgQIAAAQIECBAgQGBFwHi+cik9CRAgQIAAAQIECBAgQIAAAQIECBAgQIAAAQIECBAgQKAmYDyv0QomQIAAAQIECBAgQIAAAQIECBAgQIAAAQIECBAgQIAAgRUB4/nKpfQkQIAAAQIECBAgQIAAAQIECBAgQIAAAQIECBAgQIAAgZqA8bxGK5gAAQIECBAgQIAAAQIECBAgQIAAAQIECBAgQIAAAQIEVgSM5yuX0pMAAQIECBAgQIAAAQIECBAgQIAAAQIECBAgQIAAAQIEagLG8xqtYAIECBAgQIAAAQIECBAgQIAAAQIECBAgQIAAAQIECBBYETCer1xKTwIECBAgQIAAAQIECBAgQIAAAQIECBAgQIAAAQIECBCoCRjPa7SCCRAgQIAAAQIECBAgQIAAAQIECBAgQIAAAQIECBAgQGBFwHi+cik9CRAgQIAAAQIECBAgQIAAAQIECBAgQIAAAQIECBAgQKAmYDyv0QomQIAAAQIECBAgQIAAAQIECBAgQIAAAQIECBAgQIAAgRUB4/nKpfQkQIAAAQIECBAgQIAAAQIECBAgQIAAAQIECBAgQIAAgZqA8bxGK5gAAQIECBAgQIAAAQIECBAgQIAAAQIECBAgQIAAAQIEVgTOs9/99l4pqycBAgQIECBAgAABAgQIECBAgAABAgQIECBAgAABAgQIEGgInOu97xjPG7IyCRAgQIAAAQIECBAgQIAAAQIECBAgQIAAAQIECBAgQGBGwHg+cypFCRAgQIAAAQIECBAgQIAAAQIECBAgQIAAAQIECBAgQKAlYDxvycolQIAAAQIECBAgQIAAAQIECBAgQIAAAQIECBAgQIAAgRkB4/nMqRQlQIAAAQIECBAgQIAAAQIECBAgQIAAAQIECBAgQIAAgZaA8bwlK5cAAQIECBAgQIAAAQIECBAgQIAAAQIECBAgQIAAAQIEZgSM5zOnUpQAAQIECBAgQIAAAQIECBAgQIAAAQIECBAgQIAAAQIEWgLG85asXAIECBAgQIAAAQIECBAgQIAAAQIECBAgQIAAAQIECBCYETCez5xKUQIECBAgQIAAAQIECBAgQIAAAQIECBAgQIAAAQIECBBoCRjPW7JyCRAgQIAAAQIECBAgQIAAAQIECBAgQIAAAQIECBAgQGBGwHg+cypFCRAgQIAAAQIECBAgQIAAAQIECBAgQIAAAQIECBAgQKAlYDxvycolQIAAAQIECBAgQIAAAQIECBAgQIAAAQIECBAgQIAAgRkB4/nMqRQlQIAAAQIECBAgQIAAAQIECBAgQIAAAQIECBAgQIAAgZaA8bwlK5cAAQIECBAgQIAAAQIECBAgQIAAAQIECBAgQIAAAQIEZgSM5zOnUpQAAQIECBAgQIAAAQIECBAgQIAAAQIECBAgQIAAAQIEWgLn2e9/e7fC5T6mwLmu689vv/OYP++vCRAgQIAAAQIECBAgQIAAAQIECBAgQIAAAQIEXorA3/zXf15/uU2dLwX7QT5yrve/60U9yLFf1m+ec66//OFPL+tzvkOAAAECBAgQIECAAAECBAgQIECAAAECBH0jtHYAAA2HSURBVAgQIPCAAp/4/vvG8we8e/OXjedN3QfN/r/x/L9fefVB/95vEyBAgAABAgQIECBAgAABAgQIECBAgAABAgQIvAyBt/73f4znLwP6gb5hPH+gY/tVAgQIECBAgAABAgQIECBAgAABAgQIECBAgAABAgQIEPj/BYznXgYBAgQIECBAgAABAgQIECBAgAABAgQIECBAgAABAgQIPLyA8fzhnwAAAgQIECBAgAABAgQIECBAgAABAgQIECBAgAABAgQIEDCeewMECBAgQIAAAQIECBAgQIAAAQIECBAgQIAAAQIECBAg8PACxvOHfwIACBAgQIAAAQIECBAgQIAAAQIECBAgQIAAAQIECBAgQMB47g0QIECAAAECBAgQIECAAAECBAgQIECAAAECBAgQIECAwMMLGM8f/gkAIECAAAECBAgQIECAAAECBAgQIECAAAECBAgQIECAAAHjuTdAgAABAgQIECBAgAABAgQIECBAgAABAgQIECBAgAABAg8vYDx/+CcAgAABAgQIECBAgAABAgQIECBAgAABAgQIECBAgAABAgSM594AAQIECBAgQIAAAQIECBAgQIAAAQIECBAgQIAAAQIECDy8gPH84Z8AAAIECBAgQIAAAQIECBAgQIAAAQIECBAgQIAAAQIECBAwnnsDBAgQIECAAAECBAgQIECAAAECBAgQIECAAAECBAgQIPDwAsbzh38CAAgQIECAAAECBAgQIECAAAECBAgQIECAAAECBAgQIEDgPP33X90YCBAgQIAAAQIECBAgQIAAAQIECBAgQIAAAQIECBAgQIDAIwuc63vvGc8f+QX4dwIECBAgQIAAAQIECBAgQIAAAQIECBAgQIAAAQIECBC4jOceAQECBAgQIECAAAECBAgQIECAAAECBAgQIECAAAECBAg8vIDx/OGfAAACBAgQIECAAAECBAgQIECAAAECBAgQIECAAAECBAgQMJ57AwQIECBAgAABAgQIECBAgAABAgQIECBAgAABAgQIECDw8ALG84d/AgAIECBAgAABAgQIECBAgAABAgQIECBAgAABAgQIECBAwHjuDRAgQIAAAQIECBAgQIAAAQIECBAgQIAAAQIECBAgQIDAwwsYzx/+CQAgQIAAAQIE/tqeHZwgFERBENwXhAmYhkkpfryJN/EoGPAaSFcIU8ytCRAgQIAAAQIECBAgQIAAAQIECBAgQIAAAfHcBwgQIECAAAECBAgQIECAAAECBAgQIECAAAECBAgQIEAgLyCe5y8AgAABAgQIECBAgAABAgQIECBAgAABAgQIECBAgAABAgTEcx8gQIAAAQIECBAgQIAAAQIECBAgQIAAAQIECBAgQIAAgbyAeJ6/AAACBAgQIECAAAECBAgQIECAAAECBAgQIECAAAECBAgQEM99gAABAgQIECBAgAABAgQIECBAgAABAgQIECBAgAABAgTyAuJ5/gIACBAgQIAAAQIECBAgQIAAAQIECBAgQIAAAQIECBAgQEA89wECBAgQIECAAAECBAgQIECAAAECBAgQIECAAAECBAgQyAvM5ffdeQUABAgQIECAAAECBAgQIECAAAECBAgQIECAAAECBAgQIJAWmHW/iufpCxhPgAABAgQIECBAgAABAgQIECBAgAABAgQIECBAgAABAuK5DxAgQIAAAQIECBAgQIAAAQIECBAgQIAAAQIECBAgQIBAXkA8z18AAAECBAgQIECAAAECBAgQIECAAAECBAgQIECAAAECBAiI5z5AgAABAgQIECBAgAABAgQIECBAgAABAgQIECBAgAABAnkB8Tx/AQAECBAgQIAAAQIECBAgQIAAAQIECBAgQIAAAQIECBAgIJ77AAECBAgQIECAAAECBAgQIECAAAECBAgQIECAAAECBAjkBcTz/AUAECBAgAABAgQIECBAgAABAgQIECBAgAABAgQIECBAgIB47gMECBAgQIAAAQIECBAgQIAAAQIECBAgQIAAAQIECBAgkBcQz/MXAECAAAECBAgQIECAAAECBAgQIECAAAECBAgQIECAAAEC4rkPECBAgAABAgQIECBAgAABAgQIECBAgAABAgQIECBAgEBeQDzPXwAAAQIECBAgQIAAAQIECBAgQIAAAQIECBAgQIAAAQIECIjnPkCAAAECBAgQIECAAAECBAgQIECAAAECBAgQIECAAAECeQHxPH8BAAQIECBAgAABAgQIECBAgAABAgQIECBAgAABAgQIECAgnvsAAQIECBAgQIAAAQIECBAgQIAAAQIECBAgQIAAAQIECOQFxPP8BQAQIECAAAECBAgQIECAAAECBAgQIECAAAECBAgQIECAwJxez42BAAECBAgQIECAAAECBAgQIECAAAECBAgQIECAAAECBAiUBWYdN/G8/ADbCRAgQIAAAQIECBAgQIAAAQIECBAgQIAAAQIECBAgQGCJ505AgAABAgQIECBAgAABAgQIECBAgAABAgQIECBAgAABAnkB8Tx/AQAECBAgQIAAAQIECBAgQIAAAQIECBAgQIAAAQIECBAgIJ77AAECBAgQIECAAAECBAgQIECAAAECBAgQIECAAAECBAjkBcTz/AUAECBAgAABAgQIECBAgAABAgQIECBAgAABAgQIECBAgIB47gMECBAgQIAAAQIECBAgQIAAAQIECBAgQIAAAQIECBAgkBcQz/MXAECAAAECBAgQIECAAAECBAgQIECAAAECBAgQIECAAAEC4rkPECBAgAABAgQIECBAgAABAgQIECBAgAABAgQIECBAgEBeQDzPXwAAAQIECBAgQIAAAQIECBAgQIAAAQIECBAgQIAAAQIECIjnPkCAAAECBAgQIECAAAECBAgQIECAAAECBAgQIECAAAECeQHxPH8BAAQIECBAgAABAgQIECBAgAABAgQIECBAgAABAgQIECAgnvsAAQIECBAgQIAAAQIECBAgQIAAAQIECBAgQIAAAQIECOQFxPP8BQAQIECAAAECBAgQIECAAAECBAgQIECAAAECBAgQIECAgHjuAwQIECBAgAABAgQIECBAgAABAgQIECBAgAABAgQIECCQF5jz573zCgAIECBAgAABAgQIECBAgAABAgQIECBAgAABAgQIECBAIC0w63GI5+kLGE+AAAECBAgQIECAAAECBAgQIECAAAECBAgQIECAAAEC4rkPECBAgAABAgQIECBAgAABAgQIECBAgAABAgQIECBAgEBeQDzPXwAAAQIECBAgQIAAAQIECBAgQIAAAQIECBAgQIAAAQIECIjnPkCAAAECBAgQIECAAAECBAgQIECAAAECBAgQIECAAAECeQHxPH8BAAQIECBAgAABAgQIECBAgAABAgQIECBAgAABAgQIECAgnvsAAQIECBAgQIAAAQIECBAgQIAAAQIECBAgQIAAAQIECOQFxPP8BQAQIECAAAECBAgQIECAAAECBAgQIECAAAECBAgQIECAgHjuAwQIECBAgAABAgQIECBAgAABAgQIECBAgAABAgQIECCQFxDP8xcAQIAAAQIECBAgQIAAAQIECBAgQIAAAQIECBAgQIAAAQLiuQ8QIECAAAECBAgQIECAAAECBAgQIECAAAECBAgQIECAQF5APM9fAAABAgQIECBAgAABAgQIECBAgAABAgQIECBAgAABAgQIiOc+QIAAAQIECBAgQIAAAQIECBAgQIAAAQIECBAgQIAAAQJ5AfE8fwEABAgQIECAAAECBAgQIECAAAECBAgQIECAAAECBAgQICCe+wABAgQIECBAgAABAgQIECBAgAABAgQIECBAgAABAgQI5AXE8/wFABAgQIAAAQIECBAgQIAAAQIECBAgQIAAAQIECBAgQICAeO4DBAgQIECAAAECBAgQIECAAAECBAgQIECAAAECBAgQIJAXEM/zFwBAgAABAgQIECBAgAABAgQIECBAgAABAgQIECBAgAABAuK5DxAgQIAAAQIECBAgQIAAAQIECBAgQIAAAQIECBAgQIBAXkA8z18AAAECBAgQIECAAAECBAgQIECAAAECBAgQIECAAAECBAiI5z5AgAABAgQIECBAgAABAgQIECBAgAABAgQIECBAgAABAnkB8Tx/AQAECBAgQIAAAQIECBAgQIAAAQIECBAgQIAAAQIECBAgIJ77AAECBAgQIECAAAECBAgQIECAAAECBAgQIECAAAECBAjkBcTz/AUAECBAgAABAgQIECBAgAABAgQIECBAgAABAgQIECBAgIB47gMECBAgQIAAAQIECBAgQIAAAQIECBAgQIAAAQIECBAgkBcQz/MXAECAAAECBAgQIECAAAECBAgQIECAAAECBAgQIECAAAEC4rkPECBAgAABAgQIECBAgAABAgQIECBAgAABAgQIECBAgEBeQDzPXwAAAQIECBAgQIAAAQIECBAgQIAAAQIECBAgQIAAAQIECIjnPkCAAAECBAgQIECAAAECBAgQIECAAAECBAgQIECAAAECeQHxPH8BAAQIECBAgAABAgQIECBAgAABAgQIECBAgAABAgQIECAgnvsAAQIECBAgQIAAAQIECBAgQIAAAQIECBAgQIAAAQIECOQF/hEJSMQ0y9C9AAAAAElFTkSuQmCC"/>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6" name="AutoShape 6" descr="data:image/png;base64,iVBORw0KGgoAAAANSUhEUgAAB88AAAYJCAYAAADf21hPAAAgAElEQVR4XuzdB5RVxf3A8d8Cu+yyS++9qGCJJIolsYs9KFgiIhZAkCaCkQ6igPSmKAoqiIoiamwoMTYSu9Go/2hUVKT3XhZ2F9jd//ld88yyvPfuzH33tX3fd05OksMtM5+Zuffu/KakiUix8EMAAQQQQAABBBBAAAEEEEAAAQQQQAABBBBAAAEEEEAAAQQQQCCFBdIInqdw6ZN1BBBAAAEEEEAAAQQQQAABBBBAAAEEEEAAAQQQQAABBBBAAAFHgOA5FQEBBBBAAAEEEEAAAQQQQAABBBBAAAEEEEAAAQQQQAABBBBAIOUFCJ6nfBUAAAEEEEAAAQQQQAABBBBAAAEEEEAAAQQQQAABBBBAAAEEEECA4Dl1AAEEEEAAAQQQQAABBBBAAAEEEEAAAQQQQAABBBBAAAEEEEAg5QUInqd8FQAAAQQQQAABBBBAAAEEEEAAAQQQQAABBBBAAAEEEEAAAQQQQIDgOXUAAQQQQAABBBBAAAEEEEAAAQQQQAABBBBAAAEEEEAAAQQQQCDlBQiep3wVAAABBBBAAAEEEEAAAQQQQAABBBBAAAEEEEAAAQQQQAABBBBAgOA5dQABBBBAAAEEEEAAAQQQQAABBBBAAAEEEEAAAQQQQAABBBBAIOUFCJ6nfBUAAAEEEEAAAQQQQAABBBBAAAEEEEAAAQQQQAABBBBAAAEEEECA4Dl1AAEEEEAAAQQQQAABBBBAAAEEEEAAAQQQQAABBBBAAAEEEEAg5QUInqd8FQAAAQQQQAABBBBAAAEEEEAAAQQQQAABBBBAAAEEEEAAAQQQQIDgOXUAAQQQQAABBBBAAAEEEEAAAQQQQAABBBBAAAEEEEAAAQQQQCDlBQiep3wVAAABBBBAAAEEEEAAAQQQQAABBBBAAAEEEEAAAQQQQAABBBBAgOA5dQABBBBAAAEEEEAAAQQQQAABBBBAAAEEEEAAAQQQQAABBBBAIOUF0s4977zilFcAAAEEEEAAAQQQQAABBBBAAAEEEEAAAQQQQAABBBBAAAEEEEAgpQXSJC2N4HlKVwEyjwACCCCAAAIIIIAAAggggAACCCCAAAIIIIAAAggggAACCCBA8Jw6gAACCCCAAAIIIIAAAggggAACCCCAAAIIIIAAAggggAACCCCQ8gIEz1O+CgCAAAIIIIAAAggggAACCCCAAAIIIIAAAggggAACCCCAAAIIIEDwnDqAAAIIIIAAAggggAACCCCAAAIIIIAAAggggAACCCCAAAIIIJDyAgTPU74KAIAAAggggAACCCCAAAIIIIAAAggggAACCCCAAAIIIIAAAgggQPCcOoAAAggggAACCCCAAAIIIIAAAggggAACCCCAAAIIIIAAAgggkPICBM9TvgoAgAACCCCAAAIIIIAAAggggAACCCCAAAIIIIAAAggggAACCCBA8Jw6gAACCCCAAAIIIIAAAggggAACCCCAAAIIIIAAAggggAACCCCQ8gIEz1O+CgCAAAIIIIAAAggggAACCCCAAAIIIIAAAggggAACCCCAAAIIIEDwnDqAAAIIIIAAAggggAACCCCAAAIIIIAAAggggAACCCCAAAIIIJDyAgTPU74KAIAAAggggAACCCCAAAIIIIAAAggggAACCCCAAAIIIIAAAgggQPCcOoAAAggggAACCCCAAAIIIIAAAggggAACCCCAAAIIIIAAAgggkPICBM9TvgoAgAACCCCAAAIIIIAAAggggAACCCCAAAIIIIAAAggggAACCCBA8Jw6gAACCCCAAAIIIIAAAggggAACCCCAAAIIIIAAAggggAACCCCQ8gJptevUKU55BQAQQAABBBBAAAEEEEAAAQQQQAABBBBAAAEEEEAAAQQQQAABBFJaIE3KlSN4ntJVgMwjgAACCCCAAAIIIIAAAggggAACCCCAAAIIIIAAAggggAACCBA8pw4ggAACCCCAAAIIIIAAAggggAACCCCAAAIIIIAAAggggAACCKS8AMHzlK8CACCAAAIIIIAAAggggAACCCCAAAIIIIAAAggggAACCCCAAAIIEDynDiCAAAIIIIAAAggggAACCCCAAAIIIIAAAggggAACCCCAAAIIpLwAwfOUrwIAIIAAAggggAACCCCAAAIIIIAAAggggAACCCCAAAIIIIAAAggQPKcOIIAAAggggAACCCCAAAIIIIAAAggggAACCCCAAAIIIIAAAgikvADB85SvAgAggAACCCCAAAIIIIAAAggggAACCCCAAAIIIIAAAggggAACCBA8pw4ggAACCCCAAAIIIIAAAggggAACCCCAAAIIIIAAAggggAACCKS8AMHzlK8CACCAAAIIIIAAAggggAACCCCAAAIIIIAAAggggAACCCCAAAIIEDynDiCAAAIIIIAAAggggAACCCCAAAIIIIAAAggggAACCCCAAAIIpLwAwfOUrwIAIIAAAggggAACCCCAAAIIIIAAAggggAACCCCAAAIIIIAAAggQPKcOIIAAAggggAACCCCAAAIIIIAAAggggAACCCCAAAIIIIAAAgikvADB85SvAgAggAACCCCAAAIIIIAAAggggAACCCCAAAIIIIAAAggggAACCBA8pw4ggAACCCCAAAIIIIAAAggggAACCCCAAAIIIIAAAggggAACCKS8AMHzlK8CACCAAAIIIIAAAggggAACCCCAAAIIIIAAAggggAACCCCAAAIIpJ159tnFMCCAAAIIIIAAAggggAACCCCAAAIIIIAAAggggAACCCCAAAIIIJDKAmlSvjzB81SuAeQdAQQQQAABBBBAAAEEEEAAAQQQQAABBBBAAAEEEEAAAQQQQEAInlMJEEAAAQQQQAABBBBAAAEEEEAAAQQQQAABBBBAAAEEEEAAAQRSXoDgecpXAQAQQAABBBBAAAEEEEAAAQQQQAABBBBAAAEEEEAAAQQQQAABBAieUwcQQAABBBBAAAEEEEAAAQQQQAABBBBAAAEEEEAAAQQQQAABBFJegOB5ylcBABBAAAEEEEAAAQQQQAABBBBAAAEEEEAAAQQQQAABBBBAAAEECJ5TBxBAAAEEEEAAAQQQQAABBBBAAAEEEEAAAQQQQAABBBBAAAEEUl6A4HnKVwEAEEAAAQQQQAABBBBAAAEEEEAAAQQQQAABBBBAAAEEEEAAAQQInlMHEEAAAQQQQAABBBBAAAEEEEAAAQQQQAABBBBAAAEEEEAAAQRSXoDgecpXAQAQQAABBBBAAAEEEEAAAQQQQAABBBBAAAEEEEAAAQQQQAABBAieUwcQQAABBBBAAAEEEEAAAQQQQAABBBBAAAEEEEAAAQQQQAABBFJegOB5ylcBABBAAAEEEEAAAQQQQAABBBBAAAEEEEAAAQQQQAABBBBAAAEECJ5TBxBAAAEEEEAAAQQQQAABBBBAAAEEEEAAAQQQQAABBBBAAAEEUl6A4HnKVwEAEEAAAQQQQAABBBBAAAEEEEAAAQQQQAABBBBAAAEEEEAAAQQInlMHEEAAAQQQQAABBBBAAAEEEEAAAQQQQAABBBBAAAEEEEAAAQRSXiCt5XHHFae8AgAIIIAAAggggAACCCCAAAIIIIAAAggggAACCCCAAAIIIIAAAiktkCYVKhA8T+kqQOYRQAABBBBAAAEEEEAAAQQQQAABBBBAAAEEEEAAAQQQQAABBAieUwcQQAABBBBAAAEEEEAAAQQQQAABBBBAAAEEEEAAAQQQQAABBFJegOB5ylcBABBAAAEEEEAAAQQQQAABBBBAAAEEEEAAAQQQQAABBBBAAAEECJ5TBxBAAAEEEEAAAQQQQAABBBBAAAEEEEAAAQQQQAABBBBAAAEEUl6A4HnKVwEAEEAAAQQQQAABBBBAAAEEEEAAAQQQQAABBBBAAAEEEPBPoOUxx0jfPn0kKytL5j/xhHz6z38aX/zUU06RKzt0kMaNGsne3FxZ+ve/y4svvWR8PgciEIkAwfNI9DgXAQQQQAABBBBAAAEEEEAAAQQQQAABBBBAAAEEEEAAAQQOE+jXt69MmjBBioqK5Lb+/WXB00+7Cp137rkydfJkOel3v5Py5cv/enxxcbFs3rxZpk6fLjPuv9/1OhyAQCQCBM8j0eNcBBBAAAEEEEAAAQQQQAABBBBAAAEEEEAAAQQQQAABBBA4TOD1V1+Vdn/8o+zdu9coeH7ZpZfKo7NnS6NGjUJK5ufnO8HzkaNGoY1A1AQInkeNlgsjgAACCCCAAAIIIIAAAggggAACCCCAAAIIIIAAAgggkFoCkydOlP79+klmZqZR8FyXeH9+0SL5bevWDtSPP/0k06ZPl8fmzROdjT5q5Eg595xznNnoW7Zskd633SYvv/JKaqGS25gJEDyPGTU3QgABBBBAAAEEEEAAAQQQQAABBBBAAAEEEEAAAQQQQKBsCbQ9/3w5/bTTRPcqP6VNG2f2eFpampNJk5nnY0ePlqGDB0tGRoasXbtWunbv7uxzHvhVrlxZXnnxRdH76BLury9ZIu2vuqpsIZKbhBEgeJ4wRUFCEEAAAQQQQAABBBBAAAEEEEAAAQQQQAABBBBAAAEEEEgugXfefFMuaNs2aKJNgufv//3vcvZZZ8mhQ4fk4TlzZMCf/3zEtTpff73MmjlTqlevLuvXr5ebu3U7LMCeXGKkNpEFCJ4ncumQNgQQQAABBBBAAAEEEEAAAQQQQAABBBBAAAEEEEAAAQQSWGDxyy87y6uX/GVlZUmFChVcZ57rbPKn5s+Xhg0bOkuy9+jVS157/fUjcquzzz/58EM54fjjJS8vT0aPHStTpk1LYBWSlqwCBM+TteRINwIIIIAAAggggAACCCCAAAIIIIAAAggggAACCCCAAAIJKPDt11/L8ccd5xo8v6VrV5l5332Sk5Mjy374QU77wx+cc4L9Fj3zjFzXsaOzdLvuh96rT58EzDlJSnYBgufJXoKkHwEEEEAAAQQQQAABBBBAAAEEEEAAAQQQQAABBBBAAIEEEjANnpfc7/zdpUvlwksuCZmLWQ88IH169ZJy5crJW2+/LZf88Y8JlGOSUlYECJ6XlZIkHwgggAACCCCAAAIIIIAAAggggAACCCCAAAIIIIAAAggkgIBp8Hzuo49K927dnBQvfu016XD11SFTbxNoTwACkpCkAgTPk7TgSDYCCCCAAAIIIIAAAggggAACCCCAAAIIIIAAAggggAACiSjgJXg+b/586dGzp1Hw/Lvvv5cTWrdOxKyTpiQXSGtz2mnFSZ4Hko8AAggggAACCCCAAAIIIIAAAggggAACCCCAAAIIIIAAAgki8PyiRdKieXPZv3+/TJoyRf76xhtBUzZq5Ejp0L6982+vLl4s944fHzIHnTt1kr59+khmZqasWLlSOnbqlCC5JRllSSBN0tMJnpelEiUvCCCAAAIIIIAAAggggAACCCCAAAIIIIAAAggggAACCMRR4Nt//1uOP+442bt3r9zWv78seOaZoKmZ+8gjvy7b7sw879UrZKrH3nOPDB08WDIyMsSZef7b38Yxh9y6rAoQPC+rJUu+EEAAAQQQQAABBBBAAAEEEEAAAQQQQAABBBBAAAEEEIiDgJfg+ZMLFkjX7t2Ngucff/KJnHnuuXHIGbcs6wIEz8t6CZM/BBBAAAEEEEAAAQQQQAABBBBAAAEEEEAAAQQQQAABBGIoYBo8HzdmjAweONCZTf7u0qVy4aWXhkylzbExzCq3KmMCBM/LWIGSHQQQQAABBBBAAAEEEEAAAQQQQAABBBBAAAEEEEAAAQTiKWAaPB8yaJCMHjVKsrKy5MuvvpI2p58eMtkll3h3m6Uez7xz7+QWIHie3OVH6hFAAAEEEEAAAQQQQAABBBBAAAEEEEAAAQQQQAABBBBIKAHT4PkV7dqJBsXr1Kkj69avl8433SQffPhh0LwsfestOf+88+TAgQMyeepUuXvMmITKM4kpGwIEz8tGOZILBBBAAAEEEEAAAQQQQAABBBBAAAEEEEAAAQQQQAABBBJCwDR4ron94p//lJNPOkny8vJk9L33ypRp047IQ9vzz5en5s+Xhg0ayJYtW6RHr17y2pIlCZFXElG2BAiel63yJDcIIIAAAggggAACCCCAAAIIIIAAAggggAACCCCAAAIIxFXAJng+e9Ys6dmjh5QrV04++vhjueyKK2Tv3r2HpX/6lCly+223SXp6ujMz/Zy2beOaP25edgUInpfdsiVnCCCAAAIIIIAAAggggAACCCCAAAIIIIAAAggggAACCMRcwCZ4/vvTT5eFCxZI82bNJD8/X+bNny/9Bgz4Nc39+/WTMXffLdWqVZN9+/bJiFGj5IFZs2KeJ26YGgIEz1OjnMklAggggAACCCCAAAIIIIAAAggggAACCCCAAAIIIIAAAjERsAmea4LGjx0rd95xh2RmZkpxcbFs2LhRtm/fLllZWU5QvUKFClJYWCjPPPusdLnllpjkgZukpgDB89Qsd3KNAAIIIIAAAggggAACCCCAAAIIIIAAAggggAACCCCAQFQEbIPnmohxY8ZIv759pWrVqkek6dChQ/Lyq69K9549j1jSPSoZ4KIpK0DwPGWLnowjgAACCCCAAAIIIIAAAggggAACCCCAAAIIIIAAAgggkDgCxx93nNzWp4/oUu4621x/P69YIY889pi8+dZbiZNQUlJmBQiel9miJWMIIIAAAggggAACCCCAAAIIIIAAAggggAACCCCAAAIIIIAAAqYCBM9NpTgOAQQQQAABBBBAAAEEEEAAAQQQQAABBBBAAAEEEEAAAQQQQKDMChA8L7NFS8YQQAABBBBAAAEEEEAAAQQQQAABBBBAAAEEEEAAAQQQQAABBEwF0tqcfnqx6cEchwACCCCAAAIIIIAAAggggAACCCCAAAIIIIAAAggggAACCCCAQFkUSJOKFQmel8WSJU8IIIAAAggggAACCCCAAAIIIIAAAggggAACCCCAAAIIIIAAAsYCBM+NqTgQAQQQQAABBBBAAAEEEEAAAQQQQAABBBBAAAEEEEAAAQQQQKCsChA8L6slS74QQAABBBBAAAEEEEAAAQQQQAABBBBAAAEEEEAAAQQQQAABBIwFCJ4bU3EgAggggAACCCCAAAIIIIAAAggggAACCCCAAAIIIIAAAggggEBZFSB4XlZLlnwhgAACCCCAAAIIIIAAAggggAACCCCAAAIIIIAAAggggAACCBgLEDw3puJAU4G0tDQZN2aM6eEchwACCCCAAAIIIIAAAggggAACCCCAAAIIIIAAAggggIC1wKjRo6WoqMj6PE5AIJQAwXPqhu8CGjwvysvz/bpcEAEEEEAAAQQQQAABBBBAAAEEEEAAAQQQQAABBBBAAIGAQPlKlQieUx18FSB47isnF1MBDZ4f2rcPDAQQQAABBBBAAAEEEEAAAQQQQAABBBBAAAEEEEAAAQSiJpCek0PwPGq6qXlhguepWe7kGgEEEEAAAQQQQAABBBBAAAEEEEAAAQQQQAABBBBAAAEEEECghADBc6oDAggggAACCCCAAAIIIIAAAggggAACCCCAAAIIIIAAAggggEDKCxA8T/kqAAACCCCAAAIIIIAAAggggAACCCCAAAIIIIAAAggggAACCCCAAMFz6gACCCCAAAIIIIAAAggggAACCCCAAAIIIIAAAggggAACCCCAQMoLEDxP+SoAAAIIIIAAAggggAACCCCAAAIIIIAAAggggAACCCCAAAIIIIAAwXPqAAIIIIAAAggggAACCCCAAAIIIIAAAggggAACCCCAAAIIIIBAygsQPE/5KgAAAggggAACCCCAAAIIIIAAAggggAACCCCAAAIIIIAAAggggEBayxNPLIYBAQQQQAABBBBAAAEEEEAAAQQQQAABBBBAAAEEEEAAAQQQQACBVBZIk8xMguepXAPIOwIIIIAAAggggAACCCCAAAIIIIAAAggggAACCCCAAAIIIICAEDynEiCAAAIIIIAAAggggAACCCCAAAIIIIAAAggggAACCCCAAAIIpLwAwfOUrwIAIIAAAggggAACCCCAAAIIIIAAAggggAACCCCAAAIIIIAAAggQPKcOIIAAAggggAACCCCAAAIIIIAAAggggAACCCCAAAIIIIAAAgikvADB85SvAgAggAACCCCAAAIIIIAAAggggAACCCCAAAIIIIAAAggggAACCBA8pw4ggAACCCCAAAIIIIAAAggggAACCCCAAAIIIIAAAggggAACCKS8AMHzlK8CACCAAAIIIIAAAggggAACCCCAAAIIIIAAAggggAACCCCAAAIIEDynDiCAAAIIIIAAAggggAACCCCAAAIIIIAAAggggAACCCCAAAIIpLwAwfOUrwIAIIAAAggggAACCCCAAAIIIIAAAggggAACCCCAAAIIIIAAAggQPKcOIIAAAggggAACCCCAAAIIIIAAAggggAACCCCAAAIIIIAAAgikvADB85SvAgAggAACCCCAAAIIIIAAAggggAACCCCAAAIIIIAAAggggAACCBA8pw4ggAACCCCAAAIIIIAAAggggAACCCCAAAIIIIAAAggggAACCKS8AMHzlK8CACCAAAIIIIAAAggggAACCCCAAAIIIIAAAggggAACCCCAAAIIEDynDiCAAAIIIIAAAggggAACCCCAAAIIIIAAAggggAACCCCAAAIIpLxA2plt2xanvAIACCCAAAIIIGAkcNxRxdK6VbG0bF4sjesXS8UMkYx0kepVi6VcmkhRscjO3Wly4KBIwQGR9ZvTZONWkS++KSdffJtmdA8OQgABBBBAAAEEEEAAAQQQQAABBBBAAAEEEEAgHgJpkpVF8Dwe8twTAQQQQACBJBConF1ebry6htx4VU35Tass0f+f5jEGXnCgWFatK5B3P9wjDz21Vb77KS8JBEgiAtEXmHVvE7n5mprRv5GIFBQUy6atB522+PX3efLKW7vk83/vi/jendrXkBmjGktOdjnXay1bni+ntf/e9TgOQAABBKIpMKJffbmzR13JyHD/sDlwoFhmzN0sE2ZtjGaSuDYCKSNg0/5CoezaXSgDRq+Vl9/cGbFb2zMqy5wJTaVenfSIrvXUi9ul36g1EV2DkxFAAAEEEEAAAQTiL0DwPP5lQAoQQAABBBBIOIFG9TNk7J0N5MpLqkv1quV9T19hYbF8vSxP7pu7WRa8tN3363NBBJJJYO6UZtL9ulpxSXJxscjmbQdlydLdMuOxzZ4Htdx0dU15aFwTZ4CN208Hzpxw4bduh/HvCCCAQFQFxg5sKEP71JOMdIPg+cFimTx7k9w9fX1U08TFEUgVAZv2F8rkgI/tsl+XOjJpWCPJruQ+CDBcGc17bpv0GLIqVYqRfCKAAAIIIIAAAmVWgOB5mS1aMoYAAggggIA3gfvubixd/lQrKkHz0inSwN1X3+6XEVPWyZvv7fGWYM5CIMkF4hk8L0m3P69IFr+9SwZPWCfrNh6wUiV4bsXFwQggkAACNsE7P4N0CZB1koBA3AVs2l+4xD732g7p1G9FxPnRVYD63FhHykUWOxeC5xEXBRdAAAEEEEAAAQQSQoDgeUIUA4lAAAEEEEAg/gLHH5MlD49rIuecXtnz0uxec7F7b6HMemKL3DWNGV1eDTkveQUSJXgeEFyxpkDumbFBnn7ZfFUIgufJW/9IOQKpKmATvCN4nqq1hHxHS8Cm/YVLw5f/2S9t2n0XcTKXLmol5/+hcsTXIXgeMSEXQAABBBBAAAEEEkKA4HlCFAOJQAABBBBAIL4Cvz8pW+ZMbCqtj60U88B5IOeHDhXLotd2SN+Ra2TvvsL4gnB3BGIokGjBc836jl2HZMz9G+SB+VuMJAieGzFxEAJhBTq1ryEzRjWWnGz3qY/LlufLae2/RzQCAZvgHcHzCKA5FYEgAjbtLxzgxi0HpcudK+XtD7yvYNWyRaYsmX+MHN2sYsRlRfA8YkIugAACCCCAAAIIJIQAwfOEKAYSgQACCCCAQPwEdMb5sw+2kNbHZcUvEf+9s+6F/swrO5xOMH4IpIpAIgbP1X7XnkIZPnmdzHl6q2tREDx3JeIABFwFaEeuRL4eYBO8I3juKz0XQ0Bs2l84rn37i2TYpHUy60mzwX7BrnVtu+oyZ0JTqVGtQsQlQ/A8YkIugAACCCCAAAIIJIQAwfOEKAYSgQACCCCAQPwEnnuohVzbrkbcZpyXznl+QZHMeGyzjJzKEu7xqxXcOZYCiRo8V4OfVubLlbf+LN/9lBeWhKBfLGsM9yqrArSj2JasTfCO4Hlsy4a7lX0Bm/YXTqO4WOSxZ7dKr+GrPaONG9RQBveuJxnpaZ6vETiR4HnEhFwAAQQQQAABBBBICAGC5wlRDCQCAQQQQACB+Aj071ZHJgxpJNmV3JeIjWUKN2w+KD2GrJI3/rE7lrflXgjERSCRg+faKf3Ckh1y3W0rwtoQ9ItL1eGmZUyAdhTbArUJ3hE8j23ZcLeyL2DT/tw0/v7JXmnb6Qe3w0L++6JZLeS6K2p4Pr/kiQTPfWHkIggggAACCCCAQNwFCJ7HvQhIAAIIIIAAAvERqJxdXpYuaimntM72lIC8/CLRfQZ1aWednaody80bV5RqVcpL/Trpzn+XL+9tBocG7F5/d5e0777cU9o4CYFkEkjk4Lk6bt52ULoNDD+YhaBfMtU40pqoArSj2JaMTfCO4Hlsy4a7lX0Bm/bnprFqXYF07LtCPv/3PrdDg/77F0uOl5N/U8nTuaVPInjuCyMXQQABBBBAAAEE4i5A8DzuRUACEEAAAQQQiI9A35vryORhjSQn23zWue5J/vWyPJm9YKuzRGK4X6P6GXLzNTXlxqtqyrFHZVovC79l+yFn9vlr7+yKDxB3RSBGAjbBcx1Ysj+vSIr0fxj+KpRPk6xM83Ze+rJFRSKPLtwqfUaGXhKVoJ9hYXAYAv+UrfcAACAASURBVGEEaEexrR42wTuC57EtG+5W9gVs2p+bxp7cQhkweq088cI2t0OP+PeLzq4iT85o7gz89eNH8NwPRa6BAAIIIIAAAgjEX4DgefzLgBQggAACCCAQF4GFD7SQTu3N9zrfubtQJj28UabM2WSd3jtvrSvD+9aXWjUqGJ+rAbvZT2+RfqPWGJ/DgQgko4BN8HzvvkK57a41suCl7VZZPf6YLOnWsaZcd3kN0YEtaZaLQnz7Y5784cplovcP9iPoZ1UcHIwA7SgB6oBN8I7geQIUGEkoUwI27c8t44cOFcvM+Vtk0Li1boce8e/9utSRScP828KK4Ll1EXACAggggAACCCCQkAIEzxOyWEgUAggggAAC0RXQJds/eeVYOaFlltGNdGn24ZPXyZynw882D3exy86rKrMnNJWmDTOM7qkHffxFrpx59TLj4zkQgWQUiEXwPOCibf/+0Y2dFSEy0s0j6Dt2HZLeI1bLC0t2BiUmeJ6MNY80J5oA7Si2JWITvCN4Htuy4W5lX8Cm/ZloLH57l3ToYb/d06x7m0ifG+tIOe8L9ByWPILnJqXFMQgggAACCCCAQOILEDxP/DIihQgggAACCPguYLNEoc4A11muXQeujDgdvW+sLROHNnL2Qzf5rdt4QDr3XyEffJZrcjjHIJCUArEMngeAdInSG66sIeXLmwXQNXA0dc4muWva+qDGBP2SsuqR6AQToB3FtkBsgncEz2NbNtyt7AvYtD8TjWU/58tpV3wfcoWcUNd4Z2FLueDMKia3MDqG4LkREwchgAACCCCAAAIJL0DwPOGLiAQigAACCCDgv4BNB73bjFPb1D33UAu5tp3ZcvG79xZK35GrZeGrO2xvY3T8qb/NdvZj11+bEytJTnZ5+dfX+2Tf/iLRfC9ZutvoOvE+SJfk/t3xWVK3drro//7upzzZvPWg/N93ec7/juQXMNKlvo87OlO+X54vOqhh/aYDsvTjvZFcOqJzA+nKrlROTmmdLQUFRfLFN/tlf36RfPh5rpPGZPnFI3jeskWmLJ53tLRq8Uv9N/mF6xC2eaZonTzhwm9Nbml1TLu2VaVGtQqSXiHNac+Vc8o77Vjrhf7iXWdLZkZXALj4nCpSKaucs4y+tq21Gw6Idv7rnvZvvb/HOgBghWVwcOC5klmxnONZsWI55/m4Z2+hL88WgyS4HqJ2Z52a45S5PssbN8hI2DJ3zYyIJEI7CpbOks6l3wUHDxUn3TM3kEeb4F2yBs+ToR2X/BYLtGP1DnyPJcoz0a0N6zuo9XGVnOf58lUFct/czVF/jgfKt0rl8s63UO6+wl++hRLkPRLOzKb96XUKDhRLxYzQA/62bD8kPYasktfe2eVWVL/+u34LLZl/jBzdrGLIc3L3FUlGRprxaj3RDJ6XpWex1t3Tfpctp7b+5fvihSU75M339hiXXagDS35fBZ4nifK3S8SZ4wIIIIAAAgggEFMBgucx5eZmCCCAAAIIJIaATYeVdgC26/aT/Lgi35fEd722lswc3Viq5LjPPtcg9rBJ62TWk1t8ufdVl1SXm66pIae2zpZ6tdOlQoXws26Li0V27j4kP68ukFfe2iVPvbjdt6CsdrLe1b+BVMp0Xyfy069ypdfw1YcZnPf7yjKoVz05o02OM5M/1B7W2un39bL9zpL7Jvtka6dT35try/UdajiBVQ2chfppR+aqdQWiS2U+MH+LbzbB7qf57d6plpx9WmVpWDd82Wm56d7c3/2U73TGPbZwW9Q7sCOpoPEInmt6Z49vKj071zZeqvTdj/bIhZ1/DJrVWAf9tAO570215eJzqjqd3vo8MdnHXevGntxCJ7Dx9gd7nDYR6QATk7LX9N58TU25+tLqckzziqLtLFx6A+nUDt9Y1WHtyL7t5tpywVlVpFmjimGDFJpnDc78tCpf/rp0tzy8YGtU23/AWINst3SsJeecniNNGlQUHTzjVu66F+72XYfkm2V58sY/dif08yDW7ShU3Q3UhfP+UNmpCzrIw+2n9WHNhgPyyRe5MvvprfL5v/e5nRL3f7f5FkqW4HkytONbr68tf/pjdfnt8VlSs1oF12+xQEXJyy+S9ZsOin4TLXxlh9OeI/ndc0cD55ls8nvpbztlzP0bjjhU2+ztXevIicdmHfa9pIO1bv7zyiMGGdp8+/28Jl+u7vnzEfdUv67X1pTWx+qgz9Bts7CwWLbtPCTvfbpXZi/YKv/4NH4DHoMZ27Q/PX/FmgJp0SR0kFu/SSfM2ihjZx5ZTqHK+Np21WXOhKbOwLtQPx3YVq1qeee9bfLzM3ieSM9iff9OGNJQ6tRMd2XYsv2gjJiy/oj3gH4Labu7/IKqUrdW+mHvb69uWi63dq7lDMw+/phM1+8r/SZYv/mgfPDZXpm3aFvCtQtXXA5AAAEEEEAAgZgJpNVu0qQ4ZnfjRggggAACCCCQEAJDe1eT27tUMZpF8dOqg3LJzZskd3+RL2k/qkm6LJxZR5o3Dt1RFbiRdlY/+OQemTzHfBZJ6UQ2qFNebu1URa5tly21a5gF2EJlNC+/WD7/ukAeWrBH/v5JZDO6r/1jtkweVkNyKrkHJT74LF+u6bvZSZbm5547qssfz6vkGtwqmQ8Nxv248qDcfd/OkGnXOtHnhipSq4ZZB2HJ6+/YVSTznt8rUx/1XlbB3G/okCO9OleRY5qnS3l3qqBFtye3SN7+ME/uf3y3/LDioC/12M+L3Deqpmg+TX7aDodO2iEv/DXywFTn9jkyflANya5ktnR7yXpYOq029VnL4OyO5p3bJe91/h+yZEC3KnLKiRWNnl9upvqM+WbZAZny6O6I23Swe53ZJlP6dakiZ5ycKVmZZs7BrhPNOqymQ3pWlROPzfBsqs/Gj7/Ml1lP7pGPvvBnoFVJB61fvW+oIscfk+H5ORC4XrTT6lbnAv9+xy1Vnedteok4RLm0NKeeuA0I0GscKhTJLzjyvfzRvwrkpju9DTi76aoc6fqnyhE7FxaJLF91UJ5dnCsPPx35TEJTU9vjbL6F/PgesU2fzfGJ3o7120W9LzuvklSr4vFlXgJEv2nWbzok8/+y1/lO9PKzefc+82qu/Pne7b/eps2JFWV4n2pyRptMqRDkk2njlkLpd882+eDzw5+HkbwrtYzH/rm6tGx+eNDRJO9afz/9qkAmzt4lX3xTYHJK1I+xaX+aGE3/ySdkOLPAQ/2eez1Xbh/9v3Jyy4RJGvTb56TfZBh9r+v9StcVtzQE+/dEfBaffWqmzBpTS+rXcf8bIVj9d/sbw9ZNnyl39asuF5+TJVVyvD1T9F3108qDznNk/guJNbjES73hHAQQQAABBBDwVyBNKlUieO6vKVdDAAEEEEAg4QXG3tlAhvapZxQo2bjloHQZuMqZpenX76MXWzkzpt1+v870muEt0KZ5vLNHXalT0z1Q75aWkv+uAQudiT54wnrPsy2dGYb3NjaayfLuR3vlwht+lA4XVZNpIxuFXV7SLR86I1tnid817X+mOhPk0YlN5KKzqhjPAAt2H+3M1tnJ3Qav9uwSuO7vT8qW8YMbyrmn5xjvy+2Wd90GYP4L2+XPY9e6HRrTf587ual0v66W0T21/G4btdZoFQG3C150dhV5cnozqV/HfRaRXktn8p9wUfDl1m3qc7jrhEqzziyaPb6JXHNZtbCrIbjlOdS/60ykxe/slgFj1kZcd/Uemt6JQxvKLR1rSpbB6hKm6d65u1BmzN0s4x7caHpKyOO03U8d0dCZeZmR7j2wX/rZ+OIbu6TPyDW+rPagz4F7BzYQXXnCbaUQWxA/nuO29yx5vM172OY+gfeFzTmXnFPFmVF40gmVjAL3ptfWd8JX3+53ZiC++b5/3xCm93c7zqYMIv0ecUuL139Phnas32H6Peb3t5iaaR3TFTruvHetdR2zefc6s2KH/rICkH6LPTCmsTRpkBGy2HSG/M13Hjnz3Ou78oHRjaVHp1oRv082bT0oI6dukMef3+a1yvl2nk3705u+/OYu55sw3CzxL/+zX9pc/r1xGhfNaiHXXR569QFt97p1lH57WM08/29dMU7Ifw9M5Gdx2zMqy1MzmkvDeu7fjCXrv7o9PK6JdLqietj3eMk25uamz5NBt9aVWjX8+fsu8K4aOG4dM9Hd8Pl3BBBAAAEEUkiA4HkKFTZZRQABBBBAICBg02GVqB3G4UozEAy++OwqvgVeg91P99UePmW9PP2y/Z7sNh2oGgx54i/bZPKwRtKgrnunlVtN16DRjLlbZOTU9c4Sh3PGN3X2DTaZ7eh27UAA/epeKzwHz3RZZg08Rquj/f3P9krfu9Y4weBE+Nl04PsZPLfpCFWneAXPtY7On9bM2W7Bjzoaqsy17n69LE86918RUd3QgK8GOnT/2WikV5fifeuDPdJz+BrPgf7LzqsqM+9p7Cwh7/dPHXUp/H53r42oE/rGq2rIxCENnT3ho/XzK61e0mfzHra5vm3wfNygBtK/Wx3jwJBNWgLH6nLbcxdtk/6jE2vgkk0ZJOK3UDK048cmNXW2rPBrgE6o+rdj1yEnKDznma3GVdTm3RsI7Km5DjZ0ey75GTx/YnozuaFDDd8GEO3aUyjDJ6+3sjJGtTjQpv3pZTXgrwNvdR/rUD/9Lu88YKV88FmuUUq+eP04Ofk3lUIeq/XqvnlbZEjvusbPSJsgcMkbJ/qz2OabsWT910GaN1xZw/XvMRM3DcQ/+2BzufTc6Px9pwMUJ83eJFPmbDKqPxyEAAIIIIAAAmVbgOB52S5fcocAAggggEBQgX5d6sikoQ2d/WJNftoZpYGaSPeXNLlXpMdooG3hAy2k9bFZUQlclU6fzmae8JB9R4tN8PzTr/ZJo3rprp21NnbaQTR00jrp2K66XHBmFV+tNLj3zCs7nBULbH8axBnz5wbOPu7R/OlMNQ2gJ8IeoDYd+PEMnn/8Ra6cec0PQYvFpj7bzDzX9vzsg7+051j9/v19nnTsu0J+XGk/uEIDKzpDvmnD6AV81SGSQSo6a3LW2Ma+Pk+Clc2GzQedZ4yXwUW9b6gt4wc3CDvD0M/6EI93nG3gyDS/NsFzv4Ny4dKo7wVdsaXboNWeB1aZGpgeZ1MGiRY8T4Z2bBo0My0vt+P0u2bQ+HXGs6pt3r0a2NNVP0zfR34Fz7XN3Nmjju8rrsTjmVe6/Gzan56rZdC4QYbowNhQv337i2TY5PUy60n3rSvOPi1HFs5sHvZduHxVgUx5ZJNMv6tRVIPnyfAs9hI8178vTOuvW/BcB6zoM+X8P1T29W+W0nVJBxjPe2679Lt7jdsjh39HAAEEEEAAgTIuQPC8jBcw2UMAAQQQQCCYwLXtqsuc8U2sAhPa0Tb6/o1O51Wi/uIRaFMLDWhOf2yzjLnffCllm2BjUZFIObNxDlZFs3XHIalRtbzrbBCri/73YJ2to8uLL3rNfFa+Bsx0xnm0A+eB/Ogs4+tvj2yWsReb0ufYdOD7GTy/4sKqMndyM+MZ/uGCcjb12SZ4vnju0XL5BVWj2lFaujw0yPfki9ul+5Bflug1/emM88enNpPjjg49K870WibH6XPh2cU75MY7Vpoc7hxjOmvS+IIuB3oJ0KjjwgeaS/PG/s+KD5fcWD8PbANHpmViGjyPdWBT069t62/v7ZHrb1+ZEAF0mzJIpOB5MrTjYX3qyd0D6ke8zLhpvQ8cZzP4yebdq9++mRXLyfXtaxh9j/kRPN+87aBUzCgXlW8iHYD19od75JKbfrIl9u14m/anN9Uy0FnzA7rVCTkLX9+Ls5/eahT4NBlIrM9T/R4w3WYpkM7AEv8mWMnyLLYNnt89Y4Oz7Yrpilnhguc64/ylR1r4Ptg3VPmUXKHLpAw5BgEEEEAAAQTKpgDB87JZruQKAQQQQACBsAKn/jZbnn+ohTRrZDc7Ujvblv2cL0+/vF2eemmH5yWDo1E8se5YKZ2HLdsPSe8Rq509GU1+NsFGk+sl2jFaVzRw3rm/WWAv1sEA9Ypk9q6f3jYd+H4Gz006jkvmc/Hbu6TDrT8HzbpNfTYNnusqBBMGm6+Q4WeZaNBCZ8iarrYRr+ePdvBOnr1ZRt+/wTX78RpcZBuUjseAicDz4IUlO+W6fitcLf04wDZwZHpPk+D5+MENjWcDmt7X9LiDh4rlwSe2iO4tG++fTRkkSvA8GdqxpvGVR4+OyrYQbnVG69eMxzY7s4/dfjbvXp0Bfs5p4ffbLnk/P4LnbumP9N81ED1k4jp57Nn4DIq1aX+aVw2ufvh5rswc3Viq5IRencjkGajXmzW2ifS5sXbIwRCBQPw//29f1ILnyfQstg2ef788zyrYHS54Ho8BBomyvUGk7ZzzEUAAAQQQQMC7AMFz73aciQACCCCAQFILvP740dKubVXPeTh0qFhWrTsgX/5nv/z177vlpb/tiutMMl1S8faudSS9QprnPEV6os2MJ5tgY6Tpitf5Wj863rZCPv/3PtckvLngGLnoLH+Xj3e96X9nQs55ZpvRLCWT63k5xqYD38/guc7u7XRFDaNZ3W6zuWzqs0nwXIPRS59tKae0Dr0XqRdr03M0v48+u1X6jDRbtjOez5+VawucQSq6vUO437wpTaXLNTWjstJEuPvqIJXX390t7Xssd+XX+qgz/GpUq+B6bDQO8LJihtd02AaOTO/jFji66pJqMmdCU+MVJ0zva3Oc7fLaNte2OdamDBIleJ4M7ViDkr1vqBXzZ02g7L/6dr+c2/FH129Sm3fvxi0HpX6ddOPqlQzBc83Mc6/vlE4xGjBUGs+m/em5Glx9ZOE218G/utR6u27LXbde0e9OkyXgdXumaMw8T7ZnsU3wfE9uoVQonyaVssyXzQoVPL+lYy2ZNrKRVK8a3e2cgjVu0+8r4wcDByKAAAIIIIBAUgkQPE+q4iKxCCCAAAII+CcwvO8vS2rqMpR+/HQ5Vh2lv2JNgXz1bZ58+K9c+fsne2MyO91rB5QGdTTNy1fly0+rCpwlZatXrSC/Oz7L6SQtX94uEK/nmwZibYKNocqn4ECxHDhYJOXLpTlLo6bZJTdssavN/rwiKSoulqyK5UIukRnuIqZ7T9ou76oDNzRQuPDVHc5+yhpQ1mDr1ZdWkxuvqiFnnZpjVa9tVw3wo72UvIZNB75fwXObTlBNa15+kbNtw5Q5m4Jm36Y+mwTPu/6ppuvsstIJ0VnYOmBD97PP3Vf46z9rWz72qEzrNq0Dg9pc/r1rcdtaBi6Yu69IfliR7/xHnx36vGnVItNZ9t2mw9kk0G8blNb2/58f8uTpV3Y47UyXX9ffNZdVl+vbV5eLz6livP+rnqfPghFT18sD88PvQ2szoEOvqwFNLW+djaizAwO/WtUryBltsuX0k7KlUb0M42ej7YoZrpUjzAG6Z3WHi6tJhRLxgMo55eXSc6sYPb90T/l3P9pzxB3+82N+yHaqz8k3njxazjwlxzrppdtXRkY5ObFVlrRokmGU3tI3/NfX+6Xt9e4BTuuEWpxgE7xLhOB5MrRjrWOfvNxKTmiZZVwS+vzT4LSubKT/HfjlZJd3noe6SpLNt6oOguk9co3oShLhfjbvXuPM/PfAaAfP9Tsor6DIuZvXbzQ91zTQbJt/k+Nt2p9eLxBc/ejFVnJGm9DPMJPyb9k8U5bMP1qObhZ6exB973UesFKaNaroe/A8GZ/FXr91TOpCyfItebyXgZT6Tf/S33bK489v/3Xwrq641umK6qLbltl+E8RyRRpTK45DAAEEEEAAgdgIEDyPjTN3QQABBBBAIOEEvHRI2GZCAxE6+2D1+gPy9fd58o9P98qb7+/xPaD+3KwWToeITfBYO1d06diZj28JOjvpknOqyIQhDeWkEypZXVfzqrN43GaB2gQbS7prAEMDRQ8v2HrYEvHaMXRnjzpyxQXVJLuStwERWl46y0I7KEsuy691pe/NtaXn9bWcfYhNnd1mK2u+bOuhltvo+zY4e1qG+mnZzRjV2Ol0N0mr5juenWM2Hfh+BM+9LDEeKhAQKAOb+mwSPNfZld2urWVUfhrU0o7SwRPWh322aOBJ998M11lesk4FOs4/+Cw37KNv9vgm0vP60Eu/lj5Zy/CpF3fIpNmbgqa3Uf0MmXlPY2l/YVXjQStuqzzYLIWu6dMg913TQi8Fr/uSTx7eSM4+NceojNTgo3/lymVdloecDWobdNOgz6Dx6+TVt8NvldH9uloy+o76oq4mv3gGk/xuR6Xz62UrBH3nvPr2bhk7c4No2y39U9epIxrKlRdXswpw6nXHztwoEx8OPiDHpKwiPcYmeJcIwfNkaMc2A5/03fvv7/fLsEnrnW/DUD9dBl7f6ReeWdloUKMOLJzw0EanfoX72bx7betaNILn+mx+6/098uzinfLiG4cPDOjcoYb0uqG2nHFytvF7Q/Oks6r73rXGGSQV659N+9O0BYLnj0xoKrdeH/r7QNvq1Ec2hX2H6d8Mc8Y3CbvKSWAAnc1zuWQ6w3km47M4HsFzm8G1OgjnrQ/2SM/ha0J+C+p3xsShDeWWjjWdQccmv3gPsDVJI8cggAACCCCAQHQECJ5Hx5WrIoAAAgggkBQCvW+o7XQiVKsSu6XwtLN05+5Dokuc61K+uteidgh6/ele2fOnNZW6tcyX0/xmWZ70HL7aNcCtaXpsUlO5+ZqakpFuNq3bZBaoXte2M07P0dk0Y2ZuDDt702uZaqeT7ump+zyHKg8vQdcnX9wuXQeuClm8fW+qLZOHNZKcbPdOLJv9B7Wzfc74ps4sdJMAuu0e117ra7DzbDrwIw2e68CCScMaym+PsxsU8vEXuXLmNT+EzLZNfTYJnn/x+nFy8m/cl2zX9vbs4h1y4x0rjYrEZpUKk6CCBpEXzWohTRuaBWZt6rDNHp/hApE2z0i9zoy5W2TkVPf9gvV5oM9eDZqarNKhM+2HTlrnDPwJ9rviwqoyd3Izo+XEbTuz1UDbWYO67u8Jk3I3qmweDvK7HZVOwvvPt5KzTzOfda719Z77NriuGKD30aV19XuiTk3zJfdNl9f2QGl0ik3wLt7B82Rpx277SJcsmG9/zHO2dgk2KKN0AdrM1NXvTP227DViddh6YPPuDXahUKud6KoMlbPLOau1lN62xqaNB+6p+dHBR4MnrHP9br3njvoy8Na6xiuDxLNe27Q/tQgEz/t1qSOThjYMO1DUbTl6XXlrxG31pWJG6G/7wPerbZmF27s7UKbJ+CyONHiu9XjrjkPy44p8Z6BuyZ+uEKQrlo25//ABL6ZOem1dieXqXiuM/qYc0ruejLitnlSt7P73byxXpDF6cXEQAggggAACCMRMgOB5zKi5EQIIIIAAAokpMH5wQ2fGss2SmH7mRJcG18Bc6ZnUpvewnfX59bI8uf52s87aQBpsglh6jnYI/+GqH8J24Nh2xpkue6z3t91/2abTybbzzG3/3VcfO0raX1TNtbg1SLrg5fCB+NIXsQmYmcySd02kxwNsOvBtg+cacNAltjUQrXt7tj4uy3ggSCA7Bw8Vy4zHNsuwyaEDqjb12S14rsG9hTObG80UNl3poWTR6F7q5/+hsmtpmVjbbH+hQYrpj22WEVPcA9OaONtVGRa/vUs63PrzEfmyCWa5tdfSF9dBKs8/1MJ4ieZQadTr2tQht8EcwQrXdEn4eAaTbAzc2lFpA52ZqnXBdN9Ym4EegXvZDt7SlWkGjF4rT/xlu2t7jMYBNsG7eNYLzXuytGO3faQD5ehl5YFxgxrI4F71jN5hJgFMm3dvyfqnA2x0y5hQq4eEq6s2bVyvY/N9FrjvE9ObyU1X1ZRy7mMSnVNMrOLd/kqm86Kzq4h+l4fbg14Hyba+9LuQyVajLtfUDPnvJVcvsC0zN89kfRbbfv8HcLUO60CpcQ9uPGzFLLc6ZbI6QOAabqsjBbvX0/c3l+vb1zBqJ26r+7jlhX9HAAEEEEAAgeQUIHienOVGqhFAAAEEEPBVQDskdQlBDdbE6xfYx9pkZk0gjbbL/HoJBui9bINYbjMs9Zq2nXFLlu6Wy29ZblQ8NjPU9IK2szhNA9567XDBOF1qXgNvup+p28/rzHCbwRWme1y7pdX237124Nvex+vxJgFqm/rsFvTTjuWHxzUxmhFkG+xVg3eeaSkXnOlP8Nz0Wnpf3du8ffef5ceVRy59HapsbILzul/wae2XHTFox3QWv8lzK1g6bdIYrgPaJpBpMkCpdFpNZisGznELfnhtS27n+dmOSt/LZisEXYnkmVd2SJcwq4aEyosGeXvfUMtoNYJ4z+izqXPxDp4nSzv++m/Hy4nHuu937iXYZVNeJm3Yy7v3p5UFMmDMWnnjH7vdmnPQf7dp43oBnaHbuf9K1xnnJW9mG+Q0sfKUWZeTbMpTL1UynW7tYeOWg87z6+0Pgm8H4Ha+fhf3GLpKXntnt/X3uptnsj6LbeuVlpk+N596cbvcOiz8KhDBqorpgCGv7xGblYPy8ouclSSmzInfNiPRaINcEwEEEEAAAQTCCxA8p4YggAACCCCAgCPQ4aJqMnVEI2c/YJNlrqPFpjN6Zj0Zfr/dwL1tZiVo54ouE9++h1kAunT+bJYX13vNf2GbdB8SurPIpgNVZ53rrF91Mf19+/YJorNCTX62AchpIxvJgG51jPbVDHdtm2CWzeCBknm2WQrarbPVxNLLMV468L3cx8s50diGwC14bto2TJfmLZlvHQjz3vMt5aQT3JeEd5t53rJ5piyZf7TRHuqmjqXLyOYeweqvTf33uoS2TRo1QK+Bp8ef33ZEdbQJpOis1fkvbJehE9cbLdGqN2vXtqrcdXt9qZTlPh3zpb/tPGL5WC/tx/Yc07qv13VrR6Xv7RYsKnm8l4Bd4HytD4vnHSWtWpi9f7wMhLB1DXW8TZ2LZ/A8mdqx6beH28zgYGVmMxjOLYCp17d999oOOOL5YAAAIABJREFUNAyWB5s27vW9ofc1XWFFjw23IohfbS3YdWzan55fskx1u5TrLq8eMnnhgp0mq9uUHIxmU2al0xksgcn6LLYNnus32gtLdsp1/VZ4qkYfvdhKzmjjvs3Izt2F0u/uNbLw1R3W93GrRyUv6LYNlfXNOQEBBBBAAAEEEl6A4HnCFxEJRAABBBBAIHYCGlgacEsd6dm5ljSqlxG3ILrOQn/m1R1h98pWFZsgbiSdK3ovm6CbHu+2rLBNZ9y6jQek84CV8sFnucaVwbQD28ty5TYdnuGC56azbzRoMfWRTXLXtA3G+S95oOlMuHjNLLHtwPeE4PEknWV3Zc/lrnvS2tRn26Cfx6QHPU0HCOkqGxnpofc5DZzoFjy3mSG/Y9ch6T1yjdORbPszXekhWHpt2mokHcOmSzWHe97oHqSj76gvWZnuwW01DOyf+tb7e5xOc68zQW3LI5rHR6sd2QRfIwnYBWxsgpwlZ3hG0zbYtW3aRzyD5zbpjHc7jlYZ6gBPrVfhluoueW+/g+deto4JZmHTxiN5b9h8V9gOoPSrjG3qtd6zZJm67VkebnDdLR1rycx7GktOduh3TckBBTZlVjqdpa2S+VlsGzz3srpEwMvmXqFW3TGpp271qOQ14rU6lUk+OAYBBBBAAAEEoiNA8Dw6rlwVAQQQQACBpBe49fpazl5wp7bODtvBFK2M6szCGXO3yMipofcHNg0qaRr96PSwCda77Y9n0xnnJdhoGjwvua+jaVnadHiG65Q1nRmlqxH0vcvbrBLNkx+BPVMbL8fZdHJ7ub7Xc2y2OYh2ffaah8B55/2+sozqX1/OOS3HaMUEPc8teG6z/26knbu60kO6S8C/oKBYpj22WSbP/t+yom77ugZ8vDwHSpbJIxOair4zTFYtCTXL0WYwQun6oIESra9ffLNPXvrbLmc/Yi2/ZPtFqx3ZDEyIJGAX8LYJEMVr0JKm1eZdFs/geTK1Y7/bXKP6GTKsTz258aoaRlt5BO7vd/Dcr0EeNm3c7TsynLXNd0UyBs9NVp4KNYjVbTlwHcA7c/4WGTR+nUNsU2Z6fLi6l8zPYpuAtjo89/pO6eRx1rnJAIdA/X/rgz1yyU0/eXr02Hx3RNIePSWOkxBAAAEEEEAg7gJp515ySXHcU0ECEEAAAQQQQCChBc45tVDOblMorZoXSe0aRZJZUYyCJJFmau++NJn9bLr89b0KQS/1+IR8adG4yPU2zpLt/6gg0x9331s73MXOO61Q7ux2QKrkuH8+7dufJvc9mS7vfBw87RefeUju6HpQKmW6X2vV+nLSdZjZEriB9D8xKV+aNXS32Z+fJvc/kS5vfRQ8ncE8brnmoFx/+UFJNzjly2/Ly52TKh5xGc33nDEF0qSBexq37UyTCXMy5MvvyruWdbADBvc4IO3OPWR07kdflpeR9x2ZXqOTPR5kkz6Pt7A+7cBBkeffSJe5L6QbnRvt+myUiP8edPLxhXLcUUVybIsiaVSvWOrUKJZKWcXWzyy3tmFTbp9/U14GT4ltvVKO+4YXyEnHuweR3fLq5m/zTPhxVTnpOerI51njesUyaVC+NKzr/kx0S09hociGLeXkq+/LOe+PZSvMZrO7XTfa/x6tdjTwlgNy+XmHjNrAirXl5JYRdu+bYC6P3psvLZu5P9/9ej97KRubenvwkMizr6fL4y+aPRO9pCfUOcnUjiPJt36znNiySE44pkiaNiiSerWKne+t8h5e/UveqyBT54b/5rN5hvvVLqLVxku72+Qt1HdaJGVpcq5N+9PrlSxTk2/ITdvSZPSDFY94/k8dUiCnnhj6vbgvL00eXJAuf/vgl49cmzIrnc7SDsn8LNZvqxG9D0it6u7vaH1ePr04XZ582dvzsvufDkqndmZ/Z5i09VD10SZPe3LTZMb8DPnHZx4eSCYNgmMQQAABBBBAIOEE0iQ72/3LJ+GSTYIQQAABBBBAIJ4Cp7auJGedmuPsRfeblpnOEu/ZlcoZdczbpvujf+XKZV1/PmIWYcvmFX/Zb7ipe0Dq1z3Dn9pqe/vDjvfznjddVUMeurexsxy828+ZeX7xd26HHfbv3751vNGe57/Orn3ZfK/AsXfWl6G96xktfe3MaLrxyBkhzgyW6c2kYT1vHWtWGBYHf/zFPjnzTz9YnBH5oXMnNZXu19WM/EI+XUFXfZj33Hbpd89a4ytGuz4HS8jxx2TKWafkiO5fesIxmdK4QYZUq1zeeGa5W+bc2sY7Tx8jF5xZ2e0yzvLijy3aJr1GrHE91u8DTJ8Dft833PWWry6Qdt2Wy48rC444bOHM5tLpiuq+vkvUf+fuQ/Llt3kJPys9Wu1o0YPNw+4PXLIgnNmCt6+MuErE4562ibZ5lzkzz+dskrtnbLS9TcTHJ1s7dsuwfvdcfE5lOfvUHGlzYiVp1qii1KxW3njLBrfr67/rO6zHsNVhD7V594b6ljFJS8ljotXGS6cjHnmztbBpf8HK9M2njpaLz64S8rZ7cgtlwJh18sRftv96jNa9z15tJcceFXqA0K8zjL/e75xnU2ZudS8ez0W/7mnz3e72/eRWV2zqr9u1/Pp3v/6W9Cs9XAcBBBBAAAEEoi9A8Dz6xtwBAQQQQACBlBDQQJZ2Yp15ir8B9dx9RTJ08np5eMHhgW+bTpxflttcLa+9uzvisvjoL63kjDbZrtdx62i36Ywri8FzZ6nEextbLcPqiu7DAV6sI71tInUS7txdKJNmb5Ipj2y2yla063MgMVddUs3pyNbnTO0aFXwNspbOsFvnr1/PAitoi4M1MLXwgebSKMEGqDj7oA5cJUs/3ntEbjRw/tDYxlKjmsGyFhYWJQ/VwSEr1hyQf3y6Vx5asFW0zSfKL1rtyHSgx6/LFU8IvV2KqdW0EQ1FtxuoUCHN9RS/ApOuNyp1gE3wzu2dbntv0+OTsR0Hy5t+I952U21nwNFRTSoa1QtTo2DH+R08N7meSXqj1cZL39vmuyIZ2p/mr3QZuD1jgj3PrrigquiS9nVqhn7HlB5EaVNmwdJZsmyS+Vls83dXuPe8STtxGxhhcg2/j4nXO8DvfHA9BBBAAAEEEDAXIHhubsWRCCCAAAIIIGApoB0t1/6xulx6bhVpXD9dypd370QPdotgM+Fi2YnjpeOrqEhk9tNbQ87etemM8xLQNZ2p5hYgDFYeNgGHUJ2yNvm3rHYRHV56xlFEFzM82aaT2/CS1odpp+D7n+XKqOkb5NOv9lmfb1OeXuqzzszX1Q50pQmTfbWtMxDkBLe2YdrG4jVbyeYZ6YeX6TV+2VN7rbzw151BT5k3ual0uaaG5/eFaTr0uMLCYvl6WZ7cN2+LLLBYfcPmHjbHRqsdmQZs/AwO2LwnvvzPfmlzxTIbKl+OtUmjnzY2iU/WdhzI4+9PypZ7BzaQc07LMVqtxsYm3LEmwW6bd6/J9UzSHq02XvreNnlL1uB51z/VlJn3NJIqOaFXcFr8zm7pcOvPv/Lc3b++jLitnlTMCP73SLCVYmzKTG8Urq4k87PY5lkUafDc1Mmkzfl1jNvfdX7dh+sggAACCCCAQOIIEDxPnLIgJQgggAACCJRpgUvOqeJ0WJ1xcrb1jKNvfsiT1pd+f5iPTWeWnwFRmw7JcB1oNun3Emw0Dey5BQiDVUqbgEOyBc8j7fDz0oht6pSX64c6RzuJd+0pdGYAz3pqqzMT1+svWvVZZ00/OrGpXHRWZevnhte8BM5zaxvRbGORpl3Pt+no9uN+ptdwc9VldR8e11g6XV49ZmWuMxTf/nCv9By+WtZtOmiaFd+Pi1Y7Mq2reflFMvr+jdYrTwSDiFZe/ES3eZcRPD9c3q0d69HjBjaQfl1qx2WFGZNgt8271+R6JnUzVu3CJm/JGjzXLaSef6iFNGsUem/7ZT/ny2kdfvh166cnpungrNDb5AR7BtqUmdaBcHUlmZ/FNt8UkX5LJ2Lw3K1sTdo/xyCAAAIIIIBAcgkQPE+u8iK1CCCAAAIIJL3AkF51ZVifelK9qvte34HMbtxyULoMXC1vf7jn1/zbdGaV7jyLBNGmQ5LguUioTlm32T+RlFEk50ba4efl3jZ16uChYvl5dYFoIMfLT/cAXbn2gHy/PF/e+XCPfP7fPT29XKvkOTbt0XQwiC7zq3tgtz42K2azzUvmyS04ZNoJ7nadSO1DnZ+oWyOYegztXVfuuKWO1K2VHpPy18EkOgu984CVcVvKPRrtSOuHaV3VbVIGjF0rjz//vz2CvdbPaOXFa3qCnZcMwfNkbccapLyhQ42YDYApXb4mwW6bd6/J9UzqZqzahU3ekjV4rt5u26eU3rbJ7fhI/97QNPkRPE/EZ3Esg+df/+04ObFVlkmTiukxfj0HYppoboYAAggggAACngUInnum40QEEEAAAQQQ8CrQ58baMnFIA+PZSMGCLSb7FgbS52dA1G3WSkkTguehg+e3dKwpM+9uLDnZ5bxWo6ic52ddMU2gTSe3aeDR9N5+Hed3QEBnH7/0SAu54IzKvgRONTC6c/ch+dc3+53nzum/y3bNupu1aUDS7TquCfF4wEVnVZEnpzeV+nXSPV4hOqfZeGg96HtTLbnpqprSqkX090nWevLux3vl6l4rfp2pGB2F4Ff1ux0F7uIWMAoc5+fsaptnvOmAGr/LIhmC58nYjscPaiB39qgjmRX9eb/vzyuSn1YVOP9pf2FVo+XfTYJcNu9ek+uZ1M9otfHS97bJWzIHzx+Z0ERu7VQr5HdCwYFimfDQJhn7wEY5+9QcWfhAc9EVbUL9Il3pSq8brq4k87M4lsHzpQuPkfP/UNmkScX0GL+eAzFNNDdDAAEEEEAAAc8CBM8903EiAggggAACCEQi8Pq8o6Rd26pGlwi2Z3AsO3FKJtJ0KUFdBnjm/C0yaML6oHmMdgdqNAN7NgEHlm13r+I2ndw2gUf3O/t3hN/1edaYxtL7hlqe9r3Wtrdr7y8z7L/6dr98+Hmu/P2Tvb8ux23aht2sTdsYe54fXs/cXEPVSl2JQOvZZedVleOOzjQKoHmp4bq6w4NPbJWB49d5OT2ic/xuR4HEmNZ5P4PnNu+Jj7/YJ2f+6YeI7LycbJNGP21s0mrzrWNz3UiPDdWOO11RXR4a21hqVKtgfQsdvJK7v1B0ENt/fsyXj7/IdZ7fgRVSbMrLJMhl8+41uZ5JhqPVxkvf2yZvyRw873dzbZk0tKFkVwo9UOPJF7dL10GrxWRAz3Ov75ROt688jNOmzPTEZN7zPNyz2OZZFOlAVNN3lkmb8/MYv54DfqaJayGAAAIIIIBA9AQInkfPlisjgAACCCCQkAIdLqoqHS6qZrSUpu79N/+F7fLpV/t8z4su3z76jvqSlek+MylYp7XJDJJAor0Ga4Jl2nQpQbeOdpvOOC+z8kwDe15sbDqw/Qie62yzex/Y6HsdDHbB/flF8tb7e2M669Smk9tLecUCzs/6/PuTsmXRg82lacPQ+5iWzpPOTPzn/+2TF/66S55+eUfY8jPtlHWzjscMMpuytOno3rT1oEx8eLMzOz/aPw1Oa0Askr3FdeagLmd91SXV5Dcts3xfweKHFfnSvsfP8uPKgmhzeA7S2LwX3nzqaLn47CpGefErOOA2I7RkYpIheOf2TjfC9XBQsrVjm4GRylFYWCw/rCiQxe/skgUv7wi7ZYLNt4dJPbZ595pcz6R4/XxXhrufTd6Sof1pXoOVgcnKDF/+Z7+0uWKZTBvRUAZ0qxPy7x9t41Mf2Sx3Td/g+bkcKp2BCybzs9jmWRSr4LmW2bzntsknX/r/d2qw9qXbgPm13ZHJ84JjEEAAAQQQQCC+AgTP4+vP3RFAAAEEEIi5gM1e09GcMWmz7HqoTmvTAHGoDjFbfJuAvdt+hdHuQDW1cQsQBjOy6cAO1Slr0uEZuLdNkMi2TBPheJtObi/lFYs8+lmfdRaZLvmbXiHNNekaeHnvn7kyctoG40E+fgXPTa/j1pnumkmPB+iS55+92kqOPSrT9QqRdnS73iDKB+iyvR0vry5tflNJqlUpH/FS/3tyC2XAmHXyxF8i3/vbJut+tqOS97V5xugqDW07/2ST7KDH2gSJAjNDI76p5QVs3mXxCp4nUzu+7LwqMn9qU6lby2yriBVrCmTCw5ucoKjJz6a8TILdNu3C5HomeYhWGy99b5u8JXPwXPP9xWvHysm/qRSSXwdqde6/Ugb1rOss+x/qt2PXIek9cq288Nedhx1iU2Zu73ubckm0Z3Esg+emW2TF67ls0tY5BgEEEEAAAQSSX4DgefKXITlAAAEEEEDASsCmE6ioSGT201ul3z1rre5hcrBNJ0yoIL7NnniL39ktHW792SRpIY8xWR4ycHKoTrjAv9uUg5fgcaIHz09tXUmef6iFNGvkPrt4+eoCaddtecxngUZUWSxOtulMTYXguU1QeunHe+XKnnb7U5s+N9ysbcotkk5wXa78d8dXkvIui3QUFon833f7D5u56RZUCFTTLdsPSY+hq+W1d3db1NzEPFQDeDor/cIzKztBvDT3MRhHZCSa775watF6L4wb2EAG96prtNT9qnUHpONtKyKaXdeyeUVZMv9oObppRddKEi9rTZhNMDaeQZpkacc2nhs2H5Qew1bLG//Y41pHAgfY1GOTYLfNM9zkeiYZiVYbL31vm7wle/BcV6q57vLqIfn1b4gRUzdInxtrhR1MFupb06bMNBHh6opNHU60Z7HN322RDsjTrXv63Fhbyrl897htkWXSJjkGAQQQQAABBBAIJUDwnLqBAAIIIIBAignYzPhVmmjtRarBjYfvbSxVK5d3LYHdewul76i1svDVHYcda9M5uHr9AWcfw0iWoHfroCuZOLeAr01nXFkMnquVaUBg45aD0mXgann7Q/NOdtdKlUAH2NRjt4BuvLLlV322Cbp5mR1sM4vTzdomUBRJJ7hpJ3KwQUavPnZU2Jl2gfritlJGvOpVpPfVQTraAd+ubVWpXaOCVSA92N63kabH7Xy/2lHp+9hcN7+gSMY+sEkmPrzJLbkh/91moFk0V7hxy4BNG45n8DxZ2rHpN5Luba5bAnUfutqtiA77d9PZqHqSSbDb5t1rcj2TzNi0RS/ffoE02OQt2YPnbu1YB+gsXLzD2bqiTs0KIYvJj22G3OqeTfkn2rM4lsFzm6294rVyiUl75xgEEEAAAQQQSG4BgufJXX6kHgEEEEAAAU8Cpvt268V37SmUIRPXy2OLtnm6V6iT3PYeLHleqBkMNp0rus/ujLlbZNjk9Z7yYbsPs1tnpE0HmpcO1ESfea6FYNrRHs/giqfKYnmSTSe3W0DX8ta+He5XfbbpnA0sxfrB57nG+bj2j9VlzvjGUqNa6A70wMXcrG0GAEXSCW46yCTYahemz9lUmL01eVhD6d+1tmRWdJnK9t8K4PYMN650Fgf61Y5K39JmpQ89V9vUOR1/tEj54Yfa7Hsd6QxFz4lMopnnydKOTVcNKThQLBMe2iRjH9hoVXymz0K9qEmw2+bda3I9k8xEq42XvrdN3uLxrNP0ugW9S+cpVBmYvNd1r+qmDTMkKzP48z/cChg2ZeZW95L5WWzzfRbpc91ma69oDfI2ac8cgwACCCCAAAJlW4DgedkuX3KHAAIIIIBAUAHToGXg5K+X5cn1/VcethxwJLS6DPErjx4lxzRzX9JV7/Plf/ZLmyuWHXFLm44cPfnbH/OlY78VnvKhM55uuqqm6xKCeh+TQL1NZ1xZDZ6bDn7wOkstUGFu71Jbuv6pplQw2EP7pb/tkjEz7Tr0I2kLeq5NJ7dbQDfStHg936/67Nd1QuVj9rgm0vP6Wkbt2M3aZpa8puejf+XKZV1/Fr2u6U8D9DrzvHpV9xU6gq12YRJUCKQlkgDKVZdUE23PlbLcA9O6+kevEWsOI1g89yg57/c5riw6Q/7Ocetk0WuH70nreuJ/D/jLwy3kmsuqGR0eiYfRDYIcFM36bxrY1GTpai/Dp2xwtm2x/en+81OGN3T2njf5RRqoN7lHqGNsgnfxnHmeLO04moP2bJ6FWt4mwW6bd6/J9UzqYjTbeMn72+QtHs86TatN+wtXpjYryoQqo3CDNG3KzKTuJeuz2OZvrkiD5+poOlgmkntp3VlwXzNp3th9Cynd3mbElPURbWli8ozgGAQQQAABBBBIHAGC54lTFqQEAQQQQACBmAmYBi0DCdLgpe7Z22XgKtHZnpH8tKPipUdayAVnVDZaQtctcPr+8y3l7FPdgy6a5sLCYnnm1Z1OPmx+vW+oJROHmAcDNm87KN0Gh9/L06YzrqwGz2064lauPSCdB9gvu6/17b3njpGTTqjkWuSRzA52vXiYA2w6ud0CupGkI5Jz/arPNtexXc5fV49YOLO5USepWphYmy6nrNfLy/9lOexJs82Xw9ag8uVtqxo9K9/6YI9ccvPyw4pR6/8nL7WSE1pmuhavzly/7e61ngLTpjONdXbfo89ukz53HR48Nw0mRDpD3ma/Wb+CZa7wJQ6wqf+274VJQxvKnT3qSLrBICJNkpdBczow7tkHmkvrY7OMsm0y0MzoQh4PsgnexTN4nizt2DR4rpZTH9ksd03fYFxyNs9CvahJ+7V595pczyQz0WzjJe9vk7dkD55rvt986mhnWXavv3Ar2diUmUndS9Znsc03eyQB7UAZzpvcVLpdW9P1+0f/tpvzzDbpd89a6+If3ree3N2/ntGKNF99u1/Ove4nqwGQ1gniBAQQQAABBBBIKAGC5wlVHCQGAQQQQACB2AjojEntiGzVwj2gEkiRBrG/X57vzPp7831ve09r8OqB0Y3llBMruXaGBO6rMw2HTl4vDy8IPgPOpuNDr6kBUl2+feQ0s07by86rIo9ObCqN6qUbF86Spbvl8u4/hz3epjPONkiiNzbtxDYJEJbOiE3Awa1T1jTopvXv9aW7pX2P8K6l0/rk9GZyQ4fqUr58mmv5/bAi37n+jysLXI/18wCbTm4v5eVnWkNdy6/6bHMdDbw9+MRWGTh+nWsWbQft6AVNrG32dtZragd9z+HhB9YEMqN7dU8c0kCqVnafwRsusGcz2/5f3+yXttfbdQ6PH9TACcqaLIceamCRTRv45oc8+VOfFZ7aqenzJtIgvWuFDHGATf3XZYhP6/CDcUe+7dYj+sx99+O9cnWvFUb38NLGVq8/IJ1utx8U5dU3kneZ1on3/pkrG7ZENoDQJO1LP94rT/xl+2GHJkM7Nv3u0IzZrMRh84wJoJkEu22eOybXMylbmzbu5dsvkAabvLl9p5nky8sxNt+Sev1wZWC6tUGodIZa4UqPtykzt3TqvyfrszjWwXOb1Sa8DP6z+fsu3gO9vLQvzkEAAQQQQACByAXSpHLl4sgvwxUQQAABBBBAINkEZt/bSHp2Mlu+uGTeNEjz7+/zZP5fdsjTr+yQvfuKXLN+1cVVpXvHmnL+73OMlvUtecGvvsuTcztpMCf4fZyBAI+2kFYtzJaA12trHp5+Zafcce+6sOnvc0MtGT2gntSp6b4/ciDNufs12L9BHn46/B7xTmfcmEZSOdt9mePvlufLCZccuWx9OPhv3zxWjj/afXCEut52zzpZ8PIO13IMHDD2z/VkaK+6kpHuHpDW4MuFN4UOeA/rXVfuvr1uyH0oSyZKZ5csen2X9Bm11qjezRrdSLp3rGEU1HNmxC7aJn1GuQdijaEMD5w7sbHTPkx+XsrL5LqRHuNXfW77hxx5anpTaVjXbLCKLqM5fOoGefyF0PVXB748OqGxXHxWZaNBFAELE2svzx8NoGua9RkU6nfjldVl8pAG0sDQwQlCDlgtuiR66V+ny6s7z5oa1dyD8M4qI5/mSpdBq41WGRnSs46M6FvXKMCv6Vry9z1yeY8VR6Tx7tvrOdepmOH+TNHnwCtv75ZuQ9YYPQcCN5s8tIH071LL6HmwJ7dQBoxdL0+8aP5cjLQN6fk27chZeWHwGnn7w73Gt154f1PR+pDmzuxcU+uDDqjoP3Z90LoVuLEzMO7uhlYD4/Tai17fKZ3vWG2cfr8PtHmX+X3vcNeb9/x26TH88FmUydCO31lwlLOqkMlPv8OeemmH3Doi/GzRcXfWl/5daxt9K5W8bzDD0umyefeaXM8k3zZt3Mu3XyANNnlz+04zyZeXY2zbX7gy6HpNDZl5d0OpkuP+nguW1idf2iFdBx++IkrgOJsy03NM6koyPottvs/Wbz4oNw9cLUs/yfVSNZxz9O+jpc8c7bxXTH76bdXvnnXy6ju7XQ8/7/QceXhsIznO4O8kvVi4byzXm3EAAggggAACCCStAMHzpC06Eo4AAggggEBkAs4Sxvc1NV7CONjdCg4Uy9Ydh0QDWD+tKpADB/4X4G7euKITdNbAlck+uMGu7yxz/OBmmTRnc9jM2nbA6cW0415nQWoASwcCaCdloLPmxitryK2dakrrVplWwTY937QT0qYzzksHarIEz207x7TcdEDFuFmb5OW3gneQ6WCNu/rVk5OOzzIOEjnLwv85ePAxspbmfrZNJ7dJQNf9jv4f4Vd9dvYRn9dCjm5qPhhGV5N447298tii7fLGe/9bFeOyc6vITVdVl0vPqWK0Z3hpFVPrSUMayJ3daxsvh6330TR/+K99zrNn4eL/BdGvubSas1LCZedWNgryBp5lbkFIHWB0edsqRu1B29iKtQUyY97WkIOAtON51O315JzTsqWCwaoOms4duwqdgTqa1tI/m075QJ61o/y51w9/fpe+rj5f9Hne6/qazlLipkHjH1YUSPue3ma3R9K6bNqRBh+nz90iI6ZtNL6lrXPgwvvziuTND4K3MX1XXnJ2Zev3vB/BFeOMhzjQy7dDpPc0OT9U8C3R2/GiB5rJde2qmWTROUafNbo9wCPPbj9sMKYO/NNn97V/rCYtGlc0brclb2zJ+YgZAAAgAElEQVQSwLR595pczyTjNm3cy7dfIA02eTP9bjXJn80xtu0vXBmc2rqSPP9gM2nWyH3v6tJp1L9lJjy8WcY+GHxLFZsy02ub1JVkfBbbpNmv57vNAFu137230Pm7Tv9uDLbNmP5NqtfUAYomq/roNZ1l4Rdul36jYz+41qY9cSwCCCCAAAII+C9A8Nx/U66IAAIIIIBA0giMH1jfCfqYLLcb60z9umRsn5Wusws1QPLG/KPkzDbZnpOpnWfaQZKVWc5TR63eOFxwqHTCbDrjvHSgJkvwXF36d6ktEwbVl+xK7rPwA45aP3Tghi6xvnJtgTPI4agmFZ3BILVrVLAqQw1kTn5ki4yeab4XteeKFuREm05u04Cun+kzuZaf9dlm9mLptGkbzisolqyKadYDX0pfy9RaA/5/eai5nNjKfaWHYJaa5vyCYif4aBrcLXkdk05qHVAyZ1xjq1U0tI3t2lMoy1cXOIOjNJ06KEqDE/VrV7Dy1XOffGmndB8WfGaf5uf1uS2k3fn2e9ZqOjW4q6t+6IAo/eVkl3fy6qUexHMVCpt2pPnUZ9c//2+/rNlwwMl3RkY52bL9oPQfsz5ks50+oqHc3qWW1WCPkhfzo40lSjDCNnhn8iz045hQwbdEb8eReGo71gGT+i43WYHCzdkkgGnz7jW5nlua9N9t2riXb79AGmzyVhaC55rvj144Rs442f7vAB0A3GP4Gnnt3eBbUtmUmabDtK4k27M4HsFzr3/f6btx1boD8v3PBZK7r1CqV60g+q3WpEG69d+8utpax9tXedoqxuSZwDEIIIAAAgggkLgCBM8Tt2xIGQIIIIAAAjERePOJo+Sisyp7CtpEM4HO3sAj1h42kzTc/WyWNI1Gup39l5/cJgMnhA5alLyvTWeclw7UZAqeq4vNjDo/y89mkIaf9y15LZtObtOAbrTSGuq6ftZnLzO5o5HfffuLZNjUDTLrqfBbMOi9vQwA8SPNNs8d3cagd+eaVkFvP9Ko19DZpdcPWP3rCh/BrqszmKcMbSDVqnhbdtevtMZzFQqb4ESo/LoFwmxX+/DLteR1Pvpin1zW7WfXgXHRuHfJa0YS7I1m2sIF3xK5HetqH/OnNJG6tcy3uomW43NLdkmn/qvCXt7m3WsaEHXLj5/vynD3ssmb2zPDLU9e/922/bmVwSPjG8ut19W0/ntm2c/5ctpVP4Z8HtmUmVq4pTPglWzPYpv3k8mgPtN6E8+/73QA4fCpG2XOQvfvQNP8cBwCCCCAAAIIJI8AwfPkKStSigACCCCAQFQEdHlM7ezUJQ+9zHqMRqJ0BvfI6fadFfGaSe8lAGvTGZcKwXOth8/ObOosrRyrX2DJWN1zN7Bsf6zuXfI+Np3cqRA81y0lFs1sKk0b2i+/6mf5HSoslpnzt8qgiRuMLvvktCZyQ/vqMQtO2z53tKP+pdnNnT2JY/ms171C+4xaZzQQKtaGpQtWZ6vpcvX6/onX7+u/Hut5FQNNs0kgTIOcj05o7GyrEuuf7cC4aKbPNngXzbSUvHa44Fuit2OvK0j4bfvxl/vkzGt/CntZm3evaUDULR/R/vYL3N8mbybPDLd8efl32/bnVgb9bq4lkwY3sFrFSNO9+J3d0qHXypBZsCkzvYhbOkveKJmexfEKnqtXPP6+05Uwps/bKqNmxO97wEu74hwEEEAAAQQQ8E+A4Ll/llwJAQQQQACBpBXQwKUu6XvWKdkxDaoEA9uw+aAMnbLB2bPOy2/y0AbSv0st62X5vNzr/9m7D2gpirSN488FRBSRoICKijmBOWLOWTFHDKCuYgJERQRBCZIUMOeMOeLqmiPrGnZdE+YsBsRIlvyd9/Y3y4Tu6eqenrlzZ/59zp7dZbqrq35VHW6/FeyYVACr6/nf+a6vF5RulI9x1RA8N6dSfkQsl8C5lTvKR+5qCJ6bSbFGV9p00V98O1frruG2pvoHn/6lw8742mm6Tgtq2fTtpZrJw2U0d/b9p9SdVKIEzi2vddmZy9rG3Y//oRPODZ5aPu5zIspx94xtLxtpF7eDg2sgrPPuzXX1JSuXNIBu08vblPLjn58ahaRo+0YN3hUtI1kJhwXfyvk6LuYoUbuf2LIstsRF2GYjRs8f8aNuuu+3wF2jPHvD6iQsP6nfi/3ulzpPlLK53jNcy+i6X9TrL6wO7Nl7x6hVtWIb905BLp3kotSZlT0sn9k+9eVeXJfBczMrZec6AueuVzH7IYAAAgggUNkCBM8ru34pHQIIIIAAAs4CFvixAPph+7RQ4yVqnI9LakcLZr778WydM+QHvfzmjIKSHXj2Cup9chtZmYq52Ue3p1+ZrmN6fhN5+tkoH+OqJXhudWUfEa8c2E6rrlS8UcfW1l59a4ZOH/B9nY44j/ORu1qC58UYXTl33iLd+cjvWrhIzlO7Rg2oWr7vvWI17b1js6KNQE91/Djtou/1xjszI9/ibGT/9YNXrp3lIW6ANuyklke7b5058PvI9/O6CKBbPT/96nQd3SP6vTzMIurvhQYfowTCrMPSFQPaae3V3DqTRC1Lan9rD599PUe9hvzgNANB3PNEPS5q8C5q+nH3dwm+lfN1nPQoUWs//35/lm5+4DeNumAlNW/mtrRDWAejKAFmlzpxqe9iv/vFea+Ics9wKaPrPlGvP5c6ePvxdbVZB/cZjKbNWKAeg37Q7Q//HpjtKHVmibjkM/tk9eFeXNfBc3u/unbQKjrqgBZq1LB4f6f+MXWBhl//s0beOMW1KbMfAggggAACCFSoAMHzCq1YioUAAggggEBcgZOOWE59u7fRGqssWbTASnbepk5foDsf/V39LvspchA6qJwWhB3VdyWt1b445bA821rI/WNO5xflY1w1Bc+tPi0oMLZ/O221cfJLCVi93fbQ77VBnHLZonzAr5bgudVNkjNipH8MjTq1q3WSuePh33Vy30nOTWZM/3aye2nSHXgsL8/9c7r+duGkSDNdZGfcpuu2abttpF7SH6Ft6vOHn56q7hdNin0/N7frBq+iQ/duXvRZRCy/NtPJOUN/iJ1f54bhuGMhI+yiBsKK2RasuEm1WUe6SLtFDd5FSryAnV2Db8Wsu0KvY5s95KQjWhV8/Vr7efSZqTrpgu9qRxQ/ecsate91LluqU6atfW6dN7K3KM9e1zoJy1ex3/1S549Stqj3jLAyuv4e9fpzqYP7rlxNR+7XwjUL+ub7uTrirG9qO2cEbVHqzNJwyaffuYp5PSdxL67r4HnKbMg5K8re41w70bg2BrtfvPPRbPUeWngnbtdzsh8CCCCAAAIIlLcAwfPyrh9yhwACCCCAQJ0IWOCix4mtdfKRy9WOAC7W6MRf/5ivx56dqkuunFxQICgIycpxSc8VddzBLbV8y0aJWM6avbB2JOXgq3+ONeozlYkoH+OqLXieMupzahudc1IbtVmu8LqzQMCLrxdeb4k0oqxEonzkrqbguTEVGkS1wMvLb8zQRWMm/+96tTRfvHstbbHh0s7VGSe4sNeOzXRJjxW1+YZLFRygto+6tlb02Num1K7JndSWZGcps377g9kaeMVPeubV6YlkMUnD7AylPpQPuXqyHn22PKYRT+XR2uhtI1fVQXs0jzyDQZy2aue1ttCrW+vaTitJPPNtNP/HX87R2Nt+qQ0mleMWNXhXqjJEDb6V63V8zkmt1efUtrGe4XZ9fjVpjoZdNyWj/URd0uOHn+fp+N7f1j7/s7coz96odRLUVor97pc6b5Syxb1nFHo9RL3+XOogapr/+u9MbXf453mLEqXOLCGXfOY7Ybnei8sleG521sl2cK8VtPM2yyT2fnXNXb9oxA2MNi/0uuZ4BBBAAAEEKkmA4Hkl1SZlQQABBBBAoAgCNpXgiYe20k5bL6PlWzaM/CE/PUv2MdRGgP73w1l64B9/5l2LMsmiWCDi9C7Lyz6A2VrHUUdapgJXz06YVhu4smA2W2kErO76dm+rQ/duoTVXbRyp/Vm9/fzrPD35EvVWmtoq3lksiNr3tLbqtFlTp2UlbIr29z6eravu/FV3PRo8HWvxcrw4Zcv7Od3aaOtNlo48UsoC0p9+Nae2DNeO+7VoI6NtmYvjDmqp9ddq4uSbKp1dY7a28IuvT6+diaPQJTeC6mPLjZZW92OX127bLqN2bZeIdB/ITtNmn3jz3Vm6/p5fyy5onp1X60DUs2trtV1+CeeAdqGBsIP3bF77vLTgxDJLR1/6pD75luL6L+U5yvE6ttG0g3qtWNsRpGXz8OnW7Z7y3Y9zdc/jf2jYdT8X7Z5XynrhXAjEEeBeHK5WyPuVdar94NO/dNP9v5Xs79HwErEHAggggAACCJSTAMHzcqoN8oIAAggggECZC9hH0F06NdM2myxdu17usss0qP2ov/RSuR/Y58xdqMm/zNfMWQv18Zd/6fX/ztQ//zOzzgPPFow9ZK8W2n27Ztpg7Sa1I6Kyp/5L5d2mc3zt7Zl6/PmpdZ7vMm8aJcmejYg8cPfm2m7zplpt5cZaoXUjLdl4cdubP3+Rfvplnn78eZ7eem+WHntuat6pOEuSaU6SqIDdg/529HLaZZtmtW0g/dr95ff5tXVvnSXK9Zq1kVvWhjfvuHTtvaft8o3UoMHitTvt3mNlsCmGX31rph599s+izMoRVCnme/CeLbTjVk1rp0a2aZLT7+8LFy7Sz7/O15Tf5uvtibNqnf1GdCZa6VmJpe7hO2zZVO3bNf5/R//nkM0UYh1ovvtxnr78bk6d5DcJi2MObClbisSeWdZ5oFGjxW0m/b73xruzdO/jfyT2vAprr+XQHpLwrbQ0yvU6PuWo5bT/LstqvTWbZNz77Dq1EeJvvTdTD/7jz5LfUyqt/ilP5QlwLw6vU+tku+cOzbTxekup9XKN1LpV5qxV1rHL3l0++vwvPf/adD3yzJ90zglnZQ8EEEAAAQSqWoDgeVVXP4VHAAEEEEAAAQQQQAABBBBAAAEEEEAAAQQQQAABBBBAAAEEEDABgue0AwQQQAABBBBAAAEEEEAAAQQQQAABBBBAAAEEEEAAAQQQQACBqhcgeF71TQAABBBAAAEEEEAAAQQQQAABBBBAAAEEEEAAAQQQQAABBBBAAAGC57QBBBBAAAEEEEAAAQQQQAABBBBAAAEEEEAAAQQQQAABBBBAAIGqF6jZaZ99FlW9AgAIIIAAAggggAACCCCAAAIIIIAAAggggAACCCCAAAIIIIAAAlUtUKNllyV4XtVNgMIjgAACCCCAAAIIIIAAAggggAACCCCAAAIIIIAAAggggAACCBA8pw0ggAACCCCAAAIIIIAAAggggAACCCCAAAIIIIAAAggggAACCFS9AMHzqm8CACCAAAIIIIAAAggggAACCCCAAAIIIIAAAggggAACCCCAAAIIEDynDSCAAAIIIIAAAggggAACCCCAAAIIIIAAAggggAACCCCAAAIIVL0AwfOqbwIAIIAAAggggAACCCCAAAIIIIAAAggggAACCCCAAAIIIIAAAggQPKcNIIAAAggggAACCCCAAAIIIIAAAggggAACCCCAAAIIIIAAAghUvQDB86pvAgAggAACCCCAAAIIIIAAAggggAACCCCAAAIIIIAAAggggAACCBA8pw0ggAACCCCAAAIIIIAAAggggAACCCCAAAIIIIAAAggggAACCFS9AMHzqm8CACCAAAIIIIAAAggggAACCCCAAAIIIIAAAggggAACCCCAAAIIEDynDSCAAAIIIIAAAggggAACCCCAAAIIIIAAAggggAACCCCAAAIIVL0AwfOqbwIAIIAAAggggAACCCCAAAIIIIAAAggggAACCCCAAAIIIIAAAggQPKcNIIAAAggggAACCCCAAAIIIIAAAggggAACCCCAAAIIIIAAAghUvQDB86pvAgAggAACCCCAAAIIIIAAAggggAACCCCAAAIIIIAAAggggAACCBA8pw0ggAACCCCAAAIIIIAAAggggAACCCCAAAIIIIAAAggggAACCFS9QE3rNdZYVPUKACCAAAIIIIAAAggggAACCCCAAAIIIIAAAggggAACCCCAAAIIVLVAjZo3J3he1U2AwiOAAAIIIIAAAggggAACCCCAAAIIIIAAAggggAACCCCAAAIIEDynDSCAAAIIIIAAAggggAACCCCAAAIIIIAAAggggAACCCCAAAIIVL0AwfOqbwIAIIAAAggggAACCCCAAAIIIIAAAggggAACCCCAAAIIIIAAAggQPKcNIIAAAggggAACCCCAAAIIIIAAAggggAACCCCAAAIIIIAAAghUvQDB86pvAgAggAACCCCAAAIIIIAAAggggAACCCCAAAIIIIAAAggggAACCBA8pw0ggAACCCCAAAIIIIAAAggggAACCCCAAAIIIIAAAggggAACCFS9AMHzqm8CACCAAAIIIIAAAggggAACCCCAAAIIIIAAAggggAACCCCAAAIIEDynDSCAAAIIIIAAAggggAACCCCAAAIIIIAAAggggAACCCCAAAIIVL0AwfOqbwIAIIAAAggggAACCCCAAAIIIIAAAggggAACCCCAAAIIIIAAAggQPKcNIIAAAggggAACCCCAAAIIIIAAAggggAACCCCAAAIIIIAAAghUvQDB86pvAgAggAACCCCAAAIIIIAAAggggAACCCCAAAIIIIAAAggggAACCBA8pw0ggAACCCCAAAIIIIAAAggggAACCCCAAAIIIIAAAggggAACCFS9AMHzqm8CACCAAAIIIIAAAggggAACCCCAAAIIIIAAAggggAACCCCAAAIIEDynDSCAAAIIIIAAAggggAACCCCAAAIIIIAAAggggAACCCCAAAIIVL0AwfOqbwIAIIAAAggggAACCCCAAAIIIIAAAggggAACCCCAAAIIIIAAAgjUbLfXXotgQAABBBBAAAEEEEAAAQQQQAABBBBAAAEEEEAAAQQQQAABBBBAoJoFatSiBcHzam4BlB0BBBBAAAEEEEAAAQQQQAABBBBAAAEEEEAAAQQQQAABBBBAQATPaQQIIIAAAggggAACCCCAAAIIIIAAAggggAACCCCAAAIIIIAAAlUvQPC86psAAAgggAACCCCAAAIIIIAAAggggAACCCCAAAIIIIAAAggggAACBM9pAwgggAACCCCAAAIIIIAAAggggAACCCCAAAIIIIAAAggggAACVS9A8LzqmwAACCCAAAIIIIAAAggggAACCCCAAAIIIIAAAggggAACCCCAAAIEz2kDCCCAAAIIIIAAAggggAACCCCAAAIIIIAAAggggAACCCCAAAJVL0DwvOqbAAAIIIAAAggggAACCCCAAAIIIIAAAggggAACCCCAAAIIIIAAAgTPaQMIIIAAAggggAACCCCAAAIIIIAAAggggAACCCCAAAIIIIAAAlUvQPC86psAAAgggAACCCCAAAIIIIAAAggggAACCCCAAAIIIIAAAggggAACBM9pAwgggAACCCCAAAIIIIAAAggggAACCCCAAAIIIIAAAggggAACVS9A8LzqmwAACCCAAAIIIIAAAggggAACCCCAAAIIIIAAAggggAACCCCAAAIEz2kDCCCAAAIIIIAAAggggAACCCCAAAIIIIAAAggggAACCCCAAAJVL0DwvOqbAAAIIIAAAggggAACCCCAAAIIIIAAAggggAACCCCAAAIIIIAAAgTPaQMIIIAAAggggAACCCCAAAIIIIAAAggggAACCCCAAAIIIIAAAlUvULPOFlssqnoFABBAAAEEEEAAAQQQQAABBBBAAAEEEEAAAQQQQAABBBBAAAEEqlqgRq1aEjyv6iZA4RFAAAEEEEAAAQQQQAABBBBAAAEEEEAAAQQQQAABBBBAAAEECJ7TBhBAAAEEEEAAAQQQQAABBBBAAAEEEEAAAQQQQAABBBBAAAEEql6A4HnVNwEAEEAAAQQQQAABBBBAAAEEEEAAAQQQQAABBBBAAAEEEEAAAQQIntMGEEAAAQQQQAABBBBAAAEEEEAAAQQQQAABBBBAAAEEEEAAAQSqXoDgedU3AQAQQAABBBBAAAEEEEAAAQQQQAABBBBAAAEEEEAAAQQQQAABBAie0wYQQAABBBBAAAEEEEAAAQQQQAABBBBAAAEEEEAAAQQQQAABBKpegOB51TcBABBAAAEEEEAAAQQQQAABBBBAAAEEEEAAAQQQQAABBBBAAAEECJ7TBhBAAAEEEEAAAQQQQAABBBBAAAEEEEAAAQQQQAABBBBAAAEEql6A4HnVNwEAEEAAAQQQQAABBBBAAAEEEEAAAQQQQAABBBBAAAEEEEAAAQQIntMGEEAAAQQQQAABBBBAAAEEEEAAAQQQQAABBBBAAAEEEEAAAQSqXoDgedU3AQAQQAABBBBAAAEEEEAAAQQQQAABBBBAAAEEEEAAAQQQQAABBAie0wYQQAABBBBAAAEEEEAAAQQQQAABBBBAAAEEEEAAAQQQQAABBKpegOB51TcBABBAAAEEEEAAAQQQQAABBBBAAAEEEEAAAQQQQAABBBBAAAEECJ7TBhBAAAEEEEAAAQQQQAABBBBAAAEEEEAAAQQQQAABBBBAAAEEql6A4HnVNwEAEEAAAQQQQAABBBBAAAEEEEAAAQQQQAABBBBAAAEEEEAAAQRqNt91l0UwIIAAAggggAACCCCAAAIIIIAAAggggAACCCCAAAIIIIAAAgggUM0CNVquFcHzam4BlB0BBBBAAAEEEEAAAQQQQAABBBBAAAEEEEAAAQQQQAABBBBAQATPaQQIIIAAAggggAACCCCAAAIIIIAAAggggAACCCCAAAIIIIAAAlUvQPC86psAAAgggAACCCCAAAIIIIAAAggggAACCCCAAAIIIIAAAggggAACBM9pAwgggAACCCCAAAIIIIAAAggggAACCCCAAAIIIIAAAggggAACVS9A8LzqmwAACCCAAAIIIIAAAggggAACCCCAAAIIIIAAAggggAACCCCAAAIEz2kDCCCAAAIIIIAAAggggAACCCCAAAIIIIAAAggggAACCCCAAAJVL0DwvOqbAAAIIIAAAggggAACCCCAAAIIIIAAAggggAACCCCAAAIIIIAAAgTPaQMIIIAAAggggAACCCCAAAIIIIAAAggggAACCCCAAAIIIIAAAlUvQPC86psAAAgggAACCCCAAAIIIIAAAggggAACCCCAAAIIIIAAAggggAACBM9pAwgggAACCCCAAAIIIIAAAggggAACCCCAAAIIIIAAAggggAACVS9A8LzqmwAACCCAAAIIIIAAAggggAACCCCAAAIIIIAAAggggAACCCCAAAIEz2kDCCCAAAIIIIAAAggggAACCCCAAAIIIIAAAggggAACCCCAAAJVL0DwvOqbAAAIIIAAAggggAACCCCAAAIIIIAAAggggAACCCCAAAIIIIAAAgTPaQMIIIAAAggggAACCCCAAAIIIIAAAggggAACCCCAAAIIIIAAAlUvULP5brssqnoFABBAAAEEEEAAAQQQQAABBBBAAAEEEEAAAQQQQAABBBBAAAEEqlqgRssvR/C8qpsAhUcAAQQQQAABBBBAAAEEykigWUupzcref9bccHHGvvxAmvydNPkbafbMMsowWUEAAQQQQAABBBBAAAEEEEAAgUoRIHheKTVZ7uVYob106hCp6bKZOf15knTjRdL0P5ItwVJNpdMulVZczT/dH76SbrlYmjE12fOWe2o7dJYO6FaaOvCz6LiNdPQ50hJLJic19Tfpqw+lj96UPnxLmj83ubRJCYH6KBB0nX01Ubq+X30sUW6e/e5ldVmyt56VHrqmLnNQPuf2a38zp0k39Jcmf1s++SxVTux9ZO/jpG32llZdV2rUyDvzlB+klx6k3cSph2Je//PmShac/eZj6b0J0m+T4+Qw95hivP+kzrJwgZff77+Q/vNi/b3OWrWV9jtR2mpPqf26UuMm4fZ2b/n8Pen5+6SXH+UdMFyMPRBAAAEEEEAAAQQQQAABBBBAwEGA4LkDErskIGAjRoY9LC3bKjOxH76Uzu+c3MdJS90+VA8cJ228vVRTk5t5+7g48BjJAujVth3ZQ+p6UfHrIMh150Okc650+yAap24WzJc+eVt64ArpreelRQvjpMIxCNRvgaDr7MM3pd771e+ypXLvdy+ry5K98IA06vS6zEH5nNuv/U37Xep7qBeUrJatpoF0fB/p4O5Sk6X9S027idcaSnn9z/hTeuMZ6d7Rkr2zxt2K/f6Tnq+/Zkkf/Eu653Lp43/HzXHpjttiN6lrf2mNDpJdN3G3WdOlZ+726sruOWwIIIAAAggggAACCCCAAAIIIIBATAGC5zHhOCyiQKmC5xY473uztOXuBM79qqjSg+epMi9aJNko29FnSV9OjNhY2R2Bei5A8Lz0FUgQdLE5wXMvANhrrLTHUfmDgbSbeNdqKYPnqRzarDY2stlmS4oTmC1l8Px/70ILpf++Il3RS5ryfTzrYh5l07H3GCNttlNhQfPsPNqMRDf0k158qJi5J20EEEAAAQQQQAABBBBAAAEEEKhgAYLnFVy5ZVW0UgTPCZyHV3m1BM9TErYcwJXnShPGh9uwBwKVIkDwvPQ1SRB0sTnBc2nHg7xZVoJGnKe0aDfxrtW6CJ6ncjplkjT0JOnT/0bLe10Ez8v5XWjXw6TuwyRb17wYm81ENP5G6aaLmYWoGL6kiQACCCCAAAIIIIAAAggggECFCxA8r/AKLpviFTt4boHzc66Stj+AEef5Kr3agudmMXuGdGVv6aWHy+ZyICMIFFWA4HlReX0TJwi6mKXag+c26nzoA9JmO/u3w7l/SXNme7+9/Ih0TZ/St9f6fsa6DJ6b3W8/SYNOiBZAr8vgeepdaPTZ0oTH6772Dz9LOq6P2xI+NuJ/9szFeW7YSFpqGf93/eySWQDdpk3DHnkAACAASURBVHG/6jwC6HVf6+QAAQQQQAABBBBAAAEEEEAAgXolQPC8XlVXPc5sMYPnBM7dG0a5Bs+n/SZ984l7OVJ72qi+lVaXmjbP/yH1x6+99XZ//i76OTgCgfomUA3B8x06Swd0i1czLVpLq66Te6xNazz523hpvvWs9NA18Y6ttKOqPXhubWv4o1Krtpk1azOh2JTfzz9AIK/QNh8UPC/kGk7lyaYSt7pr3CR/Lt9/TRp4TGZgN98RQffluO8/6edq2UZafiXJ3ofzbZM+l/ofWbfvQseeJx3dS2rU2D+ntuyO5fOF+71p8v3e2+zYtTaUzHS7/b2y19T4p2cB9JsGSo/dUGir43gEEEAAAQQQQAABBBBAAAEEEKgiAYLnVVTZdVrUYgXP7QOaTY26y6GMOHep4HINnn/4ptR7P5cS+O/Tbk3phL7StvsGf5BlZGh8X46sXwJ2HZwxwgv+pI/SK/Q6q18KwbkNCrxxj0imhqs9eL7VHlLfm7zRsanNAoL3j5VuH5qMcbWnUuxr2N4tdztcOqa31HZVf+2oQdlid2qyGQ+22l064UJp9Q7+78TWDp+4te5mO+iwtdT/dqlla3/T77+QbhogvflstBa+9Z7S6cOD6+qPKdLFXaLNFBAtB+yNAAIIIIAAAggggAACCCCAAAIVJkDwvMIqtGyLU4zgOYHz6NVdqcHzlISNRj37Mv81NO3j6YWHS19/GN2NIxCorwLpARuC514tFjvwVl/bSlL5rvbguV/5Z06TLjlOstHKbIULlOoaXraVdOEt0sbb+wejP3lb6nPQ4mn485Ws2MHz1Lnt3bjnGC/4bwH17M1m1+hzcOlHn1snhCH3S6usnZsn64jw3L3S1X0km6Y9zmaj7nuMlXbq7F/u156QhnRj1oc4thyDAAIIIIAAAggggAACCCCAQBUKEDyvwkqvkyInHTy3D4K9r5J2O4IR51EqtNKD52ax+5HS2ZfnTrlqI67uuFS6b0wUMfZFoH4L7HqY1PMKqfGSEiOrvbosVeCtfrec+LkneO7NiJM+7fe0372lQ778IL4rRy4WKOU1vNwK0rBH/Jd6mPGn1ynig9fDa6dUwXPLyZJLSZfcI22yQ26+5s2VruztBatLudk1scfRue/sFjh/4ArpzhGFB7bz/W0Qpa5K6cK5EEAAAQQQQAABBBBAAAEEEECgLAUInpdltVRgppIMnhM4j99AqiF4bu1j6APSZjvnOv3rH9Kg4+P7cSQC9U3A1pc9ro+X67tGSHePqm8lSD6/pQy8JZ/78k+R4DnB82K30lJfw/seL3UfLi2RtU73wgXSDRdJ428ML3Epg+eWm012lPrfJi3TPDdvj98sXXtBeJ6T2iMoL9ap0Tp1XX5W4YHzVF7zdXaY8Lg0tFtSpSIdBBBAAAEEEEAAAQQQQAABBBCoYAGC5xVcuWVVtKSC5xYY7TVW2uMo/2kZbb3EgcdIP3xVVsUvm8xUQ/DcsDv/TTp1sNSgYSb95+9J5+7vNsVq2VQaGUEgpkB6R5K/ZkkjTpVefypmYhV0WKkDbxVE51QUgucEz50aSgE7lfoaXnE1acSjUptVcjPtGogudfDcRp9f9oS09sa5eX77Janf4QVUQIRD7Tk0+F5pi91yD/rwDan/kdLsmRESdNj1kNOlkwfmvgPW1ZT1DllmFwQQQAABBBBAAAEEEEAAAQQQKC8BguflVR+Vm5skgucEzgtvH9USPN9qD6nvTdJSy2Sa/fCldH5n6bfJhVuSAgLlLrBXF+mM4d700TZd9AWHSNP/KPdcFz9/pQ68Fb9E5XUGgucEz4vdIuviGr78SanD1rklc10Oo9TBc8vpedd6yxtlbx++KfXer9i15KW/YSdp4F3SMi0yzzd7hteh641nks+HjT4fOV5qt2Zm2rae+jV9pKfuSv6cpIgAAggggAACCCCAAAIIIIAAAhUlQPC8oqqzjAtTaPDcAudnjZL2OlZq2Ci3oKUYcb5UU2m9LbzRM2t2lBouIa3YXlpiSenn7yQb2Tnle+mT/3ijO0sVoG3VVtrvRKljJ6ndGtLU36UPXpOu75frVC3B80Lbm+ulFMU+X5rWtrbZW+qwjbeuatPmkqX941fSvDnSlxOlt56VPnxLso+/pdjsmuuwldRpX6+9N2slNW8l/fStNHOa9M4r0osPugVjU+XbfFepzcpSyzbeh3Qr3+8/S+9NkF55zC2tqGVfob20xa7SxjtIzZfzbNu088pg16ut//rZO9K7r5bWt5gm1v7Pukxad1Nvhg67N40+W3r1MXc9O26tDb12afc9C8Db/c7ue1Zvlqa5vf2i57ZooXvadb1nKQNvbVeVtt1X2mArr/1Z+7fN2t6sGdLEf0lvPitN+rz4Kqt3kDrtI62zqdR0Wa8+bcTnH1Okqb9512ESz66kg+f1rS0mXf70llGqOozSGpN6DkY5Zymv4VS+ggLR5Rw8D3IqZfD87MulfU/Ird3XnpCGdCvesyOovp65WxrTI0pry923HK/DwkqU7NHWaeGAbtLam0g2a8OvP3rvHw9d43aeRo2998+t9vTeP+3vrJXWkBbMW/wOau8f9rz6+kO3NOPsZZ0w7JmZen+053ejJbw8/PlLcs/MOHnjGAQQQAABBBBAAAEEEEAAgaILEDwvOjEnqBUoJJhZl4FzO/duh0uHnSGtso5/4N6vim0dxz9/9dZyfOAKadrv0RqCBVvOGOEFrFLbJ29LFx21+P9b8O30EdIuh0j2oSl9C/owWu3Bc+vY0Gvf/B9ri2Xv1wKsI8bR50jrbe7WtubO8T7W3T7UG0kcZxt8n3e+1Db3L28klq0Hb5u1+f27Ssf09oLc+TYL5L/+tHTVuf5tfNlW0imDpJ0OlhovmT+tBfOldydIV/TyAouFbPaB8/i+0jZ75Y52CyvPp/+V7h0j/eeF6DkIs7UULW/dBnoBVReTj/4t3XKxZNe/65YevLMg97gR7h+t7aO3tUnL39LN3M5o57DRg7deUnjduZ2xsL2KHXiz+/HBp3rXkU3zXFMTnl8LXj93X7znRb7U7Ro8ooe31IkF78M2e3ZNmSQ9cZv06A3xOuskFTyuL23RntVW5tRmHfxs1pP0erfOJTOn5z57Xn7Eu/+WWx2W8jkY1ib9fi/2Nex3ToLn0WvKOg/ZdPfWiS19K8UyIvsc571HZ78fx12+py7updn3FjP88Wvp4mOlP36JXh92hF+a2X9f+KVsyyF1OS/zl+z7l3Wk6X21tNlOuUtruXQyWX9L793TgtVh70epnMz403t23js6+t9afuW0d2BrOwedKq2ylv8SYenHpZ6Z1jHAZjQoVQfXeLXPUQgggAACCCCAAAIIIIAAAhEEatbZZptFEfZnVwRiCcxZeR19f9aVWmCjPtO2xlO+08pXnKFGU3/1T7emgX45+Ez9ufMRWpS9frWkxj9/p5WuP1eNf5kUK1/5Dpq95iaa3KWf5i3fzi34EZBYwxl/qvXDY7Xsv92nppy+xR6afGw/LbLRFv+/LfXV+1pl9Km1/2/ecivqp5OG6q9V1/c9a/q+6Tv8vufx+vXA7tHqIEFZv3JZ8kH5jXvqaVvupZ+PuVCLlsjsVLDM+69qpRvzByqKZZ9elvkt22pyl/6atc7m8drWooVq9s5LanP/KDWcOTUS06RzbtDsNTb63zE18+ZohbuHqtl/ntP85svrp25DvN9dAn7/n8oSv0/Wirf0U5NvP/pfujM23klTjjxP85d1CNillcCulxXGDVHTia9FKpftvKjhEppy+DmatvW+OXUfKbFFC9X0w9e1wl2DI/nms7XzW7v85dCeWpA9fW1I5moWzFOLlx9Q68eudRqlN2OjHWvPs+T3n2m5p26t/e+wrdbuiN6ats2+tY5xtgZzZ6vVU7ep1fN3O+UzzjmSOMbvPmjpLvvWU1rhzkEFnWJmx+30s7X7lm1jpdPgr1la7okb1fKVBwszrGmgP3c4WL/t/zctWHrZWHlpNO232nvMMu+9Eul4v3uo3adWvursimyLk48foGlb7RPJKLVz3jZXZnWYxDtILCSfg4p5DQfl8acTL9H0LfbM+bn560+o7d1DQ4tWqvef9Iz8tk83/bbfKTl5W+qLd7XK2Mx3wdACxNghqMxNvvuk9vw11nmvSNvcNqvq14PP1MImTTPO0HDab2r9yJXBf3dk56cOr0O/e0vo300hnn5puryD+11z6fevv9pvUPt3ybxWK/jmIN+9zv42nHzcRZrZoVN4sDqgfHH+1spOqvbvvuP6e3/3xdiW+O0ntXnw8ljvrzFOxyEIIIAAAggggAACCCCAAAJFFqhR69YEz4uMTPL/P/L80oekZVtmctga1H0O9p/i3Hr/nzxQ6nxK8FTtF3eRfvgqeWI754n9pCZLJ5O2jUS4d6x0z2Vu6dkotl5jM0eef/SW1Ht/yUacXzxO2mi74LRS+2bvccTZUtf+7nXgllv3vfzKZUcH5dc95cw9bYr/7GlCbXTIncOk+8bmT7VY9qmz2nrsPceEj+p2KbuNQBp6kvTVRJe9vX0uf8KbQjq12cfrMT2lj/8tXXy3tNp67mml72nTTtvMCD9P8q7ZQq4fG1E1pKvXLlw3G/HU/zZp/S1cjwjf75tPvBFeViaXLcjWRmcdfqbU5fzMa9olzdQ+NnL1ufulsb0KC6r6ndPsLrzZaxcROk34Zt9mELBpca/uk3w+o3jl29fvPmj7v/CgdNkZ8c5iz6uTBkidT84d6Rg1RbtX2ZTGNtW+TasedbNnRI/R0o6dYwci/ndKq8/xN0k3X+Jen3730Gl/SBceFj5jRn1si+de481QE2cLanPlWIdJvIPEMfI7phjXcL682fU9+snMWVtsf7tWb7lEevja8JKV6v0nPSfnXyftcmhu3p69x3vuF3vrPkw68KTcszx4lXTr4GKfvfD06/o69Lu35Pu7yaXEfmm6vIP7XXOp+1fbVSSbeWeVtYNzEHSvW6OjdMEN+Y91KZftY++z40ZKD17tesTi/Qp9R0ulZH/vjb9ZumWQ+zMzem45AgEEEEAAAQQQQAABBBBAoAQCBM9LgMwpYgTP7UPlcedL9rEmaI3zYgXOdz3MWy84qcB5qgHMniGN6C696TACPSiAe+6BUu8rpV0Pzx/kqubguU31O/QByT7mpW+2rm+/I6SvF4+O9r02i2VvJ7PA+TlXuk2f7HrjsCnOLz1ZsunGXTa/AO+NA6S9jvHWp8ze7GOk/cemIfa7FtP3/8+LkgWKzxzpf/1ETWvAMW4fH106lLjY+O1jZXLNR1DwvEGD4HuKmcyZ7XWKyZ5e1q8urjzXWw4iqW3JpaRLxnnTpCa12Try110oPXVnUikmm07Sgbewjl5xcm9BuX8/Lw3/W7QAurUju8dst3/hHSFS+Y7aISJu8Ly+tsWkg+flWof2XlHoO0ica8HvmKSv4bB82brNwx/xlt1I32ZOkwadIL3vMFNKqYPndj2Nelxae+PMPFtw75q+0tN3hZW6sN+Dzm/Pu8vOlP7598LSL/bR5XAd1ofg+TXnh3fotbryC57bmuLDHvKWxUpqs9mYhnTzlgFy3Y49Tzq6V/g7rmt6xezs6JoH9kMAAQQQQAABBBBAAAEEEChYgOB5wYQk4CRga567jjyvy8C5fcix9RktAOu32bq0/31ZmjBemvKDt75v02aSTUdv60hvsas3IjxoreD/viL1PzI8IBgUwLVgio1e9QtiWrDFAvQW6LD1Cy3gl71V+shz+9hp6y1ut19myc3G1vC99oLw5los+6CgfipHtp65fYB/6SEvwD/9Ty/IvmZHaa9jpXU3C/6w99WHUt9DJBvdGbblBHjnSN9/Lq3eYXGwzdYjfXqc9NgNmaOuV99AOvliadMd/Ue02gfDhQsz8+mXll3ja23ojU4PSsvWsbzkBGni62Elko45Vzq2t+SztEPt9WDrw7/2pPTeP6VZ06Xfp0ht2kktW0ub7SJttbu0csDalpb/kad5a7uHbX7Bcxtht++J3rlS2y8/SP+4U3rydml6Wp3Z/WevLt5IvaD1qa2ThM3WYQGIJLaD/ubVqd89xdrkx295ZZ/4hteJwvaz+9s2e3sjmy2Y5Dda/dtPpfMPdGuTSZQjShpJB972OV7qfqmUtUzE/7Jkzw0LFP3rSemXH6WFCySbut/a3W5HBhtGuW+lTtZtgHTYGf51Urs26/fSq+OlN56WbLkUu2aatZR2Olja6aDgdmfX0c0XS4/dGC4dN3heX9uidYpaJ63j0QqrSTt1zuwMY/cRm5HB7mvp22fvSm89l/lv5VqHFjwv9B0kvPW47ZH0NRx21kO6ezNLZD9jotyPSx0877S3dP71uR3ZJn8nXXCw+4wqYTZBv1tAdPjDks0mkb7ZPeiCQ6SfvombcmmOK4frsD4Ez+3ZsMdRAc+chd47l70Xvvxo7jv46cOl/bv6H2vH2TvxhMcle5/4a6Y3c4+9S227n7T9AcHPK9e/tawl5eswHfTMbL1SeB7M5d4x0t2jStNeOQsCCCCAAAIIIIAAAggggEDiAgTPEyclQV+BKMHzfCMAvv9CKtaIc8v4UT2l4/vmfsixkToWfL1lsGT/O99mU9OfMVLa4YDcAKMFNy14/vm7+dPw+8hq02Jb0MoCbKnNPi699Ij0zDjpiw/Cg/KVHDy3IF6vK6SNt8+tv/QpxcMu0WLYW7B40D1e54rszT7OWVB3TA8vsBW0Wfn6XC+tv2Vu+aIE2bIDvNnn++J9b7RrvuUQDjpV6tovfApyl7SCrnfXafbzdXixer/8LLdR+dvu642Yb9kmtwZcp/POtrV7hV3zqeCBfUx97j7pmgvy30fyTUFvHWSGn5obcAtr136/271q5ONS+3UzfzV7m8Z/xGn526S16y7nejOEZI+aL9XoxjjlTjLwttr60pD7M+/LqTxZZwMLNt81Mn9952t7UWYs2Xovqc913iwR2Zt10rhrhPTE7cHPCatPm3b++Av80/htsvf8+ubj6M+vsGnbK6ktxu08YKrlXIdJvIPEuV79jknyGg7Lk81iY50/V1o9c8+oM2yUMnhuHQltGu0OW+fe2x+6Rrp1UFipC//dOpXYdNzZ96PP35POOzC5DmCF5zQ3hXK5Dss9eG6dR1ZdJ7OObZanZ+6RXnxQsntG0GadMW2WqOx3LuuEOeHvko1oz9ch1N45eo72gt/27ErfXGeEyPf8tk6O1/SR3nw2uAyWB5vu3e5HfrOVxRkFX4z2TJoIIIAAAggggAACCCCAAAKxBAiex2LjoMgCrsHzsKnzooywjZpJ+/gyanzux0YbJXj/FdKdw91TtLT63ZI7Ato1oBT0kTWVAwtu2ZSEtj7v7z+756vSgucrrCrZBzgb2Wsj/hsvmWsRdVrzYtgHpRl1OuR804i6jtTOFzx37WRg7fu8q6VdDgtue0mk9dLD0sju+dt3kK2tB29rLLuuV25n2WQHqf+t3kwS6Zvrx/58tlbXD1zpBVLt43DYFjSdaZQ1dsPOEWT34Zve+vWu620HjR57/SlvSuNy25IMvAVN2W3B6qvO80bNuWy27qs9M7IDdHasy+hWmyLZgmUbdir8HphveQkbQT/UZw3j9LPGCR5XUluMU37zK/c6TK/juO8gLteCyz5JXsP5zmczvti64dnXpZXfgoOXn+12P7dzlCp4bh3t+t6Uuz675cFG8loHVNd7u0tdBO2z93HSGcNyO1aV63MhVY5yug7LPXieXvf2jmPL9ljA2aV9BXVWttmXRp3pdl3l65hqs/7cOji4BQf9nWZHWAdne865vj/au6PVVXrn5tSZoyz9U8j1xrEIIIAAAggggAACCCCAAAKJCxA8T5yUBH0FXILnYYFzS9g+WNrITRulm/S2/ErelO3ZH0njTj9swdwBd0hNl83M6W1DvCBavi1fANcMXntCGn222weq9POUa/A86bpMtZUv3vNGz+YbRZ197qTt832ItanE7QOdSzA1lc+gEWX2+z/u8AJ2+bagAK9NLT2kqzc9t8sW1L7t2KijbTp2kgbe4U1lnb7ZNMG998+fG5uy/bjzM/exDi+3DJIeuc6lJJn72DXbaZ/Mf/vhS2+qdBt5G8fWjonzAdWmMz11cG7w4dl7pDE9o5ct+4huF0mHn5X5rzZa2tK2j+CuW9D0vDZC+fyDMqemd02zmPslFXhbfwtpwJ1Si+Uzcxt1RGrq6I7bSP1vy52K1mXpgKD7VtRrMZWX3Y6Qzr4sd3YJG1XY7whvaYmgLU7wuJLaYpzym2W512Gqvgt5B0nquk7qGvbLj40m3WwnqfMp0kbb5t5/7Zg4QehiBs8tENhhK2nfE7znl98oWNcObfWhjpLKo1865XQd1pfguQXOx98k3XyJ+/us37uW6+xc6fUWNMOBLbFlz6qgLei9M07HSztHIc/vYrZn0kYAAQQQQAABBBBAAAEEEIgtQPA8Nh0HRhIIC57bOr9H9/T/SJl9IgskXHWu9OJDkbIQunNQHh+/Rbqub+jhOTsETSddaPB80mdS38PCA3l+Oa6W4LkFgm26ZJueNGya/WynfMHzOPZBH+hsRIt92LPAbNQtaIS0y1qmQcFzl8B7ej5tneSRj0k27WX25jI61SUtl+C538dlm43hgkMlq6+oWyHXSJCt66wA2XkNCkq7TiMfVnY/uzjr0VrgZvSTuSMdXTsdhOUz6d+TCrydcKF0ZI/cZRTidIpJlTFond2wa8pGrdsasOmbBTnjTtEcNCrP0rSZWO64NLhW4gSPK6ktxim/aZZ7HaZqPM5zsFTXsHX+mTM7/tkscG4d1II26+hm0zjbjCguo2vT0wl6t7B3lKhppafbsJE3bXZNjX+u7Zr97B1p2CnuI2njCy4+svsw6UCfWSps9pV7LkviDMVJo5yuw/oSPH9vgjSwS7Rrz+99yXWWn/SaD+r4HPb+eNYor7NJ+ha341vY8zupd7bitHhSRQABBBBAAAEEEEAAAQQQCBAgeE7TKI1AvuD5G89466z6rZlrHzL81m8txggav5G0rtOs+ykWI3huoztuvtgLDMfZCgkMxjlf9jFhU6IncQ5Lwz5w2xT/tw/1RvxG2fJNsR7H3m9EZSFBLStLIcsC+H2wjLuOtl9aLqNk/erDL62wj5+Wjt/opTgfYFN5KuQaCQqex52mNqiDQlIfYpPseGAjlVdsn1mzf/wiPX9/tA/qUa7VuPsmETy3GSVGPS6tvXFmLuKO9E6l0m5Nbx1YW2c5fcvXqWHF1aThj0g2XXP6VkgHHUsn7jIGcYLHldQW45S/PtShtYlC30HiXrPZxwVdw0ml75eOdcq7e5T0xO3uo2vT0ynV+0/6Oe15bCOCx42K3pGwUMugJS1cOpAWeu64x5fbdVgfguf2/jiiu/TmM9HU/d6X4sxWY8/i3Y+UWrbOPP9P30ovPOCfJ3u+Dn9UsqWf0jeXJVLylTIo3TjliqbJ3ggggAACCCCAAAIIIIAAAkUQIHheBFSS9BEICp7PnSM1qPEPnN87Vpr8jXTWZf5TUEZZF68uKqUYwXOXkcX5ylpIYDAJw1J/PLYg+mfvSqNOd5+6PSiPcewtyD1qvNRh60y9OFNTZvsH5TMssOr3wdKmqbRpyX/9MVotJ5mW30dil+B5tByH713INeLnUUgHHMutX5phdRxeSm8PP/NCR165nrsu90sieL72JtKQ+6VlW2aWxNaLP69zvOBaKiW/esk3nX7ce0FYHcS9f8UJHldSW4xT/vpQh9Ze4jwHw9pZnN9LHTz/8gNviZWfvomTW++YUr///PKDNPxv0kf/jp/nQo6sj8HzcrsO60PwPG7A2e/dptDOZ67t1a+eC1nuJ/28fiPabfah/kdJZsWGAAIIIIAAAggggAACCCBQbwQIntebqqrnGQ0KnvsVy4JNFji3aR3t433vK6VdD8+dkrLcgzxBwRWXUTdBH/DijmBNORcSGEyiCZb643Eqz9P/kK7rJ1mHi7AtSfugUUyFjIxO5T9u2nFHePu5+aX1ydvSOftFDx6WS/C8kI/Vfh42WrHvofnXiM7XJosZPPdbL97yYp0pLFD01cSwq6V+/p5E8Hzv46QzhuV2/HrwKunWwYW5RE3bb3aLQjttpEoQJ+04weNKaotxyh/H2bWVxUk7yeegaz6j7Ffq4LnlrdBR3HXx/mP3gVcek268SLJOe6Xc6mPwPM614moaJ+1C3keC8hX3XSvomov7zDv/OmmXQ3Nz+fF/pCFdJVt+p1ibX10k0anV8uv3/LaO4mN7uf0NUqwyky4CCCCAAAIIIIAAAggggEBkAYLnkck4IJaAa/A8PXCeOpGN4B72kGTr/2Zvv02W+h8p2ZR45bTZaMT+t0sbdsrNVSHB80LXiizX4Pnn70pX9I5fg81bSVvvLXXaW7L1D/3W/rQP31edK70YEkAP+sAdx95vKQAr5eO3SNf1jV/e1JEjx+e2sbA1q4sdPI87WjzuB93CFRensOfRkq3T2mTpzFRd1+72s3U9NqgcxQyeB7VPy4tdL0/fJd07uvRBlyTr1C+tJILnfh/f4y5/kJ3H1TeQhj0sNV8u85egzlN+SxdY4OGCQyVbn7qQzdZRP/dqyabGTd/yBUziBI8rqS3GKX99qEOr/zjPwULaX9CxdRE8T+XF3lesc5EtixBlq4vgeSp/9l5w6cmlHflaH4Pn5XYdlnvwvJCgcFAnMWuz1unQlqd66JriLDdgS6NstnPm1ZvU1OrrbiYNuU9apkVm+i5/+0W5n7AvAggggAACCCCAAAIIIIBA0QUInhedmBPUCrgEz/0C5ym+rfeS+lznv/75exOkgV3qfl1dWztvg62kHQ6ULBCwdDP/ynf5gOL3kbWQj1SpnJRr8DxuwNVPeJfDpO5DJVsvOnuzNZhtRIudL2hL0t7y0nOM1HjJxWezHlZlKAAAIABJREFUqSFvHOCtQ1ro1mustOcxmanY6JkLD5Nsmlm/jeD5YpWlmkoWqNxmH2mbPaWV1/Jmu8jeXAPgSdqm8lDM4LmVddA90ha7BrdEW+PY2tJrT0oWvJ30eaGttu6PTyJ47jdqLqmAta3dOuIxaZW1M6387pNWh6OflNbbPHPfpAIBQYH8fEsHxAkeV1JbjFr++lKHSbyDJHX1B13DNvPJ2y8WdpYV2ksbbiu1to54Ps8DS/3916SLu0izZ7qfKyh4bjN9uMyKk+9MLVpLG28v2Yw0DRv572n37ouOih70dy9h5p5J3GfjnjvOceV4HZZ78LyQ6citk/GwR6Q1OgTXlt1zPn5Lev1p6Z9/l6zDdKGb/W0w8jFptfXDn69xzhX0925SnWbj5IljEEAAAQQQQAABBBBAAAEEYgkQPI/FxkGRBcKC5/kC56mTnT5c2r9r7qhiC+7cO0a6e1TkbEU6wD6srbymFxi3IJsFFdqt4QXJl1rGf7Sz3wliB8//ksb0lF5+JFK2M3auhuC5Fdg6MfS/TbIgVPb2nxelAccETyvuGzyPae/nnW/t4qg1Gyf9JAO8SaZVrJHn9qF07Y2kdTf3PtKutLrUup1kgfNGjd3EKzV4Hnat+OlY+/32U+ndCdKE8dIXH0Sfot9NvXh7JRHUKcYsA+kldk3fZmYZ8ajUbs1Mr6Q6JMVJP2rwOJXzfPft+tQWo5Y/jnGUqyNO+kk+B6Pk1XXfJK7hsHPZCFJbv3iNjrnvd9YJ7u7LveWFXLeg4HlS16rlo83KUo/R0qY7+gf+83V6cS2H636Hni6dNDDXrtDlh1zPH3W/ONdJlHPESb/cg+dhnTXDfHY9TDrrstzZfoKOmzlN+vYT6c1n43fmC6oHe7eZMzssx+G/N2jg/V2Y3fGmlNdeeC7ZAwEEEEAAAQQQQAABBBBAwEGA4LkDErskIJAveO4SOLcsWLDLggS2lnj25jKiOE4xLCBhH2k331mykT1BI3qipB03eG4fdS470xt9EXerluC5+exzvNT9UmmJrACpfXwb/jfJguh+m98H7rj2ft6FjNTJzq/v2oohgf4kA95JppVU8NwC4vZBdt/jpVXX9e4bhW6VHDw3GwsSXXizF3iJutn9+8uJ0suPSs+MizYSM+q5kto/icCbX9u3Ua/n7JdMZwK/6YP92mFQIOClh6WR3QsXs+naRz0urb1xZlr5An5Rg8fpKVdCW4xa/vpSh3Gfg4W3wtwUkriGXfJlz4+Lx3mdJrO3qLM7lCJ4bnm0oF3vK6VdD88NXCc1O4aLXVB5P39POu/AZAKVLvlw3accr8NyD57b9Op9D5W+/shVOXc/m63LOqn4zRYVlqotL/Pp29Jz90uvPOY2xXtYZ+6wc8b9neB5XDmOQwABBBBAAAEEEEAAAQTqTKBmu/32W1RnZ+fEVSMwc8U1NfH4IZqfNZV5zYL5WuXV+7XKy/c6WUxr30GfHHmh5jVtnrP/st99pA3uGqCGNnqgwG36yuvqq/1O04wVbRrnmlip1SxcWHvcIhuFkLa1f/4OrTzhwbxp/rLhTvqicw8tTAv8Npo1XR3v7K+mP30ZKz920Pc7HK5vdz8h4/ilfvtBHW/rq8bTf4+druuBfuWyY63uNrzlfNdknPZbuMSSmnjipbK6zN5W/udDav/c7b7pJGnv551EPaYy7pfXBvPmaq3xV6j1B6/4lu+Dk0Zq2qobZPwW1z/JtD4/5BxN2Thz+vAo+VrUsJG+2+VY/bTVflqwZNaa5U4txtvJ7kmWVvrmeo0k6ZE6v1+abd57UWs/MjpCqcJ3tXvz13udrF877qCFriPys5JtMH+ulp84Qas/c7OsnZfr5nddWl6juBajrtO9/K4Hv3Y4t1krTew6TLOXa5fBHaUsYfUUtayF3kPre1uMWv5KrMOwNlXo70lcw655mL7Kevr46P6a1zRzDeOGf83U+vcOUfNvApZIyTpBKd9/gtqUPd/WfPI6tX37Gdfix94v6L1/yT+nqOMd/dTk959ip+16oP3NMGnHI7Wo0RIZh1geVn/6ZjWavfg5VY7XoetzwNXD9ov7rlXMvx/mNG+tLzqframrb6RFDRpGKc7/9m04Z5ZWfOtJrfrS3bXvcUFbULuMddIIBy33yRta794hEY5gVwQQQAABBBBAAAEEEEAAgboWqFGbNgTP67oWquH81tN/6IOSrXGXvtlIugsOibaO3bHnSkf1yh0FvmiR9PA10q2D44vaiJ1uF0mdT5GyPrY5JWqB+58nSf99WZrwuGRrUmdPp3v7UOmBK/Mnt/PBUs+xUuMmi/ez6RH7HR68lrVLBm201on9Cq8Dl3P57eNXLtvPRjGee0DcVIOP69pfOvys3N+tfvof6X9ckvZ+3knUYyrnfnm1NjjWpvd/1L98l/3dm9Y+fYvrn2Ra517tjZSLky+bVrfP9blrRLu0qEULJauTL973lkSwKd2PvyDeNZKkRyoHfmm++KA3C0UxtlZtpYP+Ju10sLS8rfkbo/OQjUa7a4T0jzuKkcPC0/S7Li3VKK7FqOv0kvldD37PSxstOfyR3OdMlLKEiUYta1L30PraFqOWv5LrMKxtxf09iWs4yrkvul3qtE/mEfPnSddeID09zi2lcnn/efAqyWZAKvZmszXZbFGrrJ15JpvB4PKzCptFyTXvx/SWuvh0zLRZQnrvnzlLSDleh67PAVcP2y/uu1Yp/n6one3rLGmrPaXmy0Up1eJ97W+wq8+T3n7J//igv0fjnc39qLjv2e5nYE8EEEAAAQQQQAABBBBAAIGEBQieJwxKcgECSQbPbRrNgTaN5ra5J5s9w5uq1tbDi7OdOkQ68CT/tSJT6VmQfuZU6cdvpEmfSZM+lya+4f3v6X8uPmvQhziC55mdAkysWB+Vtj9A6n2VZFMPp29f2LShnf2nDY0a+MjXzvw+NlobHXGa9NZzcVpo5jF7d5FOH57Z0aPaguerrS9dcrcX9M63WaDj15+kH7/yOqDYupk2fez3X2Z+QC/kA3HUIKNLCyh18Dw9T21X8YLonfaVVl8/97oN875vjHTP5S6lLO0+SQTe/OrFpnHuc1DmcyBuyfyCdVGC5/k6CEXJU+207eOltXymbQ/q8JTkPTSV1/rUFqOWP+hdodLqMEq7C9s3iWs47Bzpv1uHylMukbJHxY4b6X6PK3XwfKs9vE5lSy2TWVLrJJbEkg4ufn73MTuuVAH8oPPbuuuDT8wsQTleh9UWPE+vkdU3kHY5VNpyD6ndGtE6NNt79lXneR0is7egv0etQ0VQwN2lrYftM/lb6YUHwvbidwQQQAABBBBAAAEEEEAAgTISIHheRpVR0VlJMnhuUDZytv+t3jrk2ZsFsy88LNpodktjh87eSPEmPlM+2+jU7z6THr/ZGy2THiQPqjiC57kypf54HKfdRQ185LtwDz1d6jYgc/RuWHA7yo3AL4AQln6SAd4k04ozGsoCe7Ye7cbb+6vZ1OH2kXz8zV7A3K7jsI3gebCQjSC00ZcWlGm/ntR02fyaNgJ9aDevc1E5bUkE3kY+JnXslFmqODOpBLn4XVt+6QeN7kyqQ1LQcyxf+kneQ4N8yrktRi1/tdZhIfeEJK7hKOcP6ogXZYaHUr//WPDx0odyR/AmdW9w8QvqdJCvA6NLui77NGshjXhMsg522Ztfp4dyvA6rOXieXmc2K5i9z+94oLTJDtKq64Z35vvxa2+2LhuJnr7ZjDo2W8tKq2f+e5Rr2aX9sQ8CCCCAAAIIIIAAAggggEC9FyB4Xu+rsJ4UIE4QM6xoR/bwpmPMWp9YNjLcPoKM7uEWLLPzWBDOPqasu1nuWad8L13RS3rn1bAcZf5O8DzXq9Qfj+O0u6iBj3ytIqi8LrMPuLS2nmOkPY/J3DNsWvgkA95JphUneL7HUdKZo6QlGmca2HqXNsLnhv7S7Jkukov3IXju7mXBGZvifeu9c5fkSKVinY0uPdk9zVLsmUTgza+9hl17rmWLGsRxDbS7nj99v6AAXL5AQ5L3UNc8l1NbjFN+6tC1pr39kriGo5wx6F0iSsCt1O8/cTq+RDFx2XftTaTB9+U+H/6a5Y1+f+Npl1Ti7WOzU110R24nr3zTxpfbdViM4Llfxy+XDhWFvBvFq8HgoyyY3mEr6aBTpc12Duj0vMhbIuuOSzPTCXq++s1GkHS+SQ8BBBBAAAEEEEAAAQQQQKBeCRA8r1fVVY8zGyeIGVZc+3gy6G5p811z97QPc7bm3YsPhaXi/R70kS1o5IJLqgTPc5VK/fG4rqdtX3dT78PxMi0yLZKYNtXav30E7bB1ZtrW2aPvodJP3/i30iQD3kmmFSd47jcl68IF0v1XSncNd7lKc/cp5ANxkh6pnNXltO2ugsu2lHpfLW2xW+4a6WHt0fUcSe6XRODNby3duXO8jlYvPVxYboMCTkEf98+/Ttr5kMxzzvhTuugo6dN3CstL0D0737TLcYLHheVy8dHl0BbjlJ86jNYCkriGo5yR4HkUrcX72nvKkPukTXfKPf7tF6UBx7p3co2ag679pcPPyj1q8ndS30NyRyTbnuV2HSYdPI+zDEdKsJB3o6h1F2X/ldaQLrhBWmuj3KOCZjjw60Bg07b33r947TFKmdgXAQQQQAABBBBAAAEEEECgLAQInpdFNVRBJooRPDc2m47RgpMWqM7eogS+/abXtiDcLYOkR6+PV0EEz3PdSh08t9kJju+bG9DLt5ZsnMBHUAsJmh4yibWRbdriYQ9Lrdpmnj3sA2CSAd4k04oaPA8aPfTtp1KfzpKNAo6zFfKBOEmPVN7rQ/Dc8rpUU2/2Dgv8pm/5RvnFqZ8kjkki8GZrsfYYIzVeMjNHf79Fuu7CwnIZdX1lv0C+Pb9uGiiNv6mwvHS/VDrgpMw0wjoJJHkPjZP7um6LccpPHUar6SSu4ShnDHqHjdIRrtTvP0HvoGHvCFFcXPYNmiEmbIkZl7SD9rFONCPGS+3Xzd0j3wjjcrsOkw6eB7031reR59m12m5Nacj9UttVMn+xpWNsGa+vP8r8d7/nWjl29CvkGuBYBBBAAAEEEEAAAQQQQACBggUInhdMSAJOAsUKntvJ9zlOOu3S3Kmb7bfXnvSmDA5b69jvA1WhI/eCAqcuU3bH+fjuUhGFBAZd0g/bp5Qfj/NNxV/KUZP2Qc+mlUzfkpiy9ODTpJMGSA0aZqYdFrxLMsCbZFpRg+dJBDP82qvfx3PXtayT9EjlrVjBcwvQHnNupsDc2dK1fb114uNsvqOx/5LG9pRefjROisU5JonAW1AQotDOG0EjNWfPkEacJr31XK6JrUHf53ppqWUyf3vnFan/UeHPvyDloADU7z97s1tM+tz/yKjPr0pri1HLb4r1vQ6Lc6UGp5rENRwlz0HPG5egY+o8pXz/sXMGBc9dn2dRfPLta/eRSx+W1uiQu5fdQyy4+dvkpM7mpWP3lJMvzl3Wad5cb1aq5+7zP1+5XYdJB8/37iKdPlxqtERm+V3acZJ/P5w+TNopa7aU6X9IQ7pK1rk0zuY3a0DQUip+1+L8edK1F0hPj4tz9sXHXHizZLNepW/WzvscLP35S2FpczQCCCCAAAIIIIAAAggggEBJBQiel5S7ik9WzOC5BRvsA5ONBMzebO3jmy8OH33n94Hq1x+lvodJ9qExzrbN3t4UkE2Wzjya4LnUuEmmicuHu6h1ENSpIl8Qys4RJ/CRL29BQe5C1oIO6hjgMpIryQBvkmklFTy3mSJsxG2cLShw6RpsSNIjlf9iBc/9Ztuwc44bKd1zeRw97x6cPRrbpU3GO1v8o5IIvAW1lbDgTFiuO3aSBtyeu9RDvjYYFOS2DmCDTpQmvh52Vv/fg0aMfvimdP5BwUH5qPfQSmuLUctv+vW9DuO1sPhHJXENRzk7wfMoWrn7Br2PLVok2brxo3vE7+STfTYbfTz0QWml1XPzEda5qdyuwySD5/mm0Hd5B08yeN5zjLTnMZn1EzajSVgL9Ou8FxQ8tzYy7BFphVUzU/30v9IFh0g2Y06cbfUNvBHwLdtkHs166nE0OQYBBBBAAAEEEEAAAQQQqHMBgud1XgVVkoFiBs+NMN/Hsj+mSIOOz7/2q98HqqCPLi5VZsHNi8dJG2+fuzfB8+IHzzfYSup/q2RTe2dvYR/H4gQ+8rWJoI9pM6dKQ0+S3p3g0qIy9wkaVRX2YdhSSTLAm2RaSQXP7UP8ZWdGN7Ujdugs9Rqb2+GlEoPnQaMg8y1pEKbq9/E6rLNKWJrF+D2pwFtQx5jP3/U+wM+eGS33FtwYdLe0+a65x/3jTm/EZNB25ihp3+Nzf3WdfSX7yKDRoi7LmUS9h1ZaW4xa/pR9fa7DaC298L2TuoZdc0Lw3FXKf79878RJBtBtyYaB46SNts3Nh927rGNYWOewcroO/YLMM6dJg0+Q3v9XtDrZZAep3y1S0+a5x5U6eB50/YbNnJSvxH4jz/PNkuI3Qtw6XN83Rrr7smi2qb3t/XH3ozKXikpqCZV4OeIoBBBAAAEEEEAAAQQQQACBAgQInheAx6ERBIodPLes7HqYZB+9skd622/2kemSLsHBjK79pcPPyixQ3Cn8LADSc7S0+5GS/e/sjeB5cYPn2+4rnTEid+SH1YONCr3+Qumpu4Ibb9zAR77Lwe8jne1vUzkOOFr6eZL7xRTUMcA+QD9wpXTHpfnTSjLgnWRaUYPnK67mrfneZuXM8n7xnnRe5+gjh8y1703eVLfZWyUGz4OmHf/zV+/D/Mf/cW+TtmfQOtNhU3xHO0syeycVeAsavRY3GHTsudJRvXKnGnYZQR40Yj1OMMCeW+dcIe16eGYQwPQnfyf1PST/PSvqPbTS2mLU8qdadX2uw2SuTPdUkrqGXc8Y9A4bZTrmcpm2PWgdaFeLuPvl69Ro98z/vCBdfqZkHVfjbPYM6nODtOXuufctS++rD6ULDw1Pv5yuQ792blZP3uYtseK6mc2ge6UOW/sfUergedD0+K7vWtmlCFrz3KaA73OQNP3P3HJvvac3O1j2cic2tfrI7tE7tgb9DeryzHStR/ZDAAEEEEAAAQQQQAABBBAoqQDB85JyV/HJShE8z/fBPyyA4DfdsFWXTU9rwU3XEYQ2Ws8C+Nvt7//xztIkeJ4bPLeRmldmrb8c5XKxUU3b7CVtvZe08pr+nRYsvff+KV3cJX9gNW7gI19+8434sSmVbZ1Hlw/Ga3SULBDvNx3pj19L/Q4PD8QnGfBOMq2owXO73i9/Qlpv80x5myb8qvOkFx5wb0HW4eKsy6Tmy/kf4/pBN0mPVE6KNW27+Y18zP9jugXOh3aTLPDtstn6qb2ukHY+JPe+V+i62y7nj7pPkoG3bhdJh56RW2575jxwlTcN/qKF4Tm02SROuNC/89dLD3uzKeRLx+rT7g3b7Zd7rr9mSdddKD13b3g+LJ2TB0oHnpwbxLcRdPdfKd01PH86Ue+hldYWo5Y/pVmf6zC8ZSW7R5LXsEvOgt5hp3wv9T1U+umb8FTKJXged+RyeAnD9ziyh9Tl/Nx7S+pIW/v83sulp8a53TdTx1kwtvswbxYqv83ugTZzx4sPheexnK7DoDXKrQOEPaMnvhFeHguc2/M5398lpQ6eWyfF4Y9IFvRO36xjwGtPSGN6RPu7q/9tknV6yN7yzdiSr57N1/Lw1nPhvrbHDgd6f/s1a5FbnoevkW4d7JYOeyGAAAIIIIAAAggggAACCJSVAMHzsqqOCs5MKYLnxmcfZC59SLKRbNlbvo9N+UYQ2rTaNhomXyDJPsLs00U6sqfUul3+inRZ+y7ux/ewJpTkmoVh5/L7PejjcZy0oh7jOsq7WPanD5P26+rfqeKXH6Q7h3sfdv0CZBac7HKedOAp/sE1C9TdfLE0/qZwlSQDvEmmFTV4biW1YKO16ZqazHLbKCMbgf+PO/J72LVqsxRstrNkxkGba7AhSY9UXooVPLf0g6Ydt98siHH/FdLTd0k2C0fQZh+sTx0sWceO7Hoox/XOrRxJBt6Cpje381gg4IPXpZsGSF9+4C9obbDHaGnTHf07/Vg9XHSUZCPowrbV1pcG3+c/e4LdI/71D+8+Yfcbv23dzaQzR/rXpe3vOnIzzj20ktpinPKn6qM+12FY+0zy9ySvYZd8BQX7LChro1TfeDo8lVIHzy1Hfs8Pl6UXwksTf4+gGTbSU7T3dVuC5elx3gw9fpsFKm2KbAswr7xWcIfVOCO1y+U6DJqVwzxsSapr+nj39aDNymFTia+18WIfey43bJTZgaHUwXPLb9D0+Pbb9194HY1ffzq4E4X93dVpb+mUQf6dJlxm0Vl3U2nAnf4zVdl7z+v2zLwk+JnZqq3UbYC0Y2f/d0hruxce5r1PsSGAAAIIIIAAAggggAACCNQ7AYLn9a7K6mmGSxU8N56gqfjst3xr0eYLbs6a7k39/s/HJVtXOrW1X1fa/kCp49bSMtkjDhZKCxfmjrCxD1cWlHrwquCgVCEf3/M1kWoNntuHq2GnSPaBMGwrln2+tThTebLpmS1AZeuyz50jLdNcsoCWfQD1W47Ajos6RXSSAd4k04oTPM/3gds6IXz/pfTmM9IbzyyebSA1S8FWe0rt1si9Pu2DqX1Yzg4Ef/G+NPrs/EHMJD1SbaKYwfN8gd/U+S049N1n3r3TPkbb1nhJr12u0SH3vpd+fcVdbzvsGi3096QDb/mmI669RhdKv/woffbO4ufHCqt6hrb8gLU3vy3KaMnU8fmWL7F9LIhuo2TtHmPTydpmz7F1NpVarxQ8a4dNZTukW/HuoZXUFgt9htTXOiz0uoxyfNLXcNi57bkxarwXhMzeLMhrM0OEbXURPL/odqnTPrk5sxlvLjo6+vImYWV0+d2CntZpba9jgu996enYM9lmf1owz3tnXnJpackmuTMY+Z076vtRehrlcB1afoKW/Uk9W+z5bLOTvDdBmj/fK0HHbbzR0PaMSX++2DPFlvc56FTJ7rmprS6C5/ne31L5sndi6zj25URpxlTvX13fi11HfMep5xbLSxtvH/78HtNTmjDe5apgHwQQQAABBBBAAAEEEEAAgTIUIHhehpVSkVkqZfDcAIMC4flGoNjoc1sT0G/UetRKsQ989oHKghF7HJ3/aL9p3Av9+B50xmoMntvIjxGnSV9NdKvFYtnb2ZNsY5aetef3X5MGHe8+xWWSAd4k04oTPDcDl1FsbjXvBYlvHeRNcRo0hbulFTSNe5IeqTwXM3hu57CP7P1uzV9eV7/0/SzYfunJ4csIxEm70GOKEXgL+wAfNc/2DLlvjHTP5VGPTPaasLPPnuEthfDyI255iXsPrZS2GLf86bpJ3tdKWYduLaTwvYpxDYflytZHtqUpsjfXTi51ETw/prc3TXr2FraUUZhFob9bAN2WvLDlKvLN+lLIeayMz9/vjc7ON3tKvnPU9XVoecs3OjqKT+qZ8uaz0tAH6z54bnnf7QjprFFuHSFcy2rvxf9+Xhpxqvt7sV0nR/VKri1GWSrFtVzshwACCCCAAAIIIIAAAgggUHIBguclJ6/SE5Y6eG6jfG09vbU38f/QGTQawEYQ9r3Jf9pb16pLn0pxj6O8qQmXaBx8NMFzV9lo+9ka4k/eJt07OtqH0yQCH/lyatM8WhuztpY9ujlKCW00q03zfsU50cqXZIA3ybTiBs/tI3zP0dLuRwaPmg1zNct//t37yD7nL+/eYSO2grZKCp5bGS0gZB+wl1omTCr8d/twbaPYbKYH1zXTw1NNdo9iBd5s3V2bgr1lm8Lya8Hq6/tJz90XP539u0ld+xVepzZrhy1bYsuXuG6F3EMroS0WUv504/pah67tpJD9inUN58uTBXpPuURq0DB3L7tm7b3SniNBW10Ez+2e1Od6//uABVPHjfQ6etbVtvku3jty0FrlcfNl077fNSJ86RaX9OvyOkzlr9D7os14NW6U9NDVkt/fY3Ux8jxVtiQD1/Yu9+rj0pXnuAfOU/lIqp6t7d14kTcbABsCCCCAAAIIIIAAAggggEC9FqhpvcEGi+p1Cch8vRCY3359Te1zsxZmTW3ecPI3ajGsqxpYwDnhbd66m2va2WO1sFmrnJQb/vS1mo86VQ1/zV37dcEK7TWt+yjNX22DaMHN+fPU5I1/qOk9I9XAphq0gcFNltbUXtdq3vpbBpau6QNjtPQTN2f8PqfTvpp+0mAtatzkf/9uaTYfcbIafeuw9m3A2Wbtf7JmHtEr49di1kF2NvzKlVS11/w1Sw2m/65G33ykJhMeU+OJ/4oWVP7/jBTLPqOcNQ0085AzNHvPLloUI2Bp7XaZO4eq8buvROb786Jxmrf2phnHLfH5O2oxuEudpjX91GH6a7sD4+WrpoFm7ddVszp31yKbXjfC5mf517YHaEbXgYFpBV0zSdqmiuCXZpPXHlezG/pGKGX4rvNXXU/TTxki+++4nTrs+lv60Wu11Av3B69TGp6Vou/hdx+0kybhurBFa00/eYjmdugkNfQJsuUr3aKFavzhG2p2ywA1+O2ngh1q6/SkQZpv0+NaJ5Mom8/zzPXwQu+h9b0tFlr+dOf6WoeubSXufsW8hoPyNH+VdTT1/Ju0sPnyvrv4vcul7xj0/hP3+etiZ+/cU/vdofnt1vLdPYl7nks+8u7TaAnN2rebZu9xTKCt6zlqZs/Qkm88paYPjv3fe7jrsfn2q6vrMD1P9jfN9FMu1YI2K0cqUu07zm2XqPEHr9Ue5/f3mEsbLObfD3M33K72nWvB8u0ilS1950Lei1PpLFxuxdpn5twO20R/Zi5YoMYfv5nY8zs2BAcigAACCCCAAAIIIIAAAggkJlCjtm0JnifGSUIVI2CBhm32lmx005odg9dltFGWU3+VJvxdsvX1fskNxteOqDn/em/qxewAhh1/62DpkWsnWERZAAAgAElEQVQrho6CRBCwGRJstMtex0r2QTRo7ePaL57zvKnnn7jNG3FuI2zYMgVsVL+NYtp2v/zTkJulrfn85O3Sq+P9LQ85XTq6l7R0s1zl77+Q+hws2TrQlbatt4U3fekGW0pNlw0vnY1oszVJn7rTa5dxp8cNP1P92qPdmtKRPSQb+WmdxvLNMmFrudryCzZN+5cfJF9O1zpNPc/+/YJ09yj/51nyuQtO0TXfqRQquS26WpRbHZayvXCu+i1g78eb7iTtf6I3M0/YfTNV2pnTpC/el154QHrl0eI+g+r6OrQp7vfuIh18mjdaP6hTlL0f/jzJey4/dmNxTZJqdVaWLXeTDjtTWntjt6ncU3X/2A2SPbeSei+20fn2HrTRdt4a60Gb3W+ts/Rbz0n3X+Et6cOGAAIIIIAAAggggAACCCBQMQIEzyumKilI0QTsY1X79aSOnaRl/j+YtGCBF3z79lPp98lup155LWnzXRen8eVE6cM3pOneKHW2KhewdmZtpMPWUou0kW0/fiPZ+tE/fJXch8FqoG61grTOJl7nl9T256/Sh29KFvx2CfJa5wb7eLrWRl4KM6ZJ703wrvukPtKWc100ayGtso7XJhsvuTince5/5VzOYufNz7GuDO26aL+utyxBamT83DnedTHps/J9HtEWF7fS+lqHxb7OSL+yBOz5u0J7yWaBWmm1zLLZs/yTt6Upk+runlXX16H5mE3HbRY/n1PPlS/eqzuXpFqhn6+lXernlV8+Ksk5qfoiHQQQQAABBBBAAAEEEECgAgUInldgpVIkBBBAAAEEEEAAAQQQQAABBBBAAAEEEEAAAQQQQAABBBBAAIFoAgTPo3mxNwIIIIAAAggggAACCCCAAAIIIIAAAggggAACCCCAAAIIIIBABQoQPK/ASqVICCCAAAIIIIAAAggggAACCCCAAAIIIIAAAggggAACCCCAAALRBAieR/NibwQQQAABBBBAAAEEEEAAAQQQQAABBBBAAAEEEEAAAQQQQACBChQgeF6BlUqREEAAAQQQQAABBBBAAAEEEEAAAQQQQAABBBBAAAEEEEAAAQSiCRA8j+bF3ggggAACCCCAAAIIIIAAAggggAACCCCAAAIIIIAAAggggAACFShA8LwCK5UiIYAAAggggAACCCCAAAIIIIAAAggggAACCCCAAAIIIIAAAghEEyB4Hs2LvRFAAAEEEEAAAQQQQAABBBBAAAEEEEAAAQQQQAABBBBAAAEEKlCA4HkFVipFQgABBBBAAAEEEEAAAQQQQAABBBBAAAEEEEAAAQQQQAABBBCIJkDwPJoXeyOAAAIIIIAAAggggAACCCCAAAIIIIAAAggggAACCCCAAAIIVKAAwfMKrFSKhAACCCCAAAIIIIAAAggggAACCCCAAAIIIIAAAggggAACCCAQTYDgeTQv9kYAAQQQQAABBBBAAAEEEEAAAQQQQAABBBBAAAEEEEAAAQQQqECBmp0OPnhRBZaLIiGAAAIIIIAAAggggAACCCCAAAIIIIAAAggggAACCCCAAAIIIOAsUKMVVyB47szFjggggAACCCCAAAIIIIAAAggggAACCCCAAAIIIIAAAggggAAClShA8LwSa5UyIYAAAggggAACCCCAAAIIIIAAAggggAACCCCAAAIIIIAAAghEEiB4HomLnRFAAAEEEEAAAQQQQAABBBBAAAEEEEAAAQQQQAABBBBAAAEEKlGA4Hkl1iplQgABBBBAAAEEEEAAAQQQQAABBBBAAAEEEEAAAQQQQAABBBCIJEDwPBIXOyOAAAIIIIAAAggggAACCCCAAAIIIIAAAggggAACCCCAAAIIVKIAwfNKrFXKhAACCCCAAAIIIIAAAggggAACCCCAAAIIIIAAAggggAACCCAQSYDgeSQudkYAAQQQQAABBBBAAAEEEEAAAQQQQAABBBBAAAEEEEAAAQQQqEQBgueVWKuUCQEEEEAAAQQQQAABBBBAAAEEEEAAAQQQQAABBBBAAAEEEEAgkgDB80hc7IwAAggggAACCCCAAAIIIIAAAggggAACCCCAAAIIIIAAAgggUIkCBM8rsVYpEwIIIIAAAggggAACCCCAAAIIIIAAAggggAACCCCAAAIIIIBAJAGC55G42BkBBBBAAAEEEEAAAQQQQAABBBBAAAEEEEAAAQQQQAABBBBAoBIFCJ5XYq1SJgQQQAABBBBAAAEEEEAAAQQQQAABBBBAAAEEEEAAAQQQQACBSAIEzyNxsTMCCCCAAAIIIIAAAggggAACCCCAAAIIIIAAAggggAACCCCAQCUKEDyvxFqlTAgggAACCCCAAAIIIIAAAggggAACCCCAAAIIIIAAAggggAACkQQInkfiYmcEEEAAAQQQQAABBBBAAAEEEEAAAQQQQAABBBBAAAEEEEAAgUoUqNFKKy6qxIJRJgQQQAABBBBAAAEEEEAAAQQQQAABBBBAAAEEEEAAAQQQQAABBFwFCJ67SrEfAggggAACCCCAAAIIIIAAAggggAACCCCAAAIIIIAAAggggEDFChA8r9iqpWAIIIAAAggggAACCCCAAAIIIIAAAggggAACCCCAAAIIIIAAAq4CBM9dpdgPAQQQQAABBBBAAAEEEEAAAQQQQAABBBBAAAEEEEAAAQQQQKBiBQieV2zVUjAEEEAAAQQQQAABBBBAAAEEEEAAAQQQQAABBBBAAAEEEEAAAVcBgueuUuyHAAIIIIAAAggggAACCCCAAAIIIIAAAggggAACCCCAAAIIIFCxAgTPK7ZqKRgCCCCAAAIIIIAAAggggAACCCCAAAIIIIAAAggggAACCCCAgKsAwXNXKfZDAAEEEEAAAQQQQAABBBBAAAEEEEAAAQQQQAABBBBAAAEEEKhYAYLnFVu1FAwBBBBAAAEEEEAAAQQQQAABBBBAAAEEEEAAAQQQQAABBBBAwFWA4LmrFPshgAACCCCAAAIIIIAAAggggAACCCCAAAIIIIAAAggggAACCFSsAMHziq1aCoYAAggggAACCCCAAAIIIIAAAggggAACCCCAAAIIIIAAAggg4CpA8NxViv0QQAABBBBAAAEEEEAAAQQQQAABBBBAAAEEEEAAAQQQQAABBCpWgOB5xVYtBUMAAQQQQAABBBBAAAEEEEAAAQQQQAABBBBAAAEEEEAAAQQQcBUgeO4qxX4IIIAAAggggAACCCCAAAIIIIAAAggggAACCCCAAAIIIIAAAhUrQPC8YquWgiGAAAIIIIAAAggggAACCCCAAAIIIIAAAggggAACCCCAAAIIuArU7HTooYtcd2Y/BBBAAAEEEEAAAQQQQAABBBBAAAEEEEAAAQQQQAABBBBAAAEEKlGgRu3aETyvxJqlTAgggAACCCCAAAIIIIAAAggggAACCCCAAAIIIIAAAggggAACzgIEz52p2BEBBBBAAAEEEEAAAQQQQAABBBBAAAEEEEAAAQQQQAABBBBAoFIFCJ5Xas1SLgQQQAABBBBAAAEEEEAAAQQQQAABBBBAAAEEEEAAAQQQQAABZwGC5//H3nlAS1GkX/ySkxlQFBAwYARzzq5Z15wVUcwYUYxIDiqYAypGQMTs6hrXNcc15wCKoCKgmECCCLz/ufR/fBOquqvDzPTMu3UOZ9c31RV+VV1dVbe+r5xRKaIIiIAIiIAIiIAIiIAIiIAIiIAIiIAIiIAIiIAIiIAIiIAIiIAIiIAIiEC1EpB4Xq0tq3qJgAiIgAiIgAiIgAiIgAiIgAiIgAiIgAiIgAiIgAiIgAiIgAiIgAiIgAg4E5B47oxKEUVABERABERABERABERABERABERABERABERABERABERABERABERABERABKqVgMTzam1Z1UsEREAEREAEREAEREAEREAEREAEREAEREAEREAEREAEREAEREAEREAERMCZgMRzZ1SKKAIiIAIiIAIiIAIiIAIiIAIiIAIiIAIiIAIiIAIiIAIiIAIiIAIiIAIiUK0EJJ5Xa8uqXiIgAiIgAiIgAiIgAiIgAiIgAiIgAiIgAiIgAiIgAiIgAiIgAiIgAiIgAs4EJJ47o1JEERABERABERABERABERABERABERABERABERABERABERABERABERABERCBaiUg8bxaW1b1EgEREAEREAEREAEREAEREAEREAEREAEREAEREAEREAEREAEREAEREAERcCYg8dwZlSKKgAiIgAiIgAiIgAiIgAiIgAiIgAiIgAiIgAiIgAiIgAiIgAiIgAiIgAhUKwGJ59XasqqXCIiACIiACIiACIiACIiACIiACIiACIiACIiACIiACIiACIiACIiACIiAMwGJ586oFFEEREAEREAEREAEREAEREAEREAEREAEREAEREAEREAEREAEREAEREAERKBaCdRr3aVLTbVWTvUSAREQAREQAREQAREQAREQAREQAREQAREQAREQAREQAREQAREQAREQAREQARcC9dCuncRzF1KKIwIiIAIiIAIiIAIiIAIiIAIiIAIiIAIiIAIiIAIiIAIiIAIiIAIiIAIiULUEJJ5XbdOqYiIgAiIgAiIgAiIgAiIgAiIgAiIgAiIgAiIgAiIgAiIgAiIgAiIgAiIgAq4EJJ67klI8ERABERABERABERABERABERABERABERABERABERABERABERABERABERCBqiUg8bxqm1YVEwEREAEREAEREAEREAEREAEREAEREAEREAEREAEREAEREAEREAEREAERcCUg8dyVlOKJgAiIgAiIgAiIgAiIgAiIgAiIgAiIgAiIgAiIgAiIgAiIgAiIgAiIgAhULQGJ51XbtKqYCIiACIiACIiACIiACIiACIiACIiACIiACIiACIiACIiACIiACIiACIiAKwGJ566kFE8EREAEREAEREAEREAEREAEREAEREAEREAEREAEREAEREAEREAEREAERKBqCUg8r9qmVcVEQAREQAREQAREQAREQAREQAREQAREQAREQAREQAREQAREQAREQAREQARcCUg8dyWleCIgAiIgAiIgAiIgAiIgAiIgAiIgAiIgAiIgAiIgAiIgAiIgAiIgAiIgAlVLQOJ51TatKiYCIiACIiACIiACIiACIiACIiACIiACIiACIiACIiACIiACIiACIiACIuBKQOK5KynFEwEREAEREAEREAEREAEREAEREAEREAEREAEREAEREAEREAEREAEREAERqFoCEs+rtmlVMREQAREQAREQAREQAREQAREQAREQAREQAREQAREQAREQAREQAREQAREQAVcCEs9dSSmeCIiACIiACIiACIiACIiACIiACIiACIiACIiACIiACIiACIiACIiACIhA1RKQeF61TauKiYAIiIAIiIAIiIAIiIAIiIAIiIAIiIAIiIAIiIAIiIAIiIAIiIAIiIAIuBKQeO5KSvFEQAREQAREQAREQAREQAREQAREQAREQAREQAREQAREQAREQAREQAREQASqlkC9bQ44oKZqa6eKiYAIiIAIiIAIiIAIiIAIiIAIiIAIiIAIiIAIiIAIiIAIiIAIiIAIiIAIiIADgXpo317iuQMoRREBERABERABERABERABERABERABERABERABERABERABERABERABERABEaheAhLPq7dtVTMREAEREAEREAEREAEREAEREAEREAEREAEREAEREAEREAEREAEREAEREAFHAhLPHUEpmgiIgAiIgAiIQIoIrLASsFwroP1awModvIItWgRMeB/47Sdg6tfAwr9SVGAVRQREQAREQAREQAREQAREQAREQAREQAREQAREQAREIO0EJJ6nvYWqqXzrbg4cfAbQqHHytVq8GPj2S08sef9FYMZ3yeehFEUgDIH9TwY22TnME8FxZ/0KfP0R8MkbwKRPJAwGE6usGLYxcvLnwO0DKqsuxSjtKqsBex4DbLQDsNKqQMNG/rnU1AB//AZ8/g7w9Bjgg1eAmsXFKJnSFAEREAEREAEREIFcAkstB/ToB7Rum/v3p8YArz8hWiIgAmEI7H0csOUe3hNzZwPjhgPfTgiTguKKQC2BQ84Eum7j/Tf3WEYPAX78XoREQAREQAREQAREIIeAxHN1iNIR2G4/4PQRQOOmxc9z/lzg0zeBB64Hvny3+PkpBxHIJ3DWNcCOBxaPy6KFwPdfAY/eArz4iETB4pEuXcq2MfKLd4CLitiXSlfD8DnVqw/seABwWC9gxfZAvXrh08g8QWv0J+4C/nWzDp5Ep6gnRUAEREAEREAEXAjQQ87g+wAe/ssOYy8DHh7pkoLiiIAIkAAPGF9wC7BMS4/Hm08Bw0+Nv/7NeLHqvLHnzYph2hRg8mel92C1UnugTUeg80ZAgwbApE+BKZ+X3yiExgBrbuCxWbgQeO1xYNo3xe+XTVsAbVYFOqxT62Fszizgi3eBn6cBv8yIV4YOawP9xgLsAww0ThjaA5g/J166eloEREAEREAERKCqCEg8r6rmTHllSimeZ1DQyvDDV4GRFwA/TU05IBWvqggUWzzPhsVT0rf2Bd55rqoQ1rnKSDzPbXJuHp08DOi0bjzRPL8jzfgWuO4c4LO36lwXU4VFQAREQAREQARKREDieYlAK5uqJkARlYdQ1ujqVZOi6aBuwJQvwlebXqt2OBDY/SiA4qmfUQf3kWZOA159DPj37cCvP4bPL+iJtTYBDjkDWG9LoGlzc2xeQTXxA+/AzbsvxD8wEFSm7N95iHnoA8A6m3l/XTAfuOE84JVHw6TiHpc86L1vvS0Aeu7wOzRNYxkecvjvfcBLD0c7GH3MRcD+p3j50DCBhjf3Xe1eXsUUAREQAREQARGoegISz6u+iVNUwXKI55nq03XvTRfJRV6KukPVF6WU4jlhcmH9+B3AmEtLu6iu+oYsYQUlnnuwuVFzUE+A7vSK5amEGy53Xw48cWcJG1hZiYAIiIAIiIAI1BkCEs/rTFOrokUkkC1w8komXsU0qm+4DCmac13B65+WXj7cs5l19nsvAjdflIyI3mk9oOflwOrre+sel8C6fzcBuKVP6Q4A88ACrbMzzIolnvPA9ImDw/HIZkbvYvdfBzw9Ntw+SP4YzXSGHe8dVlAQAREQAREQAREQAW5Ro337GpEQgZIQKKd4zgrO+wO4oTfw+pMlqa4yqeMESi2eE7dOTFd2p5N47m0gnTwU2OUwoEHD4PbkJg7/ZQI3x2ih4hL43L1XA4/c5BJbcURABERABERABETAnYDEc3dWpYzJu7MP75Wb47TJwLAewG8zS1kS5RVEIN9dO72tDTwa+GFS0JO1v6/cCeh9I7Da+u7P2GJSXKXl9bvPR09rz+5AtwuAZktFS4PrlweuAx4aGU4ojpLbwacDR55XawFeDPE8Lo9MvXi44L0XgGt7AbN/da/toWcDh50F1G/gPfP+i8DgY4vP1r2EiikCIiACIiACIlBGAhLPywi/zmVtE4Zm/QJ8+2U8HMuvCLRsEyyaTP3ac/PFhZeCCBSTgE085z3lXHiHDS2WAVbuGNzHaVF788We+zKFyiJQ18VzCuenDQd2PthuhUEXil++77lQfOkRgF5F8gPF87U2AnY4CNhkx9r7EU29gYeqrj4TePu/ldVXVFoREAEREAEREIF0E5B4ns72ObAn0O3C3LJRjO17WPx7lNNZ48osFdcFfe8CNtrRKz/F0X/d7HlZcw1rbgicdxPQuq3rE8HxuNa+rR/w3P3BcfNjUKilm3Ye9o0TSnFgntbmg8YDHdetLWnS4nlSPLJZhr27PH+c/muB52Hg+QfitJCeFQEREAEREAERqBICEs+rpCErohrFFoa4wNpkJ+Co84AO65jvSIrq6qsiAKuQqSJgE8/HXubdWRY18C4w9vH1t7QLjLz/q98R4U5dRy2PnkuOwBa7ey7rmjQF6jcEmrXwxrEv3gEuOjC5fNKaEu8gPGWY+c4/jt1fvgfcOQiY8L57Dfhd2KMbcPjZdhGdB1r6H6ENU3eqiikCIiACIiACIhBEQOJ5EKHy/C7xvDzcw+aav3cU9q7zFdt5Lsfbrm7PmdeezfgW+OEbYMrnQMtVgPZrAO3WtN9BztSiHFbfZh/g9Cv87zanW/Y5s7zy8uB8+852oT1KGcK0Aa3ODz8n1xNYkuL5ZrsAva6zW+Bz7cdD0jR+mfw58PtMoP1aQIe1gJVWtXPhcy8+DFx/rrv1+FHnAwedVrt/+NVH3mGa+XPCEFNcERABERABERCBKiQg8bwKGzW1VSq2eJ6pOE/y9hwO7HiAWVyc8R3Q7zBZn6e2o1RJwYolnmfw7HwIcMJA84Jz8SJg9DDgsVurBGYdrEb2eFkXxPO1NwUuGAUs16qwsZNwT0jvJLQ8YT48kJAdoliy1MEuqSqLgAiIgAiIgAiEICDxPASsEkaVeF5C2BGzatIMGHQvwLuwM+GZcZ5FsEvg4dnzbwK23NMce+5s4Mm7PNfnJoGUz3Mv6fBzAYrwpkBX/wOOdNtT4lgwcDzQbg3zOueJO707u/PLwn0tCti8aqBp88Jno7ixd+HXdRug1/WF67KkxHN6CRt8H8A71fMDvYx98iYwbgTw5bvm0vJ53mG/V3czl7DlZBsPug9Yqb2XHy377xoCPH6HCy3FEQEREAEREAERqGICEs+ruHFTV7VSieesOBdcfe4EumxdiEGumFLXNaqyQMUWzwnNz1L387eBPoe4n7iuykao4EptfwBw+nCgURPv9Py1Z1dwZQKK7jdex3GNmJ8tN1r63AGsv1VhgXSoqnr7l2omAiIgAiIgAuUgIPG8HNSD85R4Hsyo3DF4SPyUS4FGjb2S/PE7cNkJwKf/cyvZ5rt5Vs0mwXnSJ8AVpwHTvglOi2uHM64EttrTfPj26THAqL7B6RxzEbD/KYVp8PooXrf28r/807CJ2XwqzKGCoJIGifVhRWlbfvntm4kX9sC0Hxf2lcHHAH/OC6q19zv72+5H1caVJz83boolAiIgAiIgAlVOQOJ5lTdwqqpXSvGcFedk+vxbPJdX+YEnjW/tlyo8KkyVESiFeO53qv7XH4F+hwN0Sa1QeQR4B9wR53jlHn8VcP81lVcH1xLvdiRwwqDaDbLMc8W4z493H158O7Bc69zS0fr8oRuBccNdS614IiACIiACIiACImAnIPE8nb1D4nk62yVTKh6q7TsGWG+L2nJ++AowsJvboXCuj/uPBTbYrrCedAE+qJubtXjmaaZHAX3HAwvFbxdX8vlWzdnrnHuvAh68wa09bIfmf/sJGHi059o8SuA41WUbYOu9vQPGzZeyp5KEeG5rH3rO41rsnivC1WKngzzhu3HT3OfCHrhgf7vwNmCpZb10aHDDu+3/c0+48ii2CIiACIiACIhAVRGQeF5VzZnyypRaPOfCa+iDwOpdCsF88LK3yFAQgWIRKIV4zrLbTtbzlPV1vYDXnyxWDZVusQhkbyrQ8vrqM4G3/lOs3Mqb7tLLA4PGAx3XLSzHy48A1/Ry2ygLU4t8y4LMs7xLnQdOXC0UwuSpuCIgAiIgAiIgAnWLgMTzdLa3xPN0tkumVPlrW4qqdwwC6NrcJdA1Ol2+88qm7EArb66p3v6vSyq5cWzvsstVafueCHS/GKjfIDfNsJbRtkPzYQ8Ar7u55wqe96lTKM8Xnf3oJCGe29on6j3jNjGeXMYMA/51i1t7m64K0NrQjZ1iiYAIiIAIiEAVE6jXeYcdaqq4fqpaigjM3ugfmH7Y+aihG+Ks0OybT9D+htOLUtLpR16MWZvsVpB2MfMsSkWUaMURsPW9Vk+MwgrPJ3eCeeGyrfFdz2vwV6u2BYySzqviGqFCC/z7FnvjxwPOXDJWNpk6Ee1uPhcN5s6q0Nr4F3vWZntgxsHnooZuArNCw1kz0XbU+WgybVLi9Z7ffi1MPXEEFuV5Jak/fw5WuaMPmn/9QeJ5KkEREAEREAEREIG6RWDhMq3wfc+rsaD1/9+j+//V1/y8vP3gl52PxMy9T8opROOfvkO7kb3A+adCeQlM6z4Qs7vu8HchGv06A+1u6oVGP//gVLDft9wHPx54Fmoa5K4tmk94B+1GnQdQVI0Qft3hUPy0zylA/fo5Tzf/8m0vXUOoadwU3516Neavuk7Or/UXzEebcYOx1CevhSrJvNU2wA89hmBRs6Vz++/0yWh/45lO60XbnpxLQer99Sfa3DccS7//nEt0Yxxj+9TUoNVTt2OF5+6OlO5v2x2EH/c9raBtlnn3P2hzzzDnNPPbOGo7OWeoiCIgAiIgAiIgAqknUA8dVo02e0x91VTA1BHYdj/gtOGFp1u/eAfoc1BxintAT+DoCwrTTiJP3oG12S7AOpsB7dYEmi/jnXCePhn460/gm8+Ad58DmNfCv4pTP6aaKccWewDLtgRWWhWY9Svwx6/A1x97d2hNiejGK0qpWR66/Np4x1ouLVfy3KPN+R3gCd63nwUmfZq8RamtvGyX3Y8G1tkcWLmjx+ezN4E7BkapodszZ17t3UmeH+6+HHhkpFsarrGGPgSsvWkyefFk/Wa7AV22BpZZAWjdFmjQEJjxLfD7z8DHrwNv/wegm7pSBZ4oZ/1oidBpXaDZUgBd4P08A+AmF/vUG08Vp5+X8v3qtB5w8lBgjQ0A1vnPucAN5wGvPx6OdH4b0kU5x4affgAown8/Efj8bc/yYv6ccGknGZt1pFvGfLeK3NR69BZg7KVJ5labFvMdfL83dmcH5jt2GPDoqOj58hAA68N/q67l9VUebJk51bNoJ/v3XgQ+eaO87KPXMP6Tq6wG7NENWL2r9736eZrXx125L7UcsPFOHmOOT/z2tl7FG5/ouvKnqd6Y8Nq/gT9+i19eWwptVwc2/Qew7hZA86W9uvCqAebPf3Qx+t4LxS1DdtnYr8lkl8OBNh2BZZb3ru144Drg87fcOazYHthox9pvQPQXQIEAACAASURBVIbv3NlevRYuAL76EPjoteLPb9xLbY+Z3184HvIOVdZl1i/F/6Z1WAfYfFdvXM/0E3oUYV8tRf5JMCxmGnHnZxxzOT/Y5B/e/IAHdNn/F/3lzVvYb9lf33q2OHOEDJs0zp2ithvnPZ038sYBMuUckOMb3xvO5fkty4yzpZ4P8n3i3cMsX5PmXltzbfHLdG/dRS89XHfVLI5ae/Nzmbnghjt4353scYQsPnjJPKdivxh4L8DvXnYoxlogbo3LxZblLvWa2rQ/8MMkoP/hya1vyj0mpGVsDNsv2Q/7jc29XumNJ4ErTnVPiVdB7dk9Nz4txO8a7G69bsqN81auW+g1KzvQFXy/Q4HfDAcvbM9wj6bvIeG9XdnWMPPmAFefDrz7fDAn255c8JMALc9vPB949VGX2OY4R18IHJDXnmHKb0p1vS09l+ucZ2WHz/4H9D3UvaxJ9D/33BRTBERABERABESgAghIPK+ARqqaIlaLeM7NpIPPAHh3LjeUggKFdAqO94wAvvk0KLb772tuBBxzEbDWJv7loCD043fA+CuAV7IWOpvvDpw4KPcwAwWHoce6lyE7JstzZG9PkMrzLmBMkK7TXnscuPdKgPdzhw0u5edmDOvIvpdn2bpkc61YhzZYlzSI5y897LluDwpciO96BLB3D6Dtap5w6xfYp7hZ+NgtwLPjox0O2fs4gPd6Z4dXHgNu61v7F7bZfqcAe3UvvKM6v3yZMvFgAssUd+O0HO9X9hhJ4fy+q90FRfZ1bhTtdpS3sVuvXlCre0If78fj2PD+i8Hxk45B0fGCW2vvlsukT1GJ9xEW89CPaeOG+b/1DHB5rjWSU7V58OHI8zzB0WX8I/uJHwAPXh+dfZ+7PAEhO8QZw5mOKc3899IExOV9pkjGOyO7bls4xgSNVRwLtj8A+OcJQPs1g8colpFjAMUziscvPRJ/TGCaLMeBpwH/OAxouXLwe8YyfDfR+85RvIsyLuW3CTcub+3n9dVMoKBz8jDvUFF2cN3kbLUKcERvYNNdCt9HvxeABwPZjx+6IXo/dnrBIkQKM1dju1AU/NfNyXw/uLFOcYb3cC7TMrjwme/XM2OBx2+P9k09YTCw3b65eU2bDFx2vHlDP7hUgClNlzGmFPOztTYGDj7TfcxlfXn/6YsPeuPu7F9dCPjHKcfcKX6pzSmwLjscAOx7EkCXui7rmyXjbI13cIljOOdfYbm69JVM2Thn5OGeoPnNrJ+BZ8YBD14X7V3KJsS5YLcLvbVW/joinyS/61++C4y5FJj4vvdrOcXztLMlnzDjNONHWVMv1wq48Hbv8HQmsC05b84ObD8KeMiyKzF9b/3ewTSMCWkYG+OMU/880dvfyLg45zyDa0Ou7VwDxfcNts+NzYNUl50AfPqmayqF8XgYb9B9QIe1c3/jPsaAI7wDi/mB8+Nj+xa6bH/kJuDuy6KV5aDTvTlb/ljomma5xfOzrwN4nWN28GPoQonrsP7jCg82hN3vMR1O4J4H23f6FJeSKI4IiIAIiIAIiECVEZB4XmUNmurqlEM8P+Qs706n/BD2FCqf5+by6VcA628dvHFjaghuzvLk9KhLwm8uZafHBT83NHc6OHgjJ/s55v/Oc8A1Z3kWj6b2CLvAYPrcJD79SmCTndwEjXw2FAl5hxmFwjAW+kHlp4jQ+ybPutEUotQ1zAuWBvH8qdHAbf38S01rfApatCqKEig43N7P61thgsnqI1tAW7kT0Os6YLUu4d43buSyba/sGe1QRjnfL250HtfPO2TzwLXuh2223997zkWksY1N774A3HBuvLEpTPszrm3zJ6qAHSZ/esfgnZcNG+c+xY2vOwd5G7QugeNfj/7ANv90FxtyxuUab7P96jOAmW7uKP9+3ORxIu64ZkozSNhmgYLeZx42O3ekd7DDFPzyiDtGcUyY9LF3z+W0b1xa1RwnznvGMkz+DLilT62o4lqS/DbJF8T3PwU4rJf5zsog8Zzj3fEDvfmEy6EPW5k5vyjHGGIqj98hDRfmPHBx/bnhrPUz6XLTdY+jgcPPBbjJHiXw8NCoPsD/sg5HuKRjmnPEtaQ0pekyxhRzfhZ3zkmWFFc5ztMzU9QQd1yKOneKWl6/51iX00cAK3UIN9/KTzMK16C+Eqe9aQ1KS0xapIcNfodvg9LiWobrGnrPWb51+SzP08qW/Eq5prYdYAhqR/4e9A3NTqPcY0KcdyVTjyjvsAtH1zi8c3rgeICHVjIhrHDJ7/CwhwsPl9IzYL/DPW9HcYJpnsxDQwOPMq/bTEJxmH5lKqvNyvrDl73Dx0GBa+yt9wEaBhiBUJDebNfc1OKWnamZGMadryQlnrN8+evTJLwWBLWJfhcBERABERABEUgtAYnnqW2aKixYOcRz04KFaJ+/H7jRfDeVkfwmOwM9hwdbv7o0GxdvdD0WZTOHm8Ln3QLwVHnU8PVHXv6dNyl0o++yKZqdb5Ag4lrGKIKn36YQN70uvgPg4tIWwtbVtS6ZeKUSz2n9OOhez3VlfghyC+knuoSpb/ZGoatlpZ/YlkS/+vZL4NIenjWha0jb+xVUbm4QdbsIoFVDkEVUUFr8PTM2hGHmkq4tjskyJIqFSZwyxHmW7mx73QDQfXfcwA3LG3q7uVvM5FUp4jkPMl0yxp+TTTzf8xjgqAuBZnkWYlF4cwOWh2poKR0m8D07aYhnbe5qjWlLn1Zt4y4DnhrjXgI/8ZzW+KcM89wXm4LfJmcS411+nlHGXXcSwTEpXpx1jf2QRnAKXgwe6hs3PJx7V847Tr0M2GafaAcJs8tGC8gn7wRGD3P3VlAp4nmc+VmSYy7fDR7apLeBsKGcc6ewZQ2Kz/nDUefbx5Cg5/N/5zeclv08AOgS/ObyQYdgXdLnFUMc9znndw1JjI1c17z5lOd17KLby+O2PY1s2QalXlOXQjwv95iQlrHR9R2zxTO5OHcVhDNp2tp7yhdAv8PiX6VjmntzDj/gqEKPWTwMMPgBYPUuuTWOa2Vtq6Of+/gobWNaq6dVPLcdKIhyINuUVth+GIW3nhEBERABERABEUglAYnnqWyWKi1UqcVz24IlrDjDRT4tzqNadZqaM8omvsuGo2vXocuyFx70BIHGTWufCiMo845JCvl0h5dUCLPxbtsUuuQQr71437ifa8cwdY1Sv1KJ5+yfFPDyxaWgfk73l7x+IK4YlGFD0Zx9auQFbpv9NvGc7o1tQlvGpSJPyue7WzS1Ea3K6LbeRdBP2/vl0ud4Mp4Wp0m1IfN882nvcI0LM5cy2uK06QAMGF8octk2oOLkVYxnuVFJzxamQytR8+P93LdcDLz+hFsKlSCe09NK0EEm1tYkntMqhtaQNmHYjVJuLB4QoeURva+4BArnLt8Tl7QyccKKSzbxfObU4G+wbZMzyfEuv+68AmLoccUfQ/LzTXpOQgH95ouBlx8Jbl3yZD/Zcs94lrvZOfF799x9nrcil/G4EsTzOPMzigX97/FciicV5swCRpwCfPyae4rlnju5lzQ4ZtDhm+AUzDF4SOiaM4F3/hucgm0uP/gY+7eD78PcP4D69b25YJAb98/fBoZ0dxv3kxDO/54X13h3sHdYq3CuEHS4NZhccIy0sWWJy7GmLrZ4Xu4xIS1jY3CPDI5h8kjl6oo8k7qtvZNY99sOrNuspm1rnaj3nWcTHHw/wOuvsoOfBXww/cIYxRLPo5Ql6Jkk3eOb3PPHPfAQVH79LgIiIAIiIAIikFoCEs9T2zRVWLBSi+eb7wacfW3hxjvv/+5/uJtF6iqrAX3HFt4jmmkeuvb95A3P9SNPNFP8WGYFgK6jaKXmdy867xrm/Uku9wMGbeDnl4Mb5k2bey7mdz6k8I5YWkTQNTQ3IaOI50GWhLzP/N3ngdf+7d05y/9etpVXHrq+9buzlsL+sB7Bm1y2TaH3XrALiqw3RRNuSrvc2xnnNSyFeM5+QQFvyz0KS8q7PYccY7ay9Nswzdy9+vrjwNvPendZcoOSLha32B3Yai/7QRJypcXR/dcEkzMtyF99DODGZbbHAAoYbzwFPHZr7ol+bphuuB1wyNne3XOmzVMyuPxEgNc0+IW0vV/B9Lw685ABN4nyAzeWp07yNq7Zhnz/KNjxXV93c89Vn21sIm9e7cAN32IG26GPJDaUillups2+R28PtishMveZ8x367C1g1i+eC+eV2nt30tNlvM1FNq3k+N7yexIUKkE8J4udDjG/nxkBhP+bf6863Y/ycEXHdQz9u8Zzu8m+zX+/zfRcq/Kb176z942xMabrRd5H++9bg+h6v/ttimfuM+f3/5PXgd9nAs2W8q7AoBt/9nH+tymEEWZN4vldQ4C9jrULiXzf+a2z3dfKK20OPavwDk6WlW3G+QEP0rBevCeUrsRbtfUOy/F+9Y13AtquZrawLtUYks01aE7CQzmvPQ7wG8N3jIH33wZ909i3RpwcbLVKDyD7nWzp5zUAD0zmf1PZx7fd17NUtx3OZFuMHgo8cUdwf60E8TzO/IzXFe3RzcyY3zjOxXnw6LsJwPy53veO/TWojT98BaBQ63JAIQ1zp+Ce4BYjSFDkO/Phq16/Zf/lv+ZLAy2WATpvDGy0gzfO2sY4V66muTyvMpk2OfcQLMe0j14FHh7pvY+Z9qLXHR6cOfhMYP0tzWPSXwu8g2kvPBA8F7TNqTNP5nPh3/nd2XpvoOs2hWtOzql5hzbnmdmhXOJ5udiy7uVaU/Mw/Y4H5x72Nrmj5nj/4oPedzMTFi703gHblS9pGBPSMDa6jTrBsfI9UvEgDq9e4J5CGoJtb8l2HSDXWlyrLbVsbumTsGI2ffP/nAdcf453TWASoVLEc77jl4wuPEwQp/9cMArgdWp/jwV/Abf1BZ4dnwRZpSECIiACIiACIlBBBCSeV1BjVXxRSymeU9zgJHqdzXKxcRPj0Vu8e+iCAjc6+twJbLRjYUymw01lutn1u6eWgmOv64G1Ninc8GMaT4/1JuJBYceDgJOHFd5pyjRc7svl5uFJQ4Pdzrucyvbjwg0HbvLee5X//eVdtwVOudR8z7ZrG5n6E92VcSMvW1DkpirFjefuBSZ96rZBGtQeLr+XQjz327SxuafzE13Zl2+9xP/+cm5U0j0h74s2WYS6WnKZFuS/TPcOWWQsqSd9Alx1uv89xeyP3S8G9jrObIHtcu97mt4vl77FOBwPKMTmB9f7crtsA7CPmsT3KC7uXMudiWezEChF3mHLmh/fb6OSh6Juvsj/XmuKZvT6wYMo+RvqzMvVcjft4vnE94F2nXO9YrB/0pqWluYcr23hnycCx1xUKO5yI2z8FcCTd/mP5bzP8YJbvYNa+cH1gMamuwC8+sXkMt6lnTkPOa4fwPHFdK0Cr0cY3A2gxZJfMInnHBuz5xUUklgmcuHBFx7kswU/0Yxtwvu+2XZBwW9e4XeHfVC6YX/3O0TmMidh2xx+DrB3D/O98UHeOPz6CduB3lSevtveX1l+HoQ4ore5r7keqEm7eB5nftZhHYCiynKtc3sH+z1FAlrn+x1EZRufejmwwwGFYy4Ph1x2AsCDm34hLXOnsO+HLb7JwpNxKVI/PcZbJ/H/+wW/bxnbg4cS6O3DL5jm8ny2cZPaOSaF+2vPBj5/yz8tPxf0LmIVx4DufcxzSR4K4j3mdPVv4xL0bc8ufbnE83KxTdOamu1gWoOEvXM5DWNCGsbGpMYkk5V22PvOkyqLKR2/uYbNOt6295XEHImHIDl3yQ5BXufC8qkU8dx20JWHGuh1hIcKwob9TgK6XZy7fxf22seweSq+CIiACIiACIhAKglIPE9ls1RpoUolnlOwPnck0HmjQpCuVs180lbesK40/dx5uljG2izwMvfpUcB3cUHr4mbYRTzf9Ujg+IFAo8a5fMO6HGa92E60XMm3GnbZLLa1T6ZU5ENXnHTbTVdbpQ7FFs9pXcl2oEVrfmDdH77Ru2sxO/gt/MPed+0nvrqIf6YFeXZZueAdfrKbZwY+d9oIs4WrzRogk1fa3i+XfmoTv2gRNfyU4A3mTB420acUm1VHXwgccGphbcO6Z3ThlWSctTYGLrgNWLZlbqp852hVycMeLuOx36EPVyu5tIvn2YT43XzlUeDWvsF8yIbuKPMPv1EIpfXgiw+5tahtY9tFLLN5FwjbziwpLe85VueL8K4H6EztnE2A316O9c/c7cbF9u2cPhkYeJSbV55MTvwOnHezZ42aHVwPKLiV2D+Wzb1/GOt+5sCNaF5lkn/QwW+eZrN2Ynphr+fxc2dMgZjXafiFtIvn2WUPOz+zCb1hrmbxE++Cvjtpmjsl8c7Yxlh65qBlNw8ouQYbG1cRJ2guT0GT3qhslr/55bRdZxN0F7DfoSLOrbjWcrF+JQ8KWpzf+F2pUy7xPJtXqdgyz7SsqTP1jyuep2VMKPfY6DpOuMTjgdIzrgL4Xc0Eeom7+MDSHXz3K6dtzeQ3R7AdFE7i/TeJuyx/Emn7vSdJ3Hnu0h9c4nAN36O/5+0pf7wNc32IKS+Th7RSzm1d6q84IiACIiACIiACJSEg8bwkmJXJEgLFFM+5iKXbvt2PBjbf1WwRy40TusOltVdQ8NsQDbJCMqVts4Rn3P+M8wQBW7BZ4IW9u5Xp2za6M3kHiefkMnA8sGbewYSwokYmvzhc/Dbcwh4sCOoPUX4vlnhOt4fdLwE23N5szciy2kQQ3o1Ga8x893FRRBPms87mwPk3F7qcdXHb6yeeuxyeyG+TtqsD/e723Mtnh6AN0zS9X679jG7tL7zNc6GaHaJYMuS7SGR6cdzcudahWO+Ha/5R49nKHWU85neL6fEgTH5wcXlbKeI5hfMn7wRGD3PbALXdEcl7a/se6pZGhucJg4A9u+fSpUB012DPitAWKHjTu0P+IbEwd+dmp23zbkFL/EHdcq+kyC+Tn3geRtTJpGuyVgrrzj67jPmuLflbWAu+qO8j36G+Y4ANtstNIcwVIpknbWII5xMUEx+6obCUtnmIqweW/BTj9JNKEc+jzM9MfczVsjmbse26kCCr5DTNnaK+K9nP2e7tpct7jrEu10llp2ebk7iIOH5z+SjiB9cVQx7wrs/KDhwrBxxlH2ttc8Gwh3CYZ9BVQIzjwiZuW6eFbZrW1BmmccXztIwJ5R4b4/bR7OdNc5Mo65oky5RJy+9qGL99IdtaN4n33/Z+u3hcc2WUJsvzFdt7BzV5PeJ6WwBdt/PGeZNnJx7e4jVyD1zrWtPCeKa1iO49j85TT4qACIiACIhABROQeF7BjVdxRbdN8jN3c0atEE+acrPEdOcx0+RG3VcfAled5iac8xnbotjVzaqpLjbh2u8OdptYHWVDKVMmm7tn/h4kntvu+opyoCBTHhuXoM13v02h778CBh5Ze7dp1L4V5zmbyMY7enmfbJjABSMXcRSIaWlu6+tM02+jz9T2tHK9vT/w7D1hSlQb13bXa9CGh21DwWY171I6kxDs14/S9n651JFxTH3f1corPw/TZlUprApMbfXXn8DI871rFtIYuHk28F6A72N2iCqUMQ3bHaAuXkkqRTz/+HXg0h7ubhO5GdZ/HECLkuwQZB1q6jM8mNBzeOEd834blzZBNk47RxFmM/WxiecUiOlC2CTq+r0/pm9TnA3BuCJEnHfdNleLcpjFb+5nE1d5PzKt5bKD69Uzpnr79ROTN5nsNCpFPI8yPzO9A1EswGyicdDcN01zpzjvS+ZZ2xgbVXSxWW27CER+c3kXjwsmHqZDUzwQQM8apvm3bS7o6h3EVIagO+Vd2MRt6zSw9RtXS72mzuYZ97uVljGh3GNj3D6a/bzpIEAp3pOgOvAaoIvv8Obr+eG3mcCIk739E1Mw9bOk1jrFdAmfqUu5xfOgcdTEnHtk4y4DnhoT1LL+v/O7MPgBYPUutfGSvlM+Xgn1tAiIgAiIgAiIQIkISDwvEWhl42N5Xkw4LnfUmfI3uRSOsyHKPKK4NrRtDLtYJdq42tJk/KANRNNGsYvIE9TGpnSDrF/9XACOHurdvV7OYBPPi1kmP2s7m/DHu237H+EubOWX35au7c51vwU5f4vjMty0Yeonnqft/XLtG6a+72JNa0p/9a7Apv/I/WXhQuD1x93dpLqWOzueacOvFKJ9lLJmntn1CID3nedbOcQ5PMS0bQdQgsTiShDPoxz0SlLY4aYn3Xo3bJjb8u88Z7+L1zYuRBVyMjlbx5uXPetzW7CJ57zjfMAR4a1ETRvUUYRIv7E86PBbnPcw+1nTmO967YGpDDZ31qbvmc1DQhxBiGWK6gq/EsRzzlGizM9M70DQHMPUvtwM3/FgYLlWub/O+NZ+HUTa5k5JvDsmS/GoB/BYnmKI5y7Xa9hYmFwl+4nnNsv5uO+yzZqd5S6FKGhbJ5WSLeualjV1dn+JI56naUwo59iYxFiUSYMHwwfdB/C6nUxIw5pgi92Bk4YCy7UurK2LhxvTdzmpekk8z1u7/gV88DJw6yXAzB+S6Z2mg96lGLuTKb1SEQEREAEREAERSIiAxPOEQCoZBwJB99o5JBEqCifOvH/2y3dDPbZE5DbdtxrFRWR+zmEXOqa7zOJscLE8Nqs6/uYnnts2x+II+Rk+Nov2e6+yu9yysfSz5A/XE+LFLrV4zn5BN8RjLzW7NbYJrmMuBf59a7y6miwweKiC1yRM/MCcts3y/K1ngMtPilaesJthaXq/wtTY1vfjirhhyhA3biWK58XaBOMBBrqezre0DnJTXgnieZTDOTbxPKo1cdi+ahoXXK6iCMrH9u3ltRn9Dgd+nmZOwdTOcTx0BJUz7O9hx92w6dvim6yCGDfuHMAk9JgOdYWdz7nWO+octBLE86htY3oH4niCcG0Lxkvb3ClM2UsVtxjieZwDPaY28xPPbfdGB12rFcTXdsCGz5VCgLGNUaVkG3U8C2Jrezf59yDPV4wT57uVpjGhnGOjSxu5xmm3BjBgPLD8irVPBK0jXdOOEo9XgPW8HOi6rbdvkh84B2M/u6G3/1VCxVo3sDy2a0hc+r8rk0qyPKdFPz1d3TMivIc/G4/TRgA7H5r7a5J8XdtB8URABERABERABMpKQOJ5WfHXscxLLZ4TLwXFVx/z7jd1vcPPttkRZ7Mh09Rh0zadeI1jmZsph8lVM3/zE89Nlhl+d4GG6d42Lq88ClxzpjklW3+KI76GKXNQ3FKK57zL8c5B/u6uTYJAEgdCyMFkkRvkls60IGd/GjsMeHRUEF3z72E3w9L0foWp8ZobApeMKby7ngLfuOH+dzmHyaeYcStNPLcJdUmMx1HTrgTxPMh63tTHbK6Vw96dHrX/FvMOb9M4HLRBbGrnOJaDUbnYniuGaOtSxg7rAAPGAcu0zI0ddw5AC7jWbXPTpGePqV97c8pMMLVl3MONcdIuRjuY0gzyUMQ6JD0/O/s6YLv9CnvFl+95LnN57UCxQtrmTsWqZ5x0bQfAXARiW195/n7gxvOilSqseG4a85M4MMXSm+aZ/LsLm2i1r30qDWzDrnvD1DlO2mHXC9nlStOYUM6xMUxbBcU17THEuU4mKD/b7/QsdVgvgN4rmjQ3x+JalfsTN/bOnROYYhdTPLcdNE1S3K0k8TzDv2Yx8NGrwPXnxp8bmOrvMgeK2v/0nAiIgAiIgAiIQCoJSDxPZbNUaaHKIZ5nUFLguLKn3Qo2G7nNfV/UuwDzm5NW7XTfmh1MAozJhRmfmfA+cPGB/iedg7oQ7+g84yqAok128FsQmNwgBrlWDypH5nee6h72MNB5I/fy2PqTn7W6a3mSiFcK8Zyi+QsPAY+MDD4cYtrAi+L21MTGJub6bQ4WY0EeZjMsbe9XmD5nE1uZBjcNPnkTGD0kuZP3YcrmGrfSxHPbJq3tLmRXDpl4JuuGIIE07eJ50AEaP0YmMWNJ/64BOG7dfRnw/othKQfHt40LSbWz6Q72IBeepnYOslYPrmkyMWiRc8LAwk3mUrhtN80B4h7ACkPF1EeT2uy3zdH8DqNUgngedX5muzKD7cV50ON3Ao/eHCxkhGnfTNy0zZ2i1KGYz9Bjyvm3FK5rmKeLQGyby7s8a6tXGPE86uE1V6a2w8px6uead7nZspxpWVPnMwuzXsh/Nk1jQjnHRtd+6BLP1FdLMY/I3ofY42jg0LMLD+Rllz/Iy1t+XYspntvmCdUknnNOflxfoHW7WrINGgJtOnoHyPOv0crmH2bvz9ZHTe9XUnsnLu+F4oiACIiACIiACKSCgMTzVDRDHSmEbRHPTeCX/xUPwrItvXsiV1oV4KTaFGg1RDfSvMPOL5g2t6PeJ2zKxySSmNwJ2qyqklgU2dL2E89Nd4v6uUEM26Jh720z9ac4Yk3Y8gbFt4nn338F/D4z6Gn77/P+AL76EHjrWWDK527p2AShpE5PR7mj2LRxFbc/hdkMS9v75daStbH27gF072Mf7ygi0Q30288Cbz7leZXItpoMm1/S8W3vRyk2lKPUxXZAJKlDVfudBHS7GKhXr7Z0UUTVuO+0aRx2+eaY3r0gi2q/dth0F4AWVc1a2GNRNPvwVc+7zCdvAPPnRGnZ3GdMrkMZw4WBS+42d6/0jsNrN0zB1CZJHKJzKW9+nKYtvDtJedUK26jtamaXpqXY9C7GASxXJrYDf0ltqkb5PqVdPI8zP6NAS5e+HdextxDT/+Jd4O3/AG88Cfwyw7U17fHSOHeKX6v4KazYHlh7U2DrvYH1twKaLWVO0+V7bhoTg759QTUII57bXM4nNcYWQ8AOqn/m93KzZTnSsqbOZxZmvZD9bNrGhHKNja590DWeqT2S+p4GlWGjHQF6E+DcJnsOnv/cbz8Bo/oA/3smKMXa34spnhfr6pjs2pVznhVEmfOwTXYCDjzNM74wuddnm112gpvxjCm/ch/qCGKg30VABERABERABEpCoN4m++xdU5KchUXn1AAAIABJREFUlEmdJ/BLlx0wZd+zsLhR4xwWS337Gda64/xE+CxYtjWm7HsmZq22oXEB1PLD59Hxkat885q+7SGYukv3nDj1/1qADo9dixU+fil2OV3Tn9O2MyYePQiL8jal2v53NNq8+kCscvy19AqYcOylmN8y1zWpX1tMPuAc/LzBzjn51lu8CPX/nId6iD+MLGrcDDV5Bx+a/jwVne+6CI1m/1JQX1N/SrKdYgEGYOLFNJNov7Bls7U3edVf+GfY5Ari19Srj0V0b5e36eD3vpneg4ZzZ2PNsZeg+bSvI5XJlKatD6Xt/Qpb4cWNm+KrI/tjdscuTo/yXW00ayaWnvIplv/sVSz9zUeozw3qMoUp+52FmRvtWpB7m1cfRNv/3lWmUtmztX2/knqfo6T/ZY/h+GPVdRP9nprSjPrdjPU+16uHyfv3ws9dd/LfzMzUvqYGjf74FS2mTsDyn72GZSa+g4bzZofuR3NXXh0Tuw3BwuZL584BFsxH/UVZLrtDp+w9UFO/Afityx8r/fpRMdrZr/gLmy2NuausgTlt18K8Np3w5worg3Mr0zfalo7ftzsiuoLHvtvrFPy4+T45f4/V50IULMocKkTyiJK+ac4Rtx1MabrM2YsxP/ul606Yss9p4LfPJTSYPwfNfpyCZSe8jeW+eANNZwYcnDUkmsa5k0vdY8epV2/J+mB2p66Y37Id5q3UEX+2XGXJPM80ftnyc/k+FqWvGNabtrHBNua7fPdcONvSd2Hjkr5fnHKzZdlc17xR6xo1/TDrheyypXFMKMfYGLW9bM+Z2sPlWxOnHEF7Rpm06y1aiBU+eRntnrkVHEfChGk7HIEfdjoqdz6Z0J6Sbd2Q1NhVivc3DEvfsa7rjvhuz5PB+Wt+WOard7HmuAGe56qQwcS44Zzf0XlMHzSbMTlkaoouAiIgAiIgAiJQqQTqoWOH8DOJSq2tyl1eAtvuC/QcDuRvfNFS7pKDkysbT56ePgLY/sDCTXe61Bx4JEDrX1s44FTgqAtyf53zOzD4GM/iN27Y5QiAVtzZrqYoYo0837OgywQbr3GXA3TdGScs1woYeB/QdvXcVPzaYsiDnqVJKcMP3wADDjdbEJn4/DkPuOFcz+qo3IFu8Xc4sLAUSbRf2LrRMrzf3QAtFEoZaK15/TnmHE3vGS3PBx0d3d24KU1bH0rb+xWlXWgF2ut6YGNHgTE7D7p3nzkN4P3Az4wFyKmUwdRWzP+t/wDDTyplSdzyMvWXJZaUFwCvxPScwhLQtekFtwJ5oi38xgvTmBz3e2pK0+89ztAzteesX7zvLa2HogR+y08aAtA1uM2jjC1dbpL9Tsv0l4BnxgET3nMrgW1ccHs6eqyw7fzZW0C/Q6Pnl/0k5yLbHwDsdhRAy3uOK3GD37c7btqZ503f2LjfENey0Vp1wL3AKp1yn+A9qNee5ZqKPd4SV9L3A6vlHY7ye79NPOK2gylNlzGmWPOzrfYGTh4K0PozbOAd1hM+AF58CHjtMTdPLGmcO4Wtt2t89mVaGW6wHbBsq/Bjrikfl/muqa+Y1kSu9WA8U5q2scHWxi7fPZcy0Zq1/z3AMivkxnZh45K+X5xys2XZ0rKmzucUZr2Q/Wxax4RSj41x+6ZLe7h8a6KUg3PLvboDh/f2926UuQZrzNBk16UscxLvv22++vz93p5SEsH0nsQdn5MolykNzmM5P8i/q57f/mvO8jyxhQ2m971U88ywZVV8ERABERABERCBohGQeF40tEq4gECpxHNmbNvYpNvi2/oB/x1vb6BiiHrZubluZhRT3GN5wgov5RDPeV8VxZfpUwrbK8zmWDleR4nn/kJoMd6zMJthaXu/ovZRbgLtfjRw8BnAcq2jpcINokmfeGPjxA+ipRH2KRv/SR8DfQ8FeBCm2IGbjXt0K8xl8mfAnYNy/+46bkcts21DNqyoGnezMUnxPK5wl2G5yT+AHv0Bugr2c6lpY08h/cfvgDsGAu8+599C5RLP/3WTdz+wKURtk6C+SNH80F7AnsfY3S4HpcHfOa/Kv3cyqbb3y78YYrFLff3mmEkJblHmaMXgkaR4ntSGc6tVgFMvA9bfOrrAy+tvnhoD3H+1v4heLqGslIfIeCUJD/Sutr7Z7a3LO8GrrRjqN8iN7SIQFePbGmZ9YGtjvzHZhUkmjm096sImTD6muOVmyzIVY66fXdeodQyzXsjOL81jQinHxrh9M/95GlfwoGR2iDufNZWRjHgl0Fqb2OeTnDPy0Oe4y4D3Y3oc3JdXMl1UmFcS738x086wqyTxnOvh3iOBLfYobPln7wFuuTh8r5V4Hp6ZnhABERABERCBKiQg8bwKGzW1VSqleE4IR18A7H9qIY6gDZG0LPTTJu6VQzz322wNszlWjpdC4rl3z7bNq0Qx3rMwm2Fpe7/i9tFs61Eu9sNa6jJ/imD0fkERPYn7o/3qZLPGimutHIbjWdcC2+1X+ITJejTqBq1reSSe+5Piphg9LOxzPLD2JkCjJq5ka+PxkMhHrwI39AbohcYUyiWe+4muxRDPO67rea3I9z7jQpUcZ//mHbjhu9J6FeDwc3OflHjuQtI/TtgDjnVFPM9Qy1hK83BNvlWvK/0fvwdGXQx88LL5iXIJZcUQjfJryDG124XAXscVHn5x4UfrQx5w/eAlz9tTzxGFnhhcBKJifFvDrA9sbZyU9abE80JvbkkdpGE/jdp/wqwXst+HShgTSjE2uowRYeKY9mySHgc32Rk49XL/g8b8JoweDLz1LMC5TtxQTOtwUx/mQaa7hgBP3hm35N7zlSSes7xs47OvL/QoEPVgtsTzZPqRUhEBERABERCBCicg8bzCG7Ciil9q8dw2gQ5yq2laKMybA1xzBvDu8/GRV5Pb9t9mAi8+CBTr7uT5c4EXHgC40ZIfwmyOxW+18ClUgng+4X1v47NYYcZ3wEsPmVOvZvE8yrUISbYB3S5vtguw9T7eVQt0cetqsUuLi0/eAC4/sbgCus0tsYt3kCRY2fJn2qYDVqbxJslNqmp0214sAZUHRehaeNv9PHf3y7cOZzH57ZfAZccD3CR1+a4wDt09fvNpEj3PnMbXH9nnF0mL56uuDVx8J9BqZf/68F38ZTow7Ruv7t9OAFhOtmv2pnJUESIuTdM31uVqnrj58nmbIPbhy94VP3FDNbptT1Iwy+fLw1jb7e9tnK/cKZwYzPk9BXSuDfKDTSgr59wpbt/KPE9vHnt29x87OR+YOwuYNhmY+pV35dXnb3v/+8dvtSWJIxBHFT/9OIRZHxTbbXuUg3FJtXG52bIeaVlT5zON+t2qtDGhWGNjUn00k46pPZIUz3c6GOgx0O6mnQd3H7oeeOZutys9XOu/xgZA3zFAi2Vzn0jCu4hpDpS0S/VKE89brgwMHA+06ZjLO+p6xLQ2K+ZcxrVfKZ4IiIAIiIAIiEBJCUg8LynuOp5ZqcVzm2Vj0GLM5AYrycWI60LEJqYEWc67dDPbRpcfG5OVZtTFiEsZg+KE2RwLSqsYv6dJPLctJpN0MRuWYbnF87S9X2H5hYlP8ZxWu1vuCXAjJ0hspCj88Ejg3ivD5BI+7vEDvc37/JDEplJQaXi3M+8hXX7F3Ji2e8y32gs4/UqAolZ2cLGsCyoLf4/iCSGsZapLOaIKtVE3ol3KFBSHh0XW3wrYak9gnS2Alm2CPS/wnvrrzim0LLJtdCbVzkF1Mf0etU1MabH/Xng70GVrc0nozvqtZ4An7vIEcxfLq3K1vcnNa6k2NYt9QCrKHK2uWZ7b3iVaVFPg2npvoOs2QLs1gcZN/d+86ZOBQUcXHqhJ49wpyhiS/wwP1p02vPBuWMbjO//dROCp0Z5FebZIbsu7ksVzWxsnNQ8p5zclDeJ5WtbU+X036nerkseEJMfGJMah7DSKKZ7b7sLOjHcc527taz6oH7eebTp4a43WbXNT4gGsPge5zbFsZaAov8H2ub8mPQdy3bOKyynJ501z5qhcTGNoqQ5pJslEaYmACIiACIiACMQiIPE8Fj49HIpAqcXzKJuPrFAUESMMCNcNX9vp9iDLeZeyRDlYYCq3353kLuWIE0fiuTs920Z/UpuD7iWpjVlu8Txt71cUhlGfoZjOe9J3ONCz0jNZpfOO6AFHmK1zo+ab/5xtrP3tJ2BwN+/OwWIFkwcQ5mVzG19s67QoG8xJi+e2ccLlkE3UjehitC/F9G32AXY7yn6P75zfPe8Kn72VWwLbtzGJQ2tR65qkeE7rq5OGAY0a55Zm0UKA7cx74cNe2VCutjfl++c84IZzPdGv2MHULkkdKLT1Q793sRji+aD7gXU3zyUZdADVNo+Ounkdtx0pGNEDC6982HA7i2BcAzwyErhnRG5uaZw7xeXBAzQDxgO86zw/cE5/0wXe9RZhQiWL57Y2jurm13WeU4oDWWkQz9Oyps5vl6jfrWoaE+KMjWHGB5e4vD7i2EuA+g1qYyfxPeXY3/tmgO2WH3gw6PYBAA9TFivYvMjE3T/hOm7QvQA9CWWHqV8D/Q8D6BkwiVAM8ZyejzpvlFu66VM8j1BJlLvY4nkS/TKJtlEaIiACIiACIiACJSMg8bxkqJWRVZR22YiLgi+qeG6zEkhCtOZCdfB9wNqb5dbItIiylT+JDR2bFaVfW5jEHQoQdFH61YdRWijeMxLPw/EzbYIncfI9XClqY5dbPE/b+xWVY5znOB6xHQ4+o9AyrxTu05deHhh0H9C+c24t6Cr2mbHe3evFCuePAjbfrTD1iR94hwYowmUHm7VRUu+QSfiaO9sTeD9900whafHcZiFTaeJ5Ni26cj5+gHd1QX4wCeK2jfEkvv9R+3KS4rmp38f1NBFVhIjKI/Mc27bn5UCjJrUpcewYeynw2KjoqfNagFVWBxpkbeIzNc7Tsq1wTd54kpoT2QQnv0McSYvnUVzHZ6indX62ckeg1w3eoZr8YJtbp23uFL1ne0/avO7YrO9d8qtk8Zz1M7VxUtaFprucmWddEc/TsqbO78dxvlvVNiaQTZSx0WVscI1j+mbEFSk5LvUbB9DTVH6gyHz1GcDkz1xLGD2eaa4Q9zrA1bsCl4wGuI7KDkldHZNJsxjiuWmukuThuiTFc9PeVxL7cNF7k54UAREQAREQAREoAwGJ52WAXmezTIvleZDYYRNJvv0C6He4mwtDWyPbXAXbymRaoCdhlWnbzPETz013yJdCYLOxTOvmbKa8aXLbzjKZXGTHPfkeZzArt3hu2zAt1/sVh2XcZ4++ENjv5EIL9OfvB0aeHzd1/+ePPA84oGdh3r//7AnHE95LPn9adfYdCyzXujBtmzjFgwZDHyq0lkhig91mQUIxo/8RwM/TzAySFs9NYzxzrmTxnOXf9Uigx4BCa2tanfc7tJCtyRVmOTfLkhLPbQcDvpsA9DssusvSOCJEnLe7WHeJmsRFHjC4awjw5J21JT7kLOCwXrk1MMWLUkfT99p2pYTfnCOO+GCbr7oceE3z/GyVTsAlY4EV2+W2jM3rSNrmTlH6U/YzJjGA/ZaHTv59W7TUK108N7VxEusb24FpUq4r4nma1tTZvTvOd6vaxoQMl7BjY7TRwvyUybtTXEHVtrahcD60e3E9a2XX0mRVz4N+468AHr4xGkWb96ykvSQVQzw37UEl5TXINs8NWk/ZWsE0z7OtHaK1pJ4SAREQAREQARGoAAISzyugkaqmiGkRz102E02b53/OBa45C3j72ehN8s8TgG4X5bolY2q8W/D2/oXpmhYYcTe5/Fw2+m2K2jbHknD9bXIlG7SQSvPmLFsybeK5iVcSm4Os67kjAXozyA5BruPSIJ6n6f1yHVXoou/8mwstaV99LLqltk2EchFNXctti8f60HqC40t++Ph1z41fvhV43DxPGATs3q1QsLe58s7kZ9owjTseM+3NdgXOvrbQnXCQBUnS4rntUJVLP4izEZ3dntz44p3ctILPDjxgNuy4aC1v27y3fe8OPA04ondu/wjyAuBSMtu3N2gjLinxvFhXVZg2F13mWS7M/OLYDp3EvXLCNE8zzUdsh00+fAUY0j36XaY2jxxBB3WStjy3bc6XWjzneM35S3agB4DhpwA81BolmCwBbUJN2uZOUeqb/Yypn8T1mGAbY10E4jS7Fo/7Lvsd1HNhE7et08CWdUjLmjqbZ5w5S1rGhHKPjXH7Z/bzpjEkjnW27SAA3YJfcQrA71ipgs1K/Iu3gb6HRZsrmNbdcXjZWBRDPC+m8G9jHfUArOl7WYqD5aXqm8pHBERABERABETAiYDEcydMipQIgUoSz20iN+/RvLJnNBy2jfMF8z3rTopf+cG2OWtzLexSMptQw2eDNkVNi7UgwSmoTLTMoHi2wXa5MYOsoiWeB5HN/Z1WVrzncsX2uX+P05eYkm1zMOhQRRrE87S9Xy4tarsLN8ijhl/ato1vF9HUpcxBcWzWIbyH+aEbgPuvCUrB/fd1NgfOuxlYZoXCZ4I2ym1jZ9x3yDSuulilJCme2wQ7UnLpB3E2orNbImmrEaZt8xpg+97xjucLbgVaLJvbR+J8/5mSrf8EWQoVWzyntenoIe7vUHZM2/e7FOI5y3HyMM+zQHaIc6DFVh+TcG17Z+LOiWz30gdttCcpnts4uMwTGSfJ+VnP4cDOeR4igqzwg3qz6cCHTTxP29wpqG5Bv5v6Cb2bDDwS4HsbJdjGNheBOA0Cr62N58wCrjgV+Pi1KFQA20E9pubCJlqutU+lgS1Lk5Y1dTbPOHOWtIwJ5R4b4/bP/LlEvnenOAe8TYcgOTd44DrggWuTLHlwWjYPFFHnCrb+l4SHxPzaFEM8tx3YjruW8htrol69lO8BMomrgYJ7jGKIgAiIgAiIgAikjIDE85Q1SFUXp5LEc5sgGGcjZe/jgGP6AA0a5jazn8tU252Tfy0A7hgAPHtPuC7DBdzFdwIb7WB+Lkg8t23q8k7eS48H5s8JVx7G3nof4LTh4a0uk9ycDV/q4CfSZnnOEptEurgC5WkjgB0PzrXSdHFdmwbxPG3vV3Cv8iy0B9wL0KoiOwRZJfqlbdvIsHnEcClnmDh+9xLG7Z/Z5eCGU5/RQNvVC0vnd4gpE9smlkUdj5nuprsAtIJs1iK3TC7XB5iu9Qg6dGRrF5trc8YvpXjO/ExicRyLGtvhEJtlv+2gG73P3NIHePmRML3bi8s0aVHfZevcZ13qVWzx3KV9bTW2fb9LJZ7bRLvvvwIGHQX8MiNcW3XZBuh9E9BimdznbMK1Sbznk/97GriiZ3iLMo4x/e8BOq6Tm7/LgQCTkBLVY4KNA0sVNE9knCTnZ6a5AvOI830yWZ77fUPTNHcK16MLYyd936xtbGPOLgJxWgReUxuzDlHXN2tvCvS+GeCBMFNwYRO3rdPCNi1r6myeccRzppOGMSENY2PcPpr9vGlsCjpcaMrfNoeL65UmTl1tB0i4j3PLxeFSNl13RVGX18rcOShcWkGxiyGe27wGxfXwaJs/cY026mLghQeDapv7u+kwr8ucPVwuii0CIiACIiACIlABBCSeV0AjVU0R0yKe2+41zAdt20iJcleWbROFi51HRgL3jLA3s23B9eP3wJBu4SxFDj0bOOj0QgE/k3vQpqhtYUKB65GbgPuuDrdZbBOzXBY6SW7OFuMlS6N4bhXqZgLXnhXeumb7A4CThxYefHDZoEiDeM52T9P75doPTS4w41hUmCy/XQ5AuJbXJZ6tL/FZji8vPgjc2hegJUqUwLGGYzpd+pnC+y95bsFrFvunbrujPYorSD8x38XK2TTGkNWYocATWXczB/FiOfrdDbTpaI7pIq7G3YjOztnkHp+/u5TDVAPbwQA/8c122O2HScClPYBpk4Oo5v5u+/a6WNokJZ7TFT6F2dZtc8sW1Z0l5zXn3Gi+cqFU4rltk5xzq5cfBm44L/idztBo2gK46HaAd55nBz/h2ualIMqhHx5uPH0EsP2BhVdKRP2mksMzY8Nd6UEOl9wFrL2ZuY8HzRP5VJLzM5uHmKh9zObO189qL01zp3AjT2Fs0/UcUS082Wd7Xg7seJDn4SM/uAjEaRF4bQdxorzLtrEkm48Lm7htnRa2rEda1tQZpnHnLGkYE9IwNsbto9nPm+4GD/JiZsrf5qErSlpJ1c9mLc49qRGnAJ+/5ZaT7aorlwO3bjnkxiqGeM4cbGspfod57U3Yg49+86eocwVTP4p6QDkKez0jAiIgAiIgAiKQGgISz1PTFHWgIGkRz10tcfwsb3hH6YiTAbp5DAod1wV6jzQLE9MnA4OOBiiE24KfVWaYjfydDgFOGFgodGbn67IpahMiuMH05F3AmGFum9V+YtbXHwH9j/C3ZE9yczaoDaP8nkbxnItL9sUt9iisERfwN/YG3n3erbZb7e0J5zxBnh24Wf/oLcDdl/mnkxbxPG3vlwt9kztCPhe2DfmMbVwo1kaMX/1MXgyy43O8Gz0UePc5F0peHPb53Y8GKF6aXLUzThjh2ya8MJ0w4/HyK3ru4ztvbH4XXTbTbHeUu3xXMrn6lSMTx0W0jrsRnU3BNlegVcq4EZ51jWvgd5xWpvnWf0EWLhQ/Bo43H7YgX1oVT/7MrRT7n+L1v8ZNc+O7eixISjy3ua+n1wVa1L/0kFt9GGuL3YGTL7W/U1E3K91LUBvT1l/CzEn8REC/g4p+31T2sdv6Ay88EFwrpnPMxcBexxYebqR4//BI4N4r/dOx3SMaZnOe/Z7j8JZ7Fgr4mdxd5olJzs9s3lY413jzKeDG89y9HvEA6Hm3ADz0kB/8LADTNHcK7k3+Mbbb3xO8GzXJjUfvCkOODcfypKH+fcVFIE6LwOvnmSvMWMI+xkNF629lf4dI3oVN3LZOC1vWIy1r6gzTuHOWNIwJaRgb4/bR7Od5cI1X5jRfuvavUVyR276F770AfPVhkiWuTWvGd8FzKNsVVa5GGbZDOfwW8oAxv4VJh2KJ5zZvFCx/mD02xm/YCDhxsOcFL9+7o4uRio2Z6VvJsvXLu0YmaeZKTwREQAREQAREIHUEJJ6nrkmquEClFs+J0rTp7OL+MtMMfvfVzZwGjL/Cc+FqslbkZP7QXsDex5oF6zAWgn4udbkx+tD1wDN3m60yuZFz7CXANvt6CwwG5s1/+Zv5Lpuifi4auUiZ8gUw7jKAlpymwDJQzDroDPPGOzecbzwfeP1x/5chyc3ZYrx2aRTPWU+66L7wNmC51oW1pvXRW894ByBm/mCmQrGt20Weu/1Mf8qO6eouNy3iOcuepvfLpS/6bTpQCHv1MW9sohtaWwhqRxfB1KWsYeL4WQ5k0uEYw5P/z93riVI26wQezuHBgJ0OBVqtbC9FmHE4k4rNKpm///EbwDukeYDEZCUfJOaHsRS1WR2xHNyMu+FcgJbNttB1W+/O6JVWrY3B/sP3un6D2r+59IW4G9HZZfS7f53t9cHLwOjB/l5XuMl48OnAnt3N319ugA3tDvw5z87H5pKcT/A79ey93rfXdoiOBy1oRU/OJqvMj18HLjvevwzMKynxnGnZrH3Yb+kB5z/j/N/YVqt4m5QbbG8e/zNPux5SDDM+2OL6iRh8nya8B9w12P4usE4UjNffulDscjkMZrMEY3nZX/lN5aEf2zd1zQ0BipA8aFmvXmEtJ3/u3UcddFiz3RqeZwGO7fmBh6FuvQT43zN24qwHr9BZrUttOTgecDM6e0PaZZ6Y9PzM5h6fteGhJQqRbz1rP7jJPrL5rkD3vgC/Dfnh95+By0/0+ootpGXuFPedsVlAsq/zbu/rz/GfO5DlLod7c3i/byvL6WLpmSaB18/VOvnwwNSdAz1xJz/49TGuO7O/qXy2ronnrHNa1tQsi2nOEva7lYYxIQ1jY9wxKfO8yZ23q7fA7DLYDpYmVU5TOi7fRb/D2pM+Aa4+3e7VaOWOQK8bgNXWL8w9iidCVxbFEs+DxgOu7R6+EfjveLvHscyYe8R53nVcceZPJh6mfhTlGgFX1oonAiIgAiIgAiKQWgL1NvnnPjWpLZ0KVlUEfll/e0zZ7ywsbtg4p15Lffc51rrj/KLU9evD+uC3tfNccAJYasonWHPcANT/60/ffBc3boqvjuiH2R27WOM1mP8Hmk+fhBZTJ6Dewr+wqGkLzGm7Fuat1AGLG+VZmmVSqalBy49eQMdHrwG4IRMU6tXD5P3Oxs9dd7JaMpjK8ceq62Leih1Rk3cSd4WPX8SC5VbCH+1z79Vc4eOX0OnhK4JKgwXLrYiJRw3E/FaGTUg+XVODRnN/R/MfvlrCBosXoaZhI/yx6nqY26aTP5cPn0PHR68NLIOpPzWcNxtrjrnEy7PMYfIB53jtlRfaPjcabV4Nee9WwnX5petOmLJPT2s71Fu8CE1+nY4W33+Jxr95d8YubLEsZnfaAH8u3wY1+ZuA/1+++n/NX9J2y3/6amCJp297MKb+o3tOvLjtZ0qz6c9T0Xn0xWg0+xd7mVL2fgXCA/DtXqfgp033so4HmTZsNmMymv707d9Jzm+9Kua0XRMLlmltfbbxbz9izbv7gexKHTjmTjr4fPy+xqb+VluZPrdwwZJxvN4iz517TYNGWNS4WcGYZ6oHGa388n1Y+aXx4arp0F/4LjSbMQUtpn6JBvPnLBn/5rTtjLltVsOipktZ81t68sdYY/wg1KdoFRAWN2qCCd2HLvne2OrH79Lyn76CpaZ8+v98GmJ2p674pcuOmNd61RzGjeb8hlbvPIUZ2xyU851e8q165Crf0kR+9yyp/rjFvvh+tx7WsYbfmMazfgL7d/MZk5d8Yxj4XZvTbi3fcYrtsfr9l2Lpb4ItkKbtcASmbX+YtRz1Fi1Es5++RYvvv0DDOb//XYbZHdf3fcca/fErVr93yJJ5Q1D4ssfwgm+1S5uY0uV8YOLRA/HX0isU/lxTg6Y/f4/lvnwLy36iRBsSAAAgAElEQVT5v7/nR+xnv6+1BX7rvDn+bLlKAYt6ixeipl6Dgve1+bSv0fFf16DZjyFd3AcBMfzuMidhf2kxdeLf46HLN22pbz/DmuP6B76PUb6pLmMx38nV7hsGzpNdwqRDLsSv625jjlpTs6Svcv639DcfgX2X4Y8O6+HX9bZbMj5lf9s5hnGu8uOW+2Fhs1pLQJc5e9LzM99++/+15Rx4yXgwfdKSMZfBdT7e5vWH0fa/dwUijtLOLv0szNwpsJAOEfzmDw3+nAt+h5b/7DU0/XHK36nNX7HDkr41u8N6hd+wmhrUq1lcMDbUX7gAbV55AG1ee/Dv/pZfPFNf4XMdHr0WK3zyskNtCqPE6X9BY35mfbOkr037aknmft/2hnN/XzKmztxo15yClmItkDa2qVlTAzDNWdhAzWZ8g7bPjUWj2T8vaa/FTZovWQc1/v0nY18s95iQlrEx0otqeCh/7czv1KpP3oxW7/kc/MpLx7b3k1QZTem4fBf5nF9/4bi31OSP0fqdp/7ubxx3f+6yA/7o2KVg/4zp8dvR4fGRWOGjF4pSPdN7End8zhSU8wquYeat1MladrY/9yOa/PLD33N9zp3+XGHlJXtQ+XuK2QmFnT/lF2Li0YMwa/WN/v5zgwXz0OnBEVh24ttFYa1ERUAEREAEREAE0kugHjp1dFDu0lsBlayCCNC64NTLzdbOfQ8pTkUOPhM4rFdh2pk77B4IFmnRuh3Q5y7vVGsSgWL5p294Vi7z57qn2LS5585svQBXgEEp0mLiilOA80cBtLLIDrSip9WJS1hy3+kNwPIrucQOjkMurz4KjDzf7V5jU3+iZdbgbsA3nlBU1kDLc97jnB/GDQd4crncge/GQaf7Ww+GKSMtMW8f4OailunufypwVN6hmbjtZ0pz2jfeFQC/eocArCFt71cQe5a3z+jCdzjouaDfaYE6qg/AO7fLFVi3Uy4Dtt7bbLGbRLkoTj90A/DITW7XTOTnyTJeaLgfOU7Zvp3gWSL/5HONR376ZNRzuP91HC5lmjfHa3fUFH6nXb4Lcd49U/loUXLGlQDdJiYZ2O73X+N5BnAJLMepl9nv9HVJIz/O7zOBa8/2rDxdwuAH4n2r8/M45Cxv7M93b+lSlvw430/0rujoOcLuwp3PuI7DUcqQeSbpOcn0KcCVIdzzJ8mVdcq8k5wXuQZaQnKeaPIs45oG49FrBsdHXpHRdyxAbxCZQAu7oDl7MeZnOxzoWejne0wKU6/8uJx3vv8CcPUZ7vPxcs+d4tQ382yS6xr2Fc5pW67seXvxC6b5r6mvcJy+6QLPi06UEKf/JTnmc15Mjx6NmxXOd0uxFkgbW7Zlkn2P6UVdU9N7wvGDgtdALn2x3GNCWsbGKO9q/jOmdnl6DHB7f/fUTXMm96ejxXT5LmZSTmquEGYvK1qtzGt1l3fCNT9a1HMttcpqrk+4xVtyjdl5wHuOV9Hlp7pSB6D/OKB129pfvpsA9D882AuQWwkVSwREQAREQAREoIIISDyvoMaq+KKWQzzfeGfg7OuAZi0K8XHD576r3YRMusHkHXZrbeJkDWltK7p3f/lfwM0XugnE+QnFFZW+/tjbDKY4k8SGPN2Mkm/cgwVsixcfAm7v584lzuZYKV6mtIvnZLDHMcCR55vfjzCMuEilW9xX/uX+VNrEc5Y8be9XEE1uQnLTYdXOQTHdfqdr35sujL7Z4JaLe6zdjgIOO8dflHNPrTYmxz8KxXT/HSfE7S+ZvDObv1edHm1TJu7GbfaBCdO4Wg7xPPM+JnFgLMOZYuQ9wwFuxIYJFFN4VyXvozZdVREmrRnfAjf2Bj4PYbmSxLc6u4xJiEOcy7zxFHBbX4AbqXQXTvfjtlAK8Zx5JzUn4bUH15zpfq99pt5JfVN52Ov6c90PWGRz33Y/T2Q2zXtd+mr2AZNO66VHPGfZ44512fVnH379CW8+HuYga7nnTi5t6BInicMmS64D6OtdTcD7ZtnvGuV6F8spSiWI5yxwEmN+9ntkmu/WVfGcfNOwpub8ecA9wIrt/d8WV6EwqbE/ynoqTWOjy9jjF8ckWk76GOh3WPAVN0x32VbAwHvj70uErUcY8ZzjC92h8xBj1MNg3Dd58i7v8KLp6sCw5bfFN41dru+EaxkooJ99vdklvWsa2fGizt9y5lEGgx+XtVCU8uoZERABERABERCB1BOQeJ76JqqiApZDPKe1DBdR7S3iUpiJMBc7tGLnBnozu9tda4tRsOHJ6XcjnoLNJJy5M5cnl5cxuF41FSB/k5DW4gPHAyvnucp6/n7P2iNMWHK3+9kelybNwzzpWQz8+J13h2BYLhLPw7G2xeZ9r7Ty7bpNeCtfnnr/5A1v89l2n2uYBXk5Lc/T+n4FtTIFXFrP8H2IKuxxE+a1fwOjh0QTb4PKGOd3juHcYNr50Gjjbnbe3JTknc68p9p0H3nUclLk53gcxdqTZaIHlGfujrcBRgvtY/u6fxNY18wdrvT2wbtcGdIknrM8me/uPj3Cf18y7cnv30evRRunsvsExeETh9jvpvbrP7wi5rXHgTFDw79jSYvnGa77nQQcfEZ4rqa5zPb7e8KZbQ5QKvGcdeM42GOA5y2gUZNwb3USYyEFfH5TV1sv/Dc1ifxZ43U2A067Alhp1XD1zz9YlDbxnLXZcHuvr1H8ihqSmI+Xa+4Utc6m5yhanHWdJ1qY7ou15WXqpy7eWCpFPM/Ue5OdgeMHhu9r+e+RxPPCnpSGNfV+J3vrVz8BM4xQWO4xIS1jY9wx6tyRwJZ71qbCK3GGnwTQc15QsO1vBD0X9/cw4nkS40sS+0kudS6FeJ6Zt0XdS8rUY94f3uFYepeKu8bjuM8DMZlALyL0GPX2sy7UFEcEREAEREAERKDKCEg8r7IGVXVKQIAbRHt0B3Y5DGjV1t/1KSfvFCU4mafFeZKng7lBvHcPYPejvXKYNr4obk75HBh/JfDBS7VwbIvLOJYQFLn2PRHYZl+g1cr+m8bcjJj0iWf1/96LyXIpQReoyiy4SU4hZb0tgRbL2qtIwY2Wqu+94Ll1pShSjSFt71cQY1ryLHn//umJuNyY9AscG36Z7lnePXEH8OuPQTmU93e2B+tGQWy1LkDz2jt4rQXL9NUv3wWeGQt8+GrxxhqWj9c07HWcZ/Hid5CB7Pne0NsG2cfd5MkA4LeJ1iz/OBxYpqVdDGH+tMx4bFTy36Vi9ZIw312Wgd9aWkXSuwBd8yc5Tm24A0DhmWK634GxTBl4MOWxW9P5jnHc4MGPLfbwP3jBPvrVh957xEMAprkMxx9aBpsOF7K/0d0lXdaXKmTGRB4s8XsfOE7M+tn7piXZVzpv7B38oYWv33iVnT83fcMeRLPx5Bi0yxHAPscDK7azfxPYlj9+Dzx7T7LjUTHbmd+3jXf0XMpS+HWx3ps7G6AF4+O3JzvvrPS5E1lutitwQE+g07r2NU2mn/JKF157YeqnPNBAb1RrblDY3/j83Zd6Y2ElBfLh4aB9T/K+7bbrLirxPUpDO4T5thdjTc0DEsf19yzQTevoMOJ5hmc5x4Q0jY1R+1e+FwuOHfdeCTx8Y9QU0/tcZu3A/Zyg8eWHScDTY4H/jk9u3ZA2MpnxgGMuDTyCDoVnxgTOX2gQk8R6qkkzYNB93lozE+SyPW09ReURAREQAREQgZISkHheUtzKrOoIcFLPe5rW3gxYrlVt9aZPBugi/YdviifWZMNcajnP0ogLdgaKIxPfBya8b3ZHabImomUcXTaHcb1ta1AufrgIJJcWy+Ry+eJdz9pcIb0EeLii/ZqeOJTZKFzSpz7wDj1QPK9LIW3vVxB727jE50o9NgWVNervbBPeRbfmRrljb6aOU74A6CI7rDveqOXJfo6bl6t0AlbvArTpWPvLbzOBL94GuAGWxAaPX1nJh6JS9ju84E/g87e8A1Xl4JIEW6Zh48vfSsmY+XHDvcPatd9e/q1SOXPcX6Nrbl3C8uS3f/2tajcd58zyXI9/N7E0cyFbHzO9D6X8ppm+qewnHA++/6r431S2S4d1gHU2Bxr/vzV+Keuf1LtvS8fEN/Muloox86v0uRPnDvTUte4WtXP3TD/hO8zrBFwC5/88ZJSZ/3/zqXdVRaXPHf341MW5sUtfCBOnnGtqfsvZZzNr+Uy/nz4l3pq13GNCWsbGMP3A5DWQlt103Z6kEUKYMpUiruk7XanzySR4+c31+U3hOq8Y+0k0Ijh/VO2hRx7eeGQkMP6KJGqlNERABERABERABCqQgMTzCmw0FVkEYhOgO7TTrwR4ujYTaJVDt2ifvhk7eSUgAnWagN6vOt38qrwIiIAIiIAIiIAIiIAIiEAEAkf09rxhZLwBhHHdHiE7PSICfxPId9lOL1ZDjvHEegUREAEREAEREIE6SUDieZ1sdlW6YgjwFDLvrKzfoLbIixfFt6ika1Xe354dfpoKDDwKmDGlYvCooCIQi4Der1j49LAIiIAIiIAIiIAIiIAIiIAIJEaAHn0uGeNdQ8Ug69/E0CohHwImrwdvPgVc2VPYREAEREAEREAE6jABied1uPFV9QogYHKvzmLfdzXw4HXRKkBr8/73eO58s8OHr3gnaxVEoK4Q0PtVV1pa9RQBERABERABERABERABEagEAmdcBWx/QG1Jde90JbRaZZdxx4OBk4YCjRp79Zg3B7juLOCd5yq7Xiq9CIiACIiACIhALAISz2Ph08MiUGQCvKts4Hhg5U65GX30KjCke7S7v7bdFzj1cqBx09o0eaL73iuBh28scoWUvAikiIDerxQ1hooiAiIgAiIgAiIgAiIgAiJQ5wl03ti7e3rZlh6KvxYAo/oALz5Y59EIQBEI8I71S0YDXbetTfyDl4BhPaLttxWhiEpSBERABERABESgPAQknpeHu3IVAXcC544EeIdydlgw31tAvvSwezqM2bod0OcuoO3quc/pPqdwHBW7egjo/aqetlRNREAEREAEREAEREAEREAEKp9AvvV5HOOByqehGhSTwLqbe4c1Wizr5SKr82LSVtoiIAIiIAIiUFEEJJ5XVHOpsHWSwGa7AmddAzRpnlt9TuppLf7UaLcTsXTTftoVhcI5rc6fGQvc3r9O4lWl6zgBvV91vAOo+iIgAiIgAiIgAiIgAiIgAqkisOpanjUwPYUx/DkXuPZs4O1nU1VMFaYKCOQf1Pjf08CVp7ntsVVB9VUFERABERABERABOwGJ5+odIpB2AnQjde6NwBZ7FJaUwvcPXwOP3wG8+RTwx2+5cRo2AtbeFPjniZ4bKv53fpj6NTD0WOCn79NOQuUTgeQJ6P1KnqlSFAEREAEREAEREAEREAEREIE4BI6+ENj3JKBePS8ViZpxaOpZE4H8KwJ+/xkYfhIw4T3xEgEREAEREAEREAFIPFcnEIFKIGBzt55ddgrp8+cAixZ6f+Uis2kLoEFDew1pvT7yPE94VxCBukpA71ddbXnVWwREQAREQAREQAREQAREII0EaHXe/26g7Rpe6eROO42tVNllyrY6537aY6OAuy+r7Dqp9CIgAiIgAiIgAokRkHieGEolJAJFJtBxXeDs6wrdrkfNllbqvDf9jSejpqDnRKB6COj9qp62VE1EQAREQAREQAREQAREQAQqn8D2+wMnDa29wu6Dl4BhPeRSu/Jbtvw1yLc6n/w5MOgoYPav5S+bSiACIiACIiACIpAKAhLPU9EMKoQIOBJYenmg+yXANv80u2B3SaZmMfDRa8DNFwIzf3B5QnFEoG4Q0PtVN9pZtRQBERABERABERABERABEUg/AV6xddoIYPsDPM96C+YDN10AvPpY+suuEqaXQP7VbfJqkN62UslEQAREQAREoIwE6nX+x841ZcxfWYuACEQgsKBVO/y8x/GYs+amWNy0uVMK9efPRfOv3kPL58aiyQ9fOT2jSCJQFwno/aqLra46i4AIiIAIiIAIiIAIiIAIpI3AwmVa4vsTr8CCFVddUrQm075Gu1G90WDurLQVVeWpEAKzN9wZ0w/ujZpGTYDFi7HCC/eg1X/urJDSq5giIAIiIAIiIAKlIlAPq3WSeF4q2spHBIpBoO3qwIY7AHQ73WqV3Bymfg18+wXwwcvAj98VI3elKQLVTUDvV3W3r2onAiIgAiIgAiIgAiIgAiKQbgJLLQe0buuVcfEiYMa3wPy56S6zSpdeAu3XBBo29sq3aCHwwyRg4V/pLa9KJgIiIAIiIAIiUBYCEs/Lgl2ZioAIiIAIiIAIiIAIiIAIiIAIiIAIiIAIiIAIiIAIiIAIiIAIiIAIiIAIpImAxPM0tYbKIgIiIAIiIAIiIAIiIAIiIAIiIAIiIAIiIAIiIAIiIAIiIAIiIAIiIAIiUBYCEs/Lgl2ZioAIiIAIiIAIiIAIiIAIiIAIiIAIiIAIiIAIiIAIiIAIiIAIiIAIiIAIpImAxPM0tYbKIgIiIAIiIAIiIAIiIAIiIAIiIAIiIAIiIAIiIAIiIAIiIAIiIAIiIAIiUBYCEs/Lgl2ZioAIiIAIiIAIiIAIiIAIiIAIiIAIiIAIiIAIiIAIiIAIiIAIiIAIiIAIpImAxPM0tYbKIgIiIAIiIAIiIAIiIAIiIAIiIAIiIAIiIAIiIAIiIAIiIAIiIAIiIAIiUBYCEs/Lgl2ZioAIiIAIiIAIiIAIiIAIiIAIiIAIiIAIiIAIiIAIiIAIiIAIiIAIiIAIpImAxPM0tYbKIgIiIAIiIAIiIAIiIAIiIAIiIAIiIAIiIAIiIAIiIAIiIAIiIAIiIAIiUBYCEs/Lgl2ZioAIiIAIiIAIiIAIiIAIiIAIiIAIiIAIiIAIiIAIiIAIiIAIiIAIiIAIpImAxPM0tYbKIgIiIAIiIAIiIAIiIAIiIAIiIAIiIAIiIAIiIAIiIAIiIAIiIAIiIAIiUBYCEs/Lgl2ZioAIiIAIiIAIiIAIiIAIiIAIiIAIiIAIiIAIiIAIiIAIiIAIiIAIiIAIpImAxPM0tYbKIgIiIAIiIAIiIAIiIAIiIAIiIAIiIAIiIAIiIAIiIAIiIAIiIAIiIAIiUBYCEs/Lgl2ZioAIiIAIiIAIiIAIiIAIiIAIiIAIiIAIiIAIiIAIiIAIiIAIiIAIiIAIpIlAvW0OOaQmTQVSWURABERABERABERABERABERABERABERABERABERABERABERABERABERABESg1ATqYfXVJZ6XmrryEwEREAEREAEREAEREAEREAEREAEREAEREAEREAEREAEREAEREAEREAERSBUBieepag4VRgREQAREQAREQAREQAREQAREQAREQAREQAREQAREQAREQAREQAREQAREoBwEJJ6Xg7ryFAEREAEREAEREAEREAEREAEREAEREAEREAEREAEREAEREAEREAEREAERSBUBieepag4VRgREQAREQAREQAREQAREQAREQAREQAREQAREQAREQAREQAREQAREQAREoBwEJJ6Xg7ryFAEREAEREAEREAEREAEREAEREAEREAEREAEREAEREAEREAEREAEREAERSBUBieepag4VRgREQAREQAREQAREQAREQAREQAREQAREQAREQAREQAREQAREQAREQAREoBwEJJ6Xg7ryFAEREAEREAEREAEREAEREAEREAEREAEREAEREAEREAEREAEREAEREAERSBUBieepag4VRgREQAREQAREQAREQAREQAREQAREQAREQAREQAREQAREQAREQAREQAREoBwEJJ6Xg7ryFAEREAEREAEREAEREAEREAEREAEREAEREAEREAEREAEREAEREAEREAERSBUBieepag4VRgREQAREQAREQAREQAREQAREQAREQAREQAREQAREQAREQAREQAREQAREoBwEJJ6Xg7ryFAEREAEREAEREAEREAEREAEREAEREAEREAEREAEREAEREAEREAEREAERSBUBieepag4VRgREQAREQAREQAREQAREQAREQAREQAREQAREQAREQAREQAREQAREQAREoBwEJJ6Xg7ryFAEREAEREAEREAEREAEREAEREAEREAEREAEREAEREAEREAEREAEREAERSBUBieepag4VRgREQAREQAREQAREQAREQAREQAREQAREQAREQAREQAREQAREQAREQAREoBwEJJ6Xg7ryFAEREAEREAEREAEREAEREAEREAEREAEREAEREAEREAEREAEREAEREAERSBWBeq232LwmVSVSYURABERABERABERABERABERABERABERABERABERABP6PvbuAlqNI2zj+XEIIECABgkuwkGDBfYHFWVwWd3dCcEiAj8UJ7hA8uC/usLi7uxMcAsGTfOdN7+wdqequlrkzd/Lvc/bsbm5L1a+qq3v6LUEAAQQQQAABBBBAoIMF2tRnDoLnHYzO5RBAAAEEEEAAAQQQQAABBBBAAAEEEEAAAQQQQAABBBBAAAEEmkuA4HlzlQepQQABBBBAAAEEEEAAAQQQQAABBBBAAAEEEEAAAQQQQAABBBBogADB8wagc0kEEEAAAQQQQAABBBBAAAEEEEAAAQQQQAABBBBAAAEEEEAAgeYSIHjeXOVBahBAAAEEEEAAAQQQQAABBBBAAAEEEEAAAQQQQAABBBBAAAEEGiBA8LwB6FwSAQQQQAABBBBAAAEEEEAAAQQQQAABBBBAAAEEEEAAAQQQQKC5BAieN1d5kBoEEEAAAQQQQAABBBBAAAEEEEAAAQQQQAABBBBAAAEEEEAAgQYIEDxvADqXRAABBBBAAAEEEEAAAQQQQAABBBBAAAEEEEAAAQQQQAABBBBoLgGC581VHqQGAQQQQAABBBBAAAEEEEAAAQQQQAABBBBAAAEEEEAAAQQQQKABAgTPG4DOJRFAAAEEEEAAAQQQQAABBBBAAAEEEEAAAQQQQAABBBBAAAEEmkuA4HlzlQepQQABBBBAAAEEEEAAAQQQQAABBBBAAAEEEEAAAQQQQAABBBBogADB8wagc0kEEEAAAQQQQAABBBBAAAEEEEAAAQQQQAABBBBAAAEEEEAAgeYSIHjeXOVBahBAAAEEEEAAAQQQQAABBBBAAAEEEEAAAQQQQAABBBBAAAEEGiBA8LwB6FwSAQQQQAABBBBAAAEEEEAAAQQQQAABBBBAAAEEEEAAAQQQQKC5BAieN1d5kBoEEEAAAQQQQAABBBBAAAEEEEAAAQQQQAABBBBAAAEEEEAAgQYItC23xeZjGnBdLokAAggggAACCCCAAAIIIIAAAggggAACCCCAAAIIIIAAAggggEDTCLRpzj4Ez5umOEgIAggggAACCCCAAAIIIIAAAggggAACCCCAAAIIIIAAAggggEAjBAieN0KdayKAAAIIIIAAAggggAACCCCAAAIIIIAAAggggAACCCCAAAIINJUAwfOmKg4SgwACCCCAAAIIIIAAAggggAACCCCAAAIIIIAAAggggAACCCDQCAGC541Q55oIIIAAAggggAACCCCAAAIIIIAAAggggAACCCCAAAIIIIAAAk0lQPC8qYqDxCCAAAIIIIAAAggggAACCCCAAAIIIIAAAggggAACCCCAAAIINEKA4Hkj1LkmAggggAACCCCAAAIIIIAAAggggAACCCCAAAIIIIAAAggggEBTCRA8b6riIDEIIIAAAggggAACCCCAAAIIIIAAAggggAACCCCAAAIIIIAAAo0QIHjeCHWuiQACCCCAAAIIIIAAAggggAACCCCAAAIIIIAAAggggAACCCDQVAIEz5uqOEgMAggggAACCCCAAAIIIIAAAggggAACCCCAAAIIIIAAAggggEAjBAieN0KdayKAAAIIIIAAAggggAACCCCAAAIIIIAAAggggAACCCCAAAIINJUAwfOmKg4SgwACCCCAAAIIIIAAAggggAACCCCAAAIIIIAAAggggAACCCDQCAGC541Q55oIIIAAAggggAACCCCAAAIIIIAAAggggAACCCCAAAIIIIAAAk0lQPC8qYqDxCCAAAIIIIAAAggggAACCCCAAAIIIIAAAggggAACCCCAAAIINEKA4Hkj1LkmAggggAACCCCAAAIIIIAAAggggAACCCCAAAIIIIAAAggggEBTCRA8b6riIDEIIIAAAggggAACCCCAAAIIIIAAAggggAACCCCAAAIIIIAAAo0QaFPfOcc04sJcEwEEEEAAAQQQQAABBBBAAAEEEEAAAQQQQAABBBBAAAEEEEAAgWYRIHjeLCVBOhBAAAEEEEAAAQQQQAABBBBAAAEEEEAAAQQQQAABBBBAAAEEGiZA8Lxh9FwYAQQQQAABBBBAAAEEEEAAAQQQQAABBBBAAAEEEEAAAQQQQKBZBAieN0tJkA4EEEAAAQQQQAABBBBAAAEEEEAAAQQQQAABBBBAAAEEEEAAgYYJEDxvGD0XDhZoG0+abhZpokmkPgtK3SeLDh05QnrnBWnEd9LXnwafjh0RQAABBCRNPrXUo5c04xzSNL3bSb78SPr0Xembz6Sff4QKAQQQQAABBBBAAAEEEEAAAQQQQAABBBBAAIFxRoDg+ThT1J0ooxYsn28pacVNpdn7Sz17SfZvcduoUdJ3w6Xn7pfuu0L64sP8GV58NWnlzSvPY8Gky49tjYDSVDNKWx4iTTxpex7//EO6+RzprWfz+3GGziew5SCpd7/KdL/wkHT7hZ0vL6S4VsA6Ia20udT/b1Kv6aUJJkxW+uM36atPpBf/Iz10XTFta/JV2aNogb6LSOvuKnWdoP3Mv/wkDTuGzmdFW9v5srSlrmNa8Zk8SQ9pi4OlXjNUyt97hfTUXfUoDc6ZVmBcez9cdUtp0VUiJWsXrz1F+vSdtGrsjwACzS4wYx9po4Htv32fuUe6e1izp5r0IYAAAggggAACCCCAQIMECJ43CJ7LOgQm6Smtt5u03AbRKIcjLKsAACAASURBVPOs25jR0kdvSteeLL30SNazSGvvJG28b+XxFpQ/ekvp+6+yn7dZjpxlbungiyVzL20WKBs6SHr8tmZJJenoSIHDr5LmXKjyio/+WzrngI5MBdcqUsA6Hq2wkbTWTlHAvK0t+9mtbf3sPem2C6RHb5Hs/7N1DoGl1pR2PLqyw8TPP0jHbit9+HrnyENnSmWWttR1TCs+k23Gi0HDohmFyrdrTpJuOb8zlXLrpnVcej+0jkV7nyFNNkVUnhZMO21A/uebdUCwc5bPmGVt7RcfRJ3QeH427v6ZcGJp6pkkKyOr67aVZjOzmXc6csYdaw8tHf0Wkbp2k+z677/a+DoybW9pidWlLuNHPu+/Illn2qK2ZdaNyqAe2wsPRoa+bZvDpJU2i96Hf/9Vuuiw6J2WDQEEEEAAAQQQQAABBBCoEiB4TpVovIAFd1baVFp/j/aPV0Wkyj5M2WjJcw+SLEiQdiN4nlaM/Tu7QJaAT2fPcyunf8Hlpa0PlaaqGuGZN89jxkSjlS/+P+nlR/OejeM7QoDgeUcot18jS1tK8JzgecfWUv/VxpXguQVRrSPHbPNGFtYx9vjtpU/eTl8Sdq5VtpCWXluadhZp/K7+c9hsWcM/kKxz4j2XS7/9kv56HJFOwDoxrLm91G9RqXuP+I6EFkh/4ynptguj5cGK3qzj0Dq7Sgut0L4UWfU1rI58/p505yXSY7dIf/1ZdCriz7fOLtKGe7c7FdmRdoKJpMOukGadpz55SuqIZf4HXtT+bvz5+9IJO0hff1af9HBWBBBAAAEEEEAAAQQQ6LQCBM87bdG1SMJt1POuJ0jzL5tvRGQch/Xit1EkH72RDo3geTov9u78AlkCPp0/162XA/tov83h0rLrS1261C9/9jH37sukq05kFF39lIs5M8HzYhxDz5KlLSV4TvA8tH7Ve79xJXi+6f7SGttHvz+sU9h9V0qX/Cudrv2O2XifKGjebaJ0x9reNvLVApNXHk8QPb1e8hHWidDKefrZ0v/OtDphgdXLjymmo2DPqaSdjpXmXSrdu9m3X0T148k7k/NbxB7Wqf3Qy6W+C7efrcjg+RTTSoMvk6bpXURqa8+RFDy3I9bfXVpvd2m8LtG9//CN0vmH1Cc9nBUBBBBAAAEEEEAAAQQ6rQDB805bdC2QcBsNudfp7SM+4rJkP2x/GylZT/zSZqM84kZ2lJ/vm8+l0wdI770cDkfwPNyqo/fc/3xpjgUqr/rEbek/enZ0upv9elkCPs2ep3EtffZx1qagtVFWoZuNeisf1WTtqrWvIZu1zTbN7XkH8eE/xKtR+xA871j5LG0pwXOC5x1bS/1XGxeC59XTtduo0+O3i6bLDt3sHLsNiZZEybtZkPbMfdJ39M173VY9vshOhEV0FFzw79IOR0s9e2UTt9+/FuC95Ij6j0K3mRgOvLByWa8ig+eu9iWbivuokOB59fIh9o3hrP2k5x8oMiWcCwEEEEAAAQQQQAABBDq5AMHzTl6AnTb5Fjjf7zxpxj7+LNhoDPsRa9PVvfKY+2OB/fjtv0w04mPOBaP14nzbx29KR28dPoU7wfPmrV5ZAhPNm5vmSRmuzVMWWVISGjgf8Z300sPRh9i3n3e3rfbhec6FotHrNjNIaT1YV7osgG4fVs87mBHoWcqtI44heN4Ryu3XyNKWEjwneN6xtdR/tVYPntvIWuuEOf8ykYE9w26/ULpqSHgJLL6atN2/pEl6hB+TtOeP30QBvNeeSNqTv8cJWOe/PU6RFlgu/Whz33mtjjx+m3T+wemD10utJW1/hDRh93zl1lHvWuVrgpdSXGTw3PU+kk+m8uiQ4LkdUT763P7/uy9F3wn++LXI1HAuBBBAAAEEEEAAAQQQ6MQCBM87ceF12qTbR6udj5X+to77o8Yfv0mP3SpdfWJ4oNswbOrELQ6WllzDPSI97bRsBM+bt4plCUw0b26aJ2W4Nk9ZpE2JfSy2DklzLeY/0kbW3XC69Ogt6YLc1mavsFE0xaV1WHJtNirq5rOlG89Mm3L27wgBgucdodx+jSxtafmMKqWZdex9aOigKGjTKlv1iL9SvkIDHq3i0Mz5aPXgeXV7mHatc+tYZjO89IgZRWz37hcfSF9+LH36TtRZeJqZpRnmiJ81ywLop+4ZdWxjSy+Q9BvTzjhmtPTDN1H5fPxWdI2Z+0ozzC5NNqU/4J4leD17f2mfc/wjzu3d6auPpR++jtJhU/9bHfEtAVDvdy1feosMnttSCTaVvi2XUI8t9FliHfkHXSZNNWOUij//kC47SnrgmnqkinMigAACCCCAAAIIIIBAJxQgeN4JC63TJ3n9PaR1d3Ov92bTq5+9v/TWs9mzGTc13i8jpFP3ChvV0erB8+zCjT8yS2Ci8alu/hTg2vxl5EvhTsdEo8RdHyNtylFby9VG1ZVPz542t9ZBadv/kxZfVbIP1NWbjWi3j/552u+0aWL/MAGC52FORe2Vty0tHU/wvKgS4TxpBFo5eD7BRNKgS6U55m8Xuf9q6aLDw4SsY8ugYf4lpywQ/+9zpQev9c/qsuYO0qpb+Wd0ees56YQdWAolrEQq91phY2mrwVLXCWqPtsDzy49IVxzrn57f6v5mB0pzL+Z+z7E22erKIzcnp87q2n7nSvMs4U7Lk3dEa5mXAuelvez9aqVNJfu97Jr1J81v2eRUtu9h73gDz5T6LVp7VJHB860PlVbZovIan7wtHbWF9POPaVKcf9+NBkpr79z+7px2lrr8KeAMCCCAAAIIIIAAAggg0MQCBM+buHBaMmlxPfBtBMCJO0vDP8qf9bhRIU/fLZ22V/I1CJ4nGzVqj7yBiUalu9mvi2uzl5A7fX9bO5o+1jVSyT5EXnZkNJtHEZt91N3sgOjDf5cutWd86RFpyE7pRrYXkS7OES9A8Lxja0iettTusf+7SppjgWj2nWO3lT58vWPTX8+rMfK8nrrFnLuVg+fWyWy7I9qDqyNHSCfvJr35TJjd6ttGo2bHq3r+2ahkWw7lnAPCZs2KW2bFgrxXHifddVlYmtgrErDg76GXu5cES/suZO84G+/jfq8KDbD6AvnWifHf50g3nhVfctP2jmYUmm7W2v1sObPjdyjuXWvB5SULattobNdWZPB84FnSIitVXsXuvyOrAuodUa9txoEDL2qfGYB7ryPUuQYCCCCAAAIIIIAAAp1GgOB5pymqFkiofRAecJq06Cq1manHNIXr7CJtsFdtgCf0QxnB8+atdHkCE82bq8anDNfGl0HaFNjHYhtFN3O/2iN//1W66LBomvYit7hpUe2aZ+0rPXd/kVfkXHkFCJ7nFUx3fJ62dIpppcGXSdP0lr78SDpqK+m74emu38x7Ezxv5tKJ0taqwXMbCXzg0MqRtWmCkHHB2TeejjoA//ZLePnGLbcSGqANv1rr7+nr2JD1XcjXMTEkwOqa4cBKIO0SYr7O4HnftazuWQethVeM/mPPnbhp1IsKnpd3DiuvkUWdP0stH3C6tNiq7Ue+/6p09Jbp7uUs1+UYBBBAAAEEEEAAAQQQaHqBtuW23GJM06eSBLaEwLezLag3Vt1NoyaYsCI/4/31h+Z84GJN88ajhebzzwkn0Uv/HKyRU1b3oh+jmZ+5VbM+fl3s9T5eZC19sPRGFftM9P1wLXDDMZpg5PeFppWTpRN4ccND9eP0c1YcNM2bj6nf3eemOxF7Vwjg2vkqxEeLr6ePFl9XY6qmUW8bPUq9n/63ej91U10y9dtkvfTyegfp157T1Jx/qnee1tx3nFGX63LSbAJf9V1Sb620g0aP3z6Vbdffflb/G4/TJF8XMNtLtmS17FF52tJvZltIb662m0Z17abJP35V8918gtos4NIi2x/dJ9eLGxyiXyeftiJHsz52rWZ+tqAZMlrEqlHZ+Hmq3np5/YNk79Glzd7V+953gaZ+64lGJSv3dcvvLTtZ25jRmv3hKzTDi/cEnfvbWRfQG6vtXvM7xn4T9L95iLp/80nQecp3GjHdHHp1zYH6c+LJKo7t8ufv6nfX2er1Pmufh6K+vN4B+n7m+ap2H6PpX7pffR66NPQ0Ffu9ueou+rLf0jXHJrXN1XWtdIIsvyPf/9sm+mTh1a3GVqQjzbvWXxNOoneX3Uw/ztBv7H0d/RYPX3O8qN9Yzdj+D597Gb2zwnYa3WX8sb7jjfpLfR64SNO+/kimOsNBCCCAAAIIIIAAAggg0DoCberXt3W+yLVOubRmTvY6rbJndymXtv7ckJ2Lm3quXM/WMdtw79re9B+8Jh25uWRr1/m2tXaKpuwr34Z/KB29lWRrGrI1TuCwKyUbjVG+2aiFcw9sXJpa4cq4dq5StOk1D7lUmmrG2nQ/c690+oD6tKulq/3Dpq/dr3b62m8+l47dRvry487l2cqpXXINacejpfLOazYl+HE2JfgbrZzzxuQta1tqI1v3OTt6vtnoxmFHSfdd1Zg81OuqY0eeXyZNO0vlFa45Wbr1/HpdlfOmEZhlLumgi6NpsEubvS8PHSQ9cXuaMzXXvtW/Q9I+qzbeV1prx9o8PXBN+JrpLhGbRt6m+K7e7r1CuvTI5jJs1tRMM7N08CVSr+krU2gzmx2/vfTxW9lSPnZa7wulHr0qj7d1yo/ZRvr8Pfd5Xb95R4+SrjpRuvPidGnxveulyZuv3Q1NSVG/sczT2pbytdz//F26YHBxywuF5qm0n7Vzg226/znaj3z18WKnxU+bJvZHAAEEEEAAAQQQQACBphAgeN4UxTAOJML38eGXEdJpA6TX6jSSZdZ5pQMvqPwAaNwjvouCBnEfU9IEz8fvKs27tLTActIMs0sTTypNOb307efRtd59UXrmnuwfb0KriI0+nW8p6e8bSvYhadLJpc/fl246W3rr2dCzZN/PPs7Y9H9zLxFd2z42TTZl5PDLT9Jn70lvPyc9/0C+6fCyBiZCc2bTGS60gjTnwu3l2XPqaApd+8jz0ZvSiw9Jbz8v2dqFHbFV17HShzz7eGa+Lz/asa6T9JCWWL29rO2DpU1TaUb2UfH1J6Un75Bsncl6bFZGcy8u9V+2vYwmn0b65jPJlmawe87qmQUGx4yuRwpqz2lrmK64idR3EcnWqvzp+2gd1WHH1Of6vuD1iG+lU3aX3nmxPtctndX3QbeoIIu1J9aWWJtm7amt6d5rBumvP6SvPpFG/SV9+k70/Hj9qXxtShopa2ctuGltXe9+0kSTROn6/sv6t/dmbtOL9l1UmngSaeqZonpmgXBrl2y6fGuXqut8vYPnjX72pCm/0H1dz3V7rlnds+d6XBuX5RllgbnlN2x/X7Hzn7hLfCe/6rxYuzz/cu33TOldxNqE0rPi3Zfq2zYn+aYNntv7oy33Y1MMWxtgdd6msf/15/g6n5SO0L+X6oG1QzP2ie730vudTZ1s7zUvP9wxbVBHpaUVg+eu3yFP3x11MgvdLIg6X9Uo5N9GSmfuG70TZt1c7bOdy94fjtoy61ml6ndye0+z0bXlbZg9M1qhQ/ACf5f2OEmasHul19hp+bfPbmjPtsHDpL4LV57D3nOsw67VoerN18al7axRft5djpf+tk7llSwYf8Vx0t3DkvPXLMFzVznZ70N7Z7WlDxq1VXdgsd8Rlia7B9kQQAABBBBAAAEEEEBgnBUgeD7OFn0HZ3yjgZIFo6vXU6t3z24bZXfoFdKs81Rm2AKeNprjwWv9ECHBc+utvtE+0pKrRx9Ukzb7eH3zOdFIsjQBvf3Oiz4cl7Y/f5MuOVJ67r72f+v/N2nbIyQLrpRvvkDWTHNKe58hdS8bWeQ6b1KeLIi58hbRqBn7MBe3Zl7pXDaiztZzvO5UyWYeiNsWXkna5lCpa9l0/3ZN+4hcnc8/fq/8Nwvknryr9OO3SbmI/t5/GWndXaXZ55e6dEk+xgLprz0pXX9qttGbq24prbdH5XWeuK1ypFGpji29VhQ4iNvM9Z3no5Et772UnP7qPUICPmZjo437LJRsZHX8w9ejupolPa4c2PU3HBB9yOzaLTmPFmB56k7p+tOjoH7azVX/LDBva5uWNquPWx8m2Qfw6nppgcx/bZb2qsn7W9tma52bR/WWdxRc8tXb9xh4pmRG1VvWEXNW363ttY/ENjIppD2xa1vdtxFgt18kPXZLuvbVjg+5F61s19heWmWL2lFo1fm3abbtQ7mNpH3wuvTpKT+ffby3oOqaO0Tte9UU/TX2VuefuEO69uQoqG5b1uB5PZ49rnsqy7OnPOOuc478QTp1T+mTt9PUaGnK6aStD5XmWTK5zbU2zoKn15wkvVAWPAtpS33tr9Wd91+Rzhwoff1ZctqtXi69tvSPbaKOREn1w85o6bYA2k3nZLtfklPl3yMkeF6q89YWhLxXuOp8njTasRZA/ufe0jxLhD1rrA2y55y94yW916RNW0enpcjg+cqbS+vsIpUtGTE2+xb4e+Qm6aohaTWy7V/d2Szkd0D5laxjyqBhkr07l295AqKl80w/u3TIJZJ1wCvfrO2ytZfTdEIs3TurbSVNN2tye1B6Vt1xUfSbqKM6hGYrRf9R9gzf/KDamXBuHRq1z3k2ex5YPS7f4gLXvkC+/WY7peqdPzRdvg4WoedsluD58htFz9fyd+WkUfyhRnn2c/kWUXfypIljEUAAAQQQQAABBBBAoOECBM8bXgTjQAJ8vfbTfrjKSmVTt1ePFLFzWYDloev9Z00Kntvo0l1PqJ0iMCmd9qHKAmpn7B0ezKv+EF8dELegyvp7VE7JW0qHL3hexMdRC+hufnDl9HtJ+S//u33Af/Fh6byD2oM81cf7PhiFXCd0mn0Llux0TDTKNTRYV50PG31y8RH+fLjS66pj5VMjZvW1e8umVr30X+lG48YFfOw+tulKrXNB+dTPIeVg6bGRMVefmD2IaEHVnY+TFlg2+WOwK002QvDuy6Qbz0z3cdhV/8oD4hbMtOk5bZYL11av4Hm/RaWBZ0ndK9dJHTvqviNHy1hAoXqaVHOwDitpRrNZ/Vpze8na65COSL56Z+3rh69JZ+0rDU+xlnfSvWgzCex+kjTLPOnaiCztfXnees8VTbdu/522bbLOWkMHRyMiswbP6/HscaUl72wFWfNXbm11cIM9oyB0Ukel6vpnz7In75QuPDRqc7MEz62jgs1g8OjN0l2XhrVT9h6y87HRaOwsW9b7Jcu1SsckBc8tgLjnqdHsDmnrvM0IcNNZ6TsolufHnjVbHiItsUZyBzGXg5m+80LUBn37RR6paBaCRqSliPdDy7kFNK2DafX9ZB0N/nN99M6UpiNpVk1XZ7O0Qe8ppo06rE3TuzIVNpPDEZvmy4fvngh9hy2lKG97YJ11LjuysiNQVvOOPm693aP2u3wrajpw1/uBXce31IQrLdYuWIfhW87LJuOblj60g4XdA8uuF80GFrd17yH9/Z+192xR07a7bELzkE0u7CjXPdgM6QpLPXshgAACCCCAAAIIIIBAnQQIntcJltOWCfhGVKT9cNXRqHHB87kWk2yKt+rpAdOk0aYbPmmXsJFlcQEMG3FmafF97K9H8NyCDJvsF30YrR5pm8agtO8Hr0ZTZ7pG2dU7eG4jRHY8KnkkaUi+bKT76XtLHwWuIRwXsLMPTGNHa1WNsA9JR4ir6zy+gM95B0dGy6ybLXBt17IP5I/cHAXz0n4sn71/FExxBWnTeGQJZMYFz23E+b7nStYe+LZ6Bc8tyLzh3h0/m0ca79B9zXGnY6OpmdMGy3zXsMC9dVAy/5At7l4sov6lae9L6bW2yTr1lK8NGpKX8n2s04iNQLegYpY1z+vx7GnG4HlRddCWSjhtz6hDjQV/y7eigg+lc9pIyI33yfceUjqXvY/Z/fLey2lrWPr944LnT94u7T9Umn629OctHZEnMGudVKyTTJ7rl9Jh99z5h2SfzruRaSkieN4sgXMrD9cSTmmn83aZ2LnTnsdVs333hC27ZCPPQ2ZPiutEm+ZuKqKzY5rrFbWva1rzIqbUt/S53g/sffLqIdFsN9Wba0aeItLiekcPWYYsjbGvnhf1/HKVU97lCdLkL27f6nIrosyKShvnQQABBBBAAAEEEEAAgYYIEDxvCPs4dlHXFG1G0Cw/ln3F4Que33WZtMm+7g/W9tHJRp1N0C15dK59eLEpK+3jatLmC2DYqKYBZ0g9YkYS1CN4boG7DfbKNirLl9dn7o0C6CFr9SZ5lf6eNGqniOBUdVrSBCF8ATsbtbbZgelHP7pc0gTtXB/mbIYGW1vaFzi3+m5/t44kSVPdWyDP6rtNox66WQAqqY6Hnqu0XxoTX/D8yC2knY+Rll4nPuBbr+C5a+3VvCOb0joWsb91xAlxzHItWxrimG3CZoPw3Ys3nO4P5lmQzj6u2hqyFnxN2h67NVojNaTzSJFtk9139uHb7uHyWSNsSvfjto1fcqIez55mC54XFTgvlb+t22rO1umifCsq+GDnXPwfUceKtCPk4+qodWI7eqt0s5Uk1XnX332BQpsVZP5l3EtRpL1Ols5aFqze69TakcVpr12+v023ffHh0lN3pTtLo9OSN3jeTIFzk3d1Nks7JXM9g4rWVhxwQe1MMqHvDzbz1Dq7Jr+DhdbCLPdP6LnrtZ8rKBvyjAtJz24nSkutWbmn77eVb7mwIjqMWwe45TYIS0dIvlz71LOe2/XSzMoy1YxS90mjVI7+71Ij9pujXptr6v+sSxDVK42cFwEEEEAAAQQQQAABBDpUgOB5h3KPoxdzrRVnFGk/XHU0nyuYYqM/2lQ57Z0FJp65W7rjYunjt9pTadMZW2Bt9W2jNVRdW+gUy64AxpXHR2vv2sh+11YK5PvWks36cdTWe7SPfPYBvHqzD25ffCA9/6D0/AOSrUNqgVXrTGDTSdoHf9964uZ49n7Sc/dXntWmS7bjLEBV2mw6c9fUmdXrjI74Vnr4Jsk+clVv084iWQCyeo340n423aMFQSzg9clb0ZqTk00uzTxXNKVh3LrooUE7Vx2za1qZVneIsPRYUN183no2SuWU00c28y4VPzrV1zGh2sT1UctGPtkHrK4TtO9tnTZsXe37r6pci9NG61l9X3JNf1DH1oQ9emt3mVSnx8ombhSi1a8X/yM9eUe0fq8FMm1KSpt+3+pI3Pq/5mwzPyR9iPMFz+26vg4kFsS2tFhwtXp99CLaMasbtvZq9ejIX36Kpmy3vHWWLW5mCVd78vWnUX20qd1tOY75l5V6z+0OGtiapFedKN15cbKG6160pQ9sCunymQV87b0FYC09NmPETH3dHSpC2/uktqna5Y9fpS5do3q/2CrSLHPXzhAxNmDfVpmukMBCPZ49zRY8t1lUbC1736wH1s7YPWUB0M/eqWx7+/8tmlq7fLP7X2Nqy6Co4Lldz9ZHnrmf4xk8RvpuePT8tWeFPQPt+Wf1c4Y+Ubto9blrt9pj09wvyXeUfw9f8NyeKzY1dnk5mKV1grO8WJ7K6/qiK/vvfbv6n39Iw46SHrg2ObXmM+gy//IbpfXMreOXPX9HfC/ZO561RStu4je1K9ssGCfsINkUwCFbM6Ql6/uh5a/ZAueWpurOZs02orR6PfZSPfnPDdLQQfG1Jm72qdJ65lZv7f6x9mC8LtF9tsjK0mKr+t8drc7/+5xoqZtxebP2dvDl0oxzVCr4Rnz7pvcvYgrwtCPgs5RbPYPnvnfX0vT39r612tbR7xpzdHXIteeZWdr72UPXJb/DpzGwZ6MthzTxfwP2duwHr0lHbh72myXNtdgXAQQQQAABBBBAAAEEOoUAwfNOUUydPJGuEZIdtd55HjrfGnfl57S1Dm2q07h1LW3a7U33l1bavPZDgH3YuvV86dpT4lPqCmB8+LrUZ8H2D80WHPnoTemey6Xn768MarrOnvXjqE0Rv8LGtWe09XVt/cpn743PyzxLSjZCxBV8f+4+6ZQ9kkstzcgF19lstOv+50n9l6n9q5XJ609GI6TjytU6RNj0ruVlUDqbneO+K6VLj4zPS0gdC0mP1TEbebTqVu6gdWgQweVangP7mHrfFdJVQ+LX4zUbm2Z9jvlr8x8aQIwrI/t4ZuuX33BGfDqsU4HVV9d6wOZ6+4XROuxxmyvQZx0KLHhbXoctwPb4bdHHvA/fCBtdnFzT3Xv4Pm7asgHWMcGCZ51hszIePEzqu3D29sSOtI4stu6za6rlt56TjtoyuTxc9+L3X0qT9Wpvt63NPXNg/FrqlqfN9pdW2cr94TdpFFNcvbe8hqxJG+dRLp01eJ732dNMwfOFlpdsVKFrCRZ7T7FpxC8/zj97gbW9FnxfabPkJTaKCp77Am0WELzutOgdIG52A+uQZgGCGaqCQVY3OiJQ4AueV7cCIe8UVte3PVyykdquzg92vxy/fRSAj9usk6eVoesc1hnuwsMl6/jl2yzAZumwYKTdw9WbdewbsnNyO2THNUNasr4fNmPg3LVWdBGjgIt6xvo6S4T8TorrzGrvr5ccEb9+ubVfNt27Pf9cs1j8MkI6bYD02hNF5bbznWeFjaQtB1d2II1rK33vZ6GzCMQJWeenHY6q7fxUZGf0egbPXcu4WcfgYcdIs8wTde5KM5uKdWa0Ds62NI29z+TdXMH9oqfFz5tGjkcAAQQQQAABBBBAAIEOFSB43qHc4+DFfNPXdYYRkkmBzdCRq6Vi930QDVkvMSmoaaOirztFuv/q8EqW5eOo76O3fVw4ba/2EdFJqfAFLEI/aOYNnvtGu6ZdKzVuut+QIHFSHUubHuuYYIEg1zT+IaPh4+pZ2lFIvtGRNrrxiuOku4fF1xLfB8u00+BaOmwq3rkWrw2MhIwIjBsZbTmwILx9WLbpuH/4OqnmF/N3X5qK+DhbTArDzuJah9aOTNue2DG+0dqhbUrSvWjLjJy6Z/gHWptSe5n1autc0nIlcfWttJ52SD2zer/3P356NAAAIABJREFUGVK/Rf1lkSV4Xn22LM+eZgme2/vJAUPdRqW14pPaqZLHsutHQc+4D/9FBM99HU6sQ9FF/yc9enPYvecLunXEu1lI8NxmsLGZQYZ/lJwfCwDueEw0rbIr+G2zpFx0uP88fRaIOhPYrCXlm7XtL/1HOnOfsNGNcR1nrAObTd9uM+HEbc2Slizvh80YODdr69BgHTbLl6ywjq9HbBrWmSG5Bubbwzo92jI91aNsbZaVY7aOOky5Nqtve50m2QwM1ZstwWDLIPmOrd4/rlNrmo4f+SSa72jfe2xcx2dbcmWPk2o7ZBXR/rvqsqkVce6Sfj2D566R3fabYOzsKN2zl791tBo6WHrxoeznKB1Z3eE/pBNL/qtyBgQQQAABBBBAAAEEEGhSAYLnTVowLZMs30fSkI/2jUaIC6bYCM/jtgv/MGV5cY1+sX8PCXjFBTUt0GSjpNN+NMjycdT14SPrhxvXjAShU2nmCZ7HBUxCpzcvr5sWQLepxV2jZ5M+2icF7LKkxzeFZ8iUvHH1LM16zSWf5TeKAkoW3CjfSlM0+u5xK6NBl9aufZs2QFQ6f54yip1WfIz0zD3S+QeHBVeKatNc6zLauUNnbigqHXnP4xtFlXTf+K678b7SWjtW/jX0WRN3L4Z0sqhOk42CtzaueskOm7Xg6C0lWwKkerNgyIEXRMswVG923JAd0z1zkpY9CLGpx7OnWYLnC68YdTaqDnin7ShUKqukdYeLCHD43iNCZ1gor1euJXVCOzflufeTgud2b5y2Z/RuFLpZG7/vuZVLLJSOTbp/XWsl27FZ1oC3e9jOZ21b9fbq49LxO8QHbJslLWnfD+MC5/dcJl05pHGBaltKY4M9K0ujiHsxtG7G7TfnQtKAM2o7PIbMjGMdo6zTR/fJKq+Q5feJncGWVhpweu007r4llYrIfzOfw+7lnY+Jlt+q7pQTN6OF752xiDrnC2yHdMIOta5n8Nz3zheatrj90nZ4S/MemTRjUBHp5xwIIIAAAggggAACCCDQlAIEz5uyWFooUa4p2ix7nWF6YV8wJSQI6StCV8A4T/DcPvLfcLp0y3npK03aj6N2BddHoay98l0fNC04aus72lp2cVue4Lnvg2Po9K6udNmonQGnSRNXfcRMGjkUF7DLkx7fLAdJARZfoMxGddjUtx+/la6e+e7/pOC5L6iVpTNBKcW+MrLpfI/eKlqX1rXFBc8/f086dlv/sem0wvf21ZsiPs6GpyL/nq58hHagCS2rkACxnctnGrq0his9rvY+rr752iYzOXs/6fkH05vH1d8QG1+bkOfZ0yzBcxu1aSP5qresIy3jOmbZNYq4P32BjSzT9voCGUntc/paWHlEXPDc3q9uOV+6/rT0V/GNpo97Z7MOJodcGq1dXr7lma7aNwtG0mw0zZSWNO+HzRw4tzIdeKa08EqV5VvvOh5Se+NmCgrpLOVaQil0iR5f+mwJijW2rw0WF9F2hZg0yz5xs1kkda7yPXNtmaGbzsqXw3pOCV9KWT2D50kdhktpMGN77/nmM8mWRLKll+z3lXWSitssgG6zjDx2S3ZnV6ffpBmDsl+NIxFAAAEEEEAAAQQQQKDJBQieN3kBdfrk+X6EJwWsmiHjvh/5SQHRuLS7RhXlCZ6HTMXtS0+aj6Olc7g+CmUdqWZTNi/498rUjfpLeurO5Kla8wTPXaNTQ0b5xJWrb/rMpI4FcQG7kPW4fWnyfby3YJmNfLMRda7NFyh7+u5oCtC0my9IkvTh2hXUSgo8hKTNdd6kYG3cFP9XHh+tvd7RW72C50kjQtPkM6QjjOteDJ1m3ZUWV1mFBIjtXD7TPOlxjeyNe/a5PCxteTqNxI1mD7HxtQl5nj3NEDz3jeDOEzS1svJ1/LG/FRGA8r1TZRkZZ2ufL/4Pqcv4lXfTCw/5nxFp2gDfvnHtTN53Q1/wzxf88M2Okuees3z70hHXyaGZ0hL6ftjsgfNJekiDhknWsaK0hTybiqjnvnNYm7zKFtKGA9xTVYcEAH0dLd57STp662ga7Cyb77yfvB3NmGLLdLT6ZrPF7H6S1GdB9zIQSUt2+d4lkt57Q1w7e/DcN7NGKe/Wafjms6Pgt/1+qt7st826u0iLrupfIsU6+568m/TeyyGitfu4pt3P+1zKlhKOQgABBBBAAAEEEEAAgSYQIHjeBIXQ0kloxeB5ng/gRQbP84yItEoX+nG0vIL6Aol5PzSnvQmyBs9968UmBZVD0pdlqkbfR7asI73L0+kalZTU0cHlmudDc5bgue+YkClvk8rJF9iKGxHkK9c8nWiS0pn0d1+9yTL6tPxaHR08T8pn2r/XI3ieZyp8Vzn5PsL62qYipsz1BeWyBs/zPnuaIXjuu6/ztjM2+vzQK6RZ56mtvXneHUpn871TZZliPO39VdT+ce1M3jZs5r7Rcgk9elWm1tcJxvVOlueZV7qqdQ60JRhszeTyLW72l2ZKS8j7YbMHzs3dNfuNdcQ7YYfswbU898Hs80vbHi71nssdmE0a1Vy6tq8j61UnSndenCeFkuvdsZFm+XITfrSNNrelN2wN+uqlPEpnCZkRoJ7Bc99sTiGdsEMl6jnyfPAwyWbYqd6s3j9yo3TJv9xB8+r9rePXHqdIs8ztzlWe36T2DDno4srlC0LelUJ92Q8BBBBAAAEEEEAAAQQ6lQDB805VXJ0wsa0WPE8aSZxUREUGz3/5STpld8lGQWTZQj6OVp939v7SARfUrrFY1FpzofnIGjz3jTb84DXpyM2zj9axdGc5t+8jW9L06iFOvkDx47dFU0C7NpdrnpG3WYLncy0WreM58aTtKbRg3XWnZlueoDyfvjKKM/EF2fIEVUPKL26fVhl5nteh+vi1d5Y23LsyKBH60dNlavXu6iHS7RdlS2ma4Lmvbn76rnTUFpLlI+vm++AeYuNqE/I+e5oheO4a5Z9nSZbysnHNOGB/LyJ4PsW00qBLpWl6V9YGCz40em3p0Prpey4kzQIScn7fTAuuc/s6OuR55pXSmPbcafcPsciaFjsu6f3QFzi3Y22mmjMGNm6N83Ib1/vED19Lx2wj2bIrHbVZJ4otDpKWWEOyIK1rs3v41vMl68w3ZnR8ylztVxGdQO2qrs5Wf/4uXTBYeuzWjhLr2OvYLFhbHSrZyHvf9sUH0km7JM+MVc/gua/t7AzBc9csEGYd2mGkulxsCvd9z5XsHq/e8ix14zIuokNVx9ZoroYAAggggAACCCCAAAIFCbRNteQSYwo6F6dBoEbgrxnn1I97nK7R3XtU/K3LVx+r5+m7azwbYduk2y8rb6WRa+9akbq2X39Wj6EHqus7z2dK9U9bHqbfFvtHxbFd339ZPU/ZOfZ8Pww8T3/O1r/S8OtPI8MfPGs1J6TQVTZtf/6uSa84Wt2eu9d59JgJJtQPe5+jv2bqV/v3MaPHukxy0xka/9O3M/mEHuTymPDpOzXpsH/FnuLPPgvpxx2P15iJJqnYb6KHr9ck150Uennvfj8MOEd/zrFAZTl9N1w9zthDXWztvqrNVcdsl4nvHabut5ydKz2jes2gH/c8U6Ms2FK2df3wVfU8eWfnx1mX6/ifvKmep+6qtgzTgI7u0Us/7HWWRk09c0Uaut9yjia+1z3d+a/LbaSf1x8gjTfe/45p+/0XTXbxYZrgtcdymahtPP2wz3n6c5Z5g+/B3xdeWT9tPkhjunarzMMdQzXxnRmDqvlyIV+9CbkH4i7tK68syU1qS7KcM+6YP/ouop+2PkKjJ52iYrfxRv6oHmfuldgmOdv7hPYwKQ+uc/qefb62qdvLD2uyoQcmXSr+7556H2JTj2eP657KW19c54zL34gdj9fv/ZetcMv7fC+d7PdFVtVPmx2iMV0nqDh/3vuzdDJX2sf+bcwYjf/5u2OfHRO8/mS+OlPHo33tTJec7zSlJI9cezf9svKWlTkYPVqT3HiaJvrPtf/7d98zcoI3n1KPs/bOLWDPjd+WWDOojjVTWizBce+HoyeZXCPX3kVjJpjIaWTv9T3O3lvjd2Rw2lNarnahQ39/dOmqkavvoF//vqHXy5Ju7zh230708A1B9e7H3U/VH/0Wr9jXvHuetpvabOmJHNtfvefWD7udqjHlHRglxb235bhcQw/9c5Z59PPGB+ivGfq4ZwL4b7tqv9Mmu2iwxhuR/JvV935WhN9fM8yhH/c4Q6OrZrQI+R0ZCu373Z73+TV68mn0404nVPwmaRs9WhM9dK0mvjvbbAn228LuhVFTTFeTvW4vPqDJLhwUmu3/7ef8net4fqQ+MQcggAACCCCAAAIIIIBApxRo09xzETzvlEXXSRJtPbgPvkSydcrKt7EjJLaXPnqjeTOy5o7SRgOLTffOx0lLr115TgvEH7lFvMOhl0t9Fqrc592XotHSSSNUfGe2aSNtetPyjzAWIL3wUOmJ2/3psRFHmxwgdeni3sdGa37/pfTc/dKz90mWP9fadXlK3uVha+Sdd1D8WZdaU9r+SKk8EGqjDW3t6nsuz5Oi6NgdjpKWXT+8zrjqmFlddpT00HX50+Nysmmjj91G+t7R6cK1f0j99KXUd/9fe4p021D3UVsOklbePNwwrZIrj7ae5zFbSyMd63naKFmrMzYysLTZKCy7T2zEeiO21beVNt6v9mPvW89KR2+VPUW+8spyxpC2JMt5S8fY6L0Z5pDm+5u0yMrRNLiuNin0WVOP9t51Tt/956pnltcbz4zWAM27uZ49ITb1ePa48pq3vrjOGZc/V76+/Fg6dmvpuy/zabuerXbGkGdUyJUXXF7a9QT3esml43/6TrIp6J+8U3rjKem3X0LO3DH7+NqZPM+a8pSH3kuzzSftP7R2Jh1bP37Y0fktXO20r543U1os5773Q5txZaEV/dNal9Sevbc5Rp+72uC4533+Uo/OYDMgLL1WNA14r5jRzLbvF+9L5x8SPo28dUY+5NLKddztPEXdP772q6j7oijjPOexdc032V+yGZp8MwHY+e19/P6rpGtOCv8d46pzdq64997QvPjKpqiy9937RT6/QvMaut9q20ib7CuNV/Wb1JZWOnZbydFxOfHUrveDIsov8cLsgAACCCCAAAIIIIAAAs0mQPC82Uqk1dLTY8roI890s1XmzKZ9PW3P7FOOd4ST6wOITfd43LaSrXuXZSsyeJ73Y0nW4LlNlTfwbPdUeS4Tm5Lv++HSm89Kz9xTzIf8rMFzV5nmDdqU5znt+V37l6YbfPE/WWpY5TGu+hZXh12urz4mnbBjtrRkCZ670mx1yFxUQF+vbhPXfiyN61BQj0BfNs32o3zBoQ9fk47aMt/yA1nSlrUtSbqWtTUz9ZX6LiJNP1u0fu1U00tWhuWdGeLOExIgtuMbHTxP23Yk2VX/PWv+iu5QY+mqxz2VJnhe7+Ct7/xFBc8tMLfj0VFHvLa25JpgHex++EZ6/5XoGfzSw+6OQslnKmaPevuEdl7wtaNFBUnSnD/NvllKIe35fYah17b3qkuOiJYqaOTmavfyvjsn5ceWN9rmcGnmfvH3py13dM8w6aazwgOzdm3f/WPm1rEv72bty0Tdow4A5VtR7Vfe9OU53gLl6+0urbJlfAcQ6wT88ZtRHX7v5XRXdHXStTMU0a4QPK8tC+uccvDF0lQzVv7N7gfrUG3PvLSb673n4RujpQvYEEAAAQQQQAABBBBAYJwSIHg+ThV3gzLr+hFa5OjaemUrzajB0DQUGTzPO8o0T8DLglq7nSTNv2zYx/tyH/uQ/+3waGS6jeiwwGXarcjg+cgR0pAdo8BC3u3vG0pbDa4MzsYF57MGtELTmXa0aVZXX3qyBM9daQjNb9b9sgTPs36Uy5rG8uN8oxTzdu7JmrY8bUn5Ne1jvbUpq20djXy0aWNDgoNx6SZ4Hum4RsGG2Ljux7zPnlYPnvs6DRYZfLJ7ZZvDpGU38M8C47svLDA04jvplUelB66R3n0x652f7bhmDp4XOauIrcU74IyoHSvfXEG0es9wkiYtltbQ4LmtD2/tyCxz19YF62R6/HbuWW6y1Zz0R3Vk8NwCs7YW+YqbJo9mtvffq4dI336RPk+hZZP+zPFHFNl+FZ22kPNZp4adjqntzF19rI1UthlfbH33LDN7+TqqFOHnK/u8z+Ryg9DORyHmHbWP67eOXTtrhwXX+Yoov47y4DoIIIAAAggggAACCCBQmADB88IoOZFXwPej9rYLpGtP7hi4zQ+WZu5bey0L3j59tzsNzR48z/tDPm/Ayz7er7iJtM4uUo9e2crRPkx9+Ho0TXma0R1Zg7z1DlanDQrVOz1pz5/V1Vf6nSV4bgEAm1Hiq09qc5JmRGu2uyD9UVNMIx18qTRN5VryKnIWhTSpaoa2xNI76q9o6s7ygHtIgNiOTXuvhPikeYa49i1yhpas9bjoNsHc0raTIdZp8udrlyygZTPiFLHVw82VrgX+Lm1xcDTqLktHEwuk2/S2lx8rvfhQETlPPofPv6hpoUOD8/Woh+W59wWhQoPnRbbnadJieQgJ0Npz88z/Lm008Kza90CrW/aObe93jdpcS+nUY+R5SGDW3nffeEa66oR8S1aFlE09vItsH+uRPt85Qzs12FIXdw+T7rgo3UwA1ddddBXJfvdWz46T9zebXaee5y7lozMGz31LGWU1J3jekXco10IAAQQQQAABBBBAoKkFCJ43dfG0SOLqtT5vKI8v0JQ0wihN4CM0LUWOPM/6USDuA0mWj7X2YWqptaQVNvGvO5zkYzMRPHl79JE1ZG3WrIGJegTIyvOW9mN8vdOT9vxZXX3l21mC53EB1jRBuaR6XuTfB10WTWdevRUVgEqT1gWWk3Y7sXIN5tC2pOdU0h6nSH0WTB/8s+CMBZg/f1d6+p7of299aOVH684cPM8z7Wh1+WWtx0W3CZautO1kSF1Mkz9fu1Tk6L16uPkcymds6LOA1LVbiFjlPhbYe+2JaO1lm8GinpvPv6hpcQme15Ze0cHzUuC8NGPPBntJa+1Yu+6wtclnDJBee7KeNcp/7o32kdbcofLvRQfPV9pM2mhg5fOv/IqlKcCtg4q1MXm3RgXPi3bL6xByfMj7hU2fb+9Nt5wb9vsj6br1HB3uG9Ve5HtfZwyeFz3an+B5Ui3n7wgggAACCCCAAAIIjDMCBM/HmaJuYEZ900XGjfYsMrm+6yeN6iN4nr4UbDr3BVeQFv+HNOeCUvce4QEx+8D4xtPSqbsnf8DKGpio9xrjTNteWWeKCp7/+K306M31W8v791+kh2+Kpp+t3tIE5dLfMdmPcAUF7GyNWPd8lS2kzQ6sDJyEBM8n6SkdcIF7yt9yGVvzfsQ30RIPH78tDf9Aevt56YsPKkeI5SmrtB1NQkouzTOkM615nrfjVrMGz4sKDoUGb0PqUNp9rDPbvEtFHRT6LSb17FW7dnHcOT99Rzp5N8mmLq7XVm+f0OCPqx6OHiVdebx0z+X5c59mqvRmSovlPC5A++XH0hl7R2tClzZ79zv4EmnWeWvdrK0+cafk97r84rVnqOe07dZpZb3dollL7L5zbXYfXXG89PwD2aYAd53TVzbvvhQtxVCvzWaoaPQa9mnyNm1vacCZ0gyzu4+yTrtP3yVdfWKxHYZ8HbaLeDdz1WfLXdbpydPUr7zP/TRll3bfoteCt+U2Fl6xMhXNnP+0XuyPAAIIIIAAAggggAACwQIEz4Op2DGzgAVQD7lUmmnOylN01LrnrsCOpcQ+AB67tfTdl+6spQl8hOK04sjzuLxb2dsaxjbVoK3TnPQh3z5c3zpUuuH0eNGswXPXLAghQb7Q8k0bAEu7f2g6SvvteoK05JqVR9nUlMdtL33yVu3Zsrr60pUleO5Kc9ya5GlN0u6fJyCb9lpp9neN9rbjbRTVOftHH+s7anOVWch9tcPR0jLrujvY2Mwgrz8l3XGxZEFNe14kbXnKqtHB86XWlLY/snLUcJHPyHV3k9bfo1IwZFR+0W2CpaDRwXMLeh16hTTH/JUeRQQ37Iy+4EkjPr5bUHOuxaNncL9FpMmnTV4j/fHbpPMOKi7YV33f1nvafHvX2H+o1H2yyivbOsY3n93+b74pkIsKRPlGQ7rO30xpMSFfMMoVOC+JLri8ZM+CCbtXulvnp5vOkG45P6kFL/7v9Qyer7e7tPYu7vvJ2m6bsv6ak8KeXWly3kztS5p0d+S+vWaQ9j/Pv775F+9Hs2ykWS4qNP02XfvgYdIs81QekfSbM+T8Ww6SVt68cs+Qd62Qc5f2Ce18lOac9d636DS73nuKHN1fbw/OjwACCCCAAAIIIIAAAoUJEDwvjJITxQr41j1/9XFpyE71+0hriXL1ILd/T5qileB58ZXagum2TvrSa0vTzuIOmtnolmO3jR/5ljWgk+Zjdpbcu9bXjAtQuepYUSPffAGiuEB0VlefVZbgucuwo2apcOUjT0A2Sx0KPcZGbdvU7TPMUXvEM/dEIwM7YrOP1AdfHK25XL4lfdC1Kef3PrM2wGUzULzymHTBoPSjwfKUVaOD577g2W0XSNeenL8kXc/gVgqeuzpGxeXPtexBUe1M0R/y85d++xksmG4zw6ywcTTjgz0nqreRI6RT9yhmimlX2n3PBRs5e+Tm+d8HXR1RXM/VepdTms56zZQWKzNXepKWOrLjfB2ivv8qGn3+ydtF1ubkc7k6zxbRGc+WKtr2/6RuE9WmwdqR8w6U3nouOX1Z9ugxZdQhebrZKo/urGuSZzGIO8bauIFnSzbzQ/VmHTkeuUm67MjiOzWUX8v1uzNptrMQhwOGSvMuXblnXIfYkHNW71PvtihLmpKO8c3ykbXDmuu3UFGdqpLywt8RQAABBBBAAAEEEECgqQQInjdVcbRwYhZaQdp1SO2Hpt9GSuccIL3wYH0yP/VM0kEXS72mrzy/BWhshPP1p/qvS/C8PmViZ7UP9mvtEI3asVEa5VvIaMusQV7fiLQnbovqYZ7N8mQBmTkXqjxLXEDGNwVjEWu/+up+XIAiq6vPLUvw3BVwsGDOkB2l0vqqecop7bF5ArJpr5V2/3/uHa0z29ZWeWS9g1/lV1ttG2mTfWvXuk0Knvumnc8z6jVPWTU6eD5TX+mgC6VJp6gsy1cfk07YMW3NqNzfNxKulYLnrvoUlz9XJx17Hzl7P+nF/+Tzdi3fYWfM+iE/X2r8R1uQ2UYyWqe26q2oThuuq/ueC7bW+nHbSp+/ny/HrrrgKlvfCN6igviuDiu+AFozpcX0XQG0pDbdjrPOVAdeKE0zc20ZPnuvdMbA/J0j0tQO1zMhb/Dc3iMHniX16FWZEvtd8c4L0pkD03f8SpMn29fV+aeoeps2Lc22v68Dh7UBFgC978r6p9g100vejrG+dtM6pByztTTyx2Ly1RmD564OU6ZRPdtIiJCrc0rI79KQc7MPAggggAACCCCAAAIIdDoBguedrsg6aYLt472thzh7/9oM2AhwG31uH+aK3nyBnZARAATPiy6N2vNtvK+0+na1wb+k4HHWIK/vA3URH5+mny3qqNFzqsp8xn3Q9AXPi0jPMutJ2x4ujT9BZXriOgpkdfXVlCzBc9d05I38cJUnIFvvO2iOBaLR25NVBVztui8/Kp20S30DFTb63er8zH1rc5oUaHF9/P/xmyhQ7FpSIMQyT1k1OnjuW96kiNHQtg7x/udLVl7lWysFz10j8uLy51vOpYigsW+mnWYLnltdWH4jactDap8TSTPzhNyPaZ8Lf/0hXXxENDI06+Z713TdR77ZWYoI4vvuZ9/Uzc2UFrPPGjyPq1P2TLjkiI5dN9uVj5B2z1f/rJz2PEVaZOXaPd54Wjplt45Z2901fXcRz4qs912zHDfPEtKep0kTT1qZIlvO5uL/kx6/tWNS6ltWJ88zwDe6uugZB+oRPLd3s80OlMbvWulvSznceXH+MnF1mAqZKcN1ZdfvRGu7bCkTm9WJDQEEEEAAAQQQQAABBMYpAYLn41RxNzizq24pbXJA7fqA9VoPMS6wY+vcHbtNfMCe4HllhbE16/c6XZqkapTaE7dLlx2VrXL5RoInfWDKE+R1BVmKWCfa11Ejbp08X/C8iPTseWq0zm35ljTyJY+rqwZkCZ7Xcz1cV4eCpI9ieQKy2e6KdEf5AnXWrt5yrnTTWenOl2bvrQZLK27qXn4hLnher2mbXaOPQgMljQ6em7urLO2evfok6a5L0pRM5b6+tinEpug2wVJW9Jrnvlk24vLn61Dw2bvS0VtJdmyWLW45haTnWtL1bEScTUdcParXOmhZR5ksm69D2TvPS0dukeWMycf47n87Mu+SE77lIHydAVxByCLuOd9sS3EzSTRTWvIEzy3AvO+5Uv+/1dYFm1Xg+O0km8a9IzZX/c4zw4QvOGtraA/ZOX65oSLz62pDi+pk6Hp3tPzZ6OYfvy0yF8Wey9exoSPehapz4mvj8sx64JppKOmdPotwPYLnvudtEUu3+Wb9ytoJypX/oqfGz1IuHIMAAggggAACCCCAAAINESB43hD2cfSitg6djT63H9HVm32QOX2AZB9si9o22Cua0ni8LpVnDP0wSvC80s03rXCeqSJ9H+6Tggx5Ajq+QFKej/a+0W5Jo299wXOTz5Me34jkpJG9eVxd922W4Lmdx/XxNu9U5PaBzUbfzrtUZUqTRms1e/DcOrXsd75k1tWbzbBh01C//EhRrWr7eeLWfLW9sgTPX3xIOnm37Gm1NWhtJG35FhIgtv2bIXjumy3ig1ejzl6//ZLeJq4TWYhN0W2C5aDo4HmWzgG+NttGPw87Rnrw2vTWdoSvk6D9Lem5lnRF31rHvtHMSeezv/tGPDcqeJ70jIrLky94ZtNp33CaZKMcqzdfkDukg2VcWlzPsLh02LmaKS15gueWl7ipze+/KnuHy5A6Xb6Pq37nCTK7OjglvefnFeAKAAAgAElEQVSlTXPI/jY9/sEXS1PNWLl33npr7/nWwbR6SvqiRzeH5DHtPr4AbT1nN4tLo6uuZJ1dw/e8yhogjkt3PYLnvpk48r7XWz58HVqyBuat07GVXfmSYp2h80ja+4X9EUAAAQQQQAABBBBAIEiA4HkQEzsVJrD4apKtR9dtotpTFhlAjwvshPb8J3heWUb1WKfUN/I8brS2pSpPQMf3cdACjWcMkF57Mn119wVMkkYxxgXPbXSUrcP+woPp0hM36ivpY1IeV1cqswbPfUHEPNOi+tqepDWlmz14bu5r7yStt2ftrB72NxsxM3RQ/nWcy8vXysemep6wu79uZgme5wnY+YI1IQFiy0UzBM99AZE8I+fW211aexd33QixKbpNMGvXx2n79yxTpsd1ykvKn2skn6Uj6yhSK7/9z5Omm819X+QNnvuefXlG0vo6sCW1i+meSmHvEqW9Hr8tmiJ3zOh0V/G18XEBed9MAXk6USy4vLTrCbXtY1LHgGZKS97guZWcrwNrnnetdDUi2tsVxMzS1tQrYJ0lT3aMq4NGnmeFndO1Xng9RjdnzXPcca72PGuwuoj0eWefeDxaqixN++Z7J37p4eyzjvjyWI/guV3L1bnR/v3Ze6UzBqbzKKXdAtz7nCPNvXhlbkI7ybsMVt9W2ni/yhmV6vk8LKKucQ4EEEAAAQQQQAABBBComwDB87rRcmKngAX2djxaWnpt91S/I3+Uhh0t2cfTrNtiq0Y/0q2ne/VmH5auPkG6e1jy2Qme1xq5pjy3jxQ3nyPdfHayafUerjXPQz7U5Q3ouD46WtqyBE36LCTtdZpkowLLNxtldutQ6fpT/S5xwfOs6fEFy0I+IuZ1rc5p1uC5b7Ss3b+3DZVuPDPdhzZfUCvEpDMEzy2AaNM525qYrs0C2fcMi9xs1F3WzdrvDfaUVtu6clSO75oXHirZsg7Vm33wHDxMmmWeyr8kzQLgS7eV7z5nSzP2qd0jKYBaOqIZgueWFt8H5iydy3xtUynPITZFtwl2bd/H+Y/fko7bNt2U6b4AnV0nKX++jlTWdlug2zqdhAY4kt5tLD1FBM9dU3vnObdvzfOkDmxZ2xA7Lm7advt7lvWJ4zouJM3i4utEkeWey5MOy3uzpKWI4Hlcx5a3n5dO3CnbbBpp694qW0TrLZfPQpVlJHWRnX7S5sG1v7eTxrfSufun7wjq63T89afSsdvGT0lvI+A3P0iaaJLalL70H+mOAta1TjIbdJlkyzaUb1nfKZKuFfL3uBmpLjlCevTfIWeRfO/DRSzv5EpBvYLnvs4E9h5+5QnSfVeGeZTv5fu9E9pJ3nXFHY6Sll2/8i9ZOtukzw1HIIAAAggggAACCCCAQBMKEDxvwkJp+STZh9MDL5Km94zOsgDZK49Kl/5L+vaLcA77wGAfyJZYXRq/q/u4NCNXCZ7XGtoI1w0G1HZ8yDK6dVkbvTq4dhaCpNFZlqq8AR3fNH92bpvi8bS9wgI4M/eLRv9Ur0Fr57GpdI/fPv6DY1Lw3M7z7ovRkgY2PWPcZsGb9XaLRtC66n/I1JV5XavTlzV4bufxBXWsfbh3mHTViWGBLQtm7HmKe7mIkOmwO0Pw3LySRr3aPt98Jl1xvPT8A2F25eVp69dutK9k08S3tVWW9FefSF27VU4dnzSVrY3MXHLNyvNYxxnrcHLD6eHt/uz9pV1OcN+DdpakAGrpSs0SPI+bhj9NO2tt3E7HuafzL+U5xKboNsGu7VujPG35W1Bsw4HumWxCy36rwdKKm9bWaQug24i4oYckB/isvd3uX9LSa0XToPu2IoLnrvbIrmeBlOtOke65PPzesTqyy5Dajl/1CsqUUpYUPC/lZ9hR0sM3Jecn7jk84jvp1D2i56hvm3aWaKpqa0Orty8+kE7ZTRr+UXI6ek4VdaSzZVOqN7t37Tn+1nPx52mWtBQRPLec+mYDsOf4TWe4p9JPlk63h3UqG3CGNPGk7cd98na0hrd12A3dNtpHWnOHyr1H/SU9fVdY/Qi9Tvl+9o7y4n/cR/qWKbC90zwrbH9fp2NrB++4SLrmpPjU+wKudlQR7V6Sne+ZYu8mj98qWT6K3n7/JWqf7Dnq23zvsaEdc+I6Zb3+lHTyrtESOUVu9QqeW2cCWzqpuoODpd2eOaHtve1vLpvuJ628Ze2sOmk6yVe7uZZ5MF+bCcU6YbEhgAACCCCAAAIIIIDAOCfQtvQWm9fhF+U450iGUwr8PtlUem3d/fXrFNN7j2wbPUqTDn9P0z9/p3p+9Iq6/On4QNDWphHTz6nh862o72ZfWKMsgOPZJhj5vea56QRN/M0nQan9dNG19NHSG1fsO9H3wzXv9UfLzpVle2fVXfTVXH+rOHSyz9/WfNf+K/Z0r2x02Nh8lm9Tv/Go+tx9bpZkjD1m5NSz6NX1D9JfE7aPFBnvrz80x71DNdVbTzjPO7LXzHp9vQP1h2NUvx1rx838+HWaYKT/Y9If3Xvqw2U21Td9FteYLuPXXCckXy6PSb76QPNde6QsHSHb+8tvrS/mX8m+wtTs3u2nb8fmY+o3H3N+dLN0f7zE+vpigVWddc7q7iyPXKnpX7g7NimuOuY6oOuvIzTTkzdpupfvc6bnp2ln1wfLbaGfppvDmZ8uf/ymOe86W1O8/3yH1rM/uk+uV/85SL9OPm3FdXs/do1mfObW2LSMHn8Cvb7Ofvpxprkd+41R968/Ue/HrtbkH77sPI+V0Rf9V9Sni62jPyearGafLn/+rjnuPV+93n4qNh1f911S7668oyw9pW38337WvDcep+5ffRhS1Tpsn5FT9daba+yl33pOE3tNq0/mNvXrD8vanzYLADg2a58t/9Zm/T5ZL2fdmvjbTzX3v0/Suytupx96z/e/syS1JV/NvazeW3Fbje5S2dHJjrM2v/cT18d+8LZ266OlN9LX/ZaObfctb7M/eKmmeTV++QPXvZi3nLM+Qz5ZYn19stg6GlM+UvK/spafXu88pVkeucrZzo7qOqE+XXwdfTH/KlUuYyR72yvr+BCSv3o8eywrr613YEV9KVUcy5+1c7M8erW3Xloerb2zell6hliba/9Je58mvYt0G/G1Zn34Ck353nPO+jhihn56f7ktNHLq3pX3hwVrxj5a2p8vIc+2pMbC6v0rGw7WL1NWrXVsVxo9auy70qwPXy57V/Ft/joSHTHZZ2+OfVcKfZYmpbn6787ngsMre10vXXGMZnj29rF1KWn7fMFV9eEymznvObtPZnj+Ts3w3O3uOtnWpi/6r6RPlljP+ayxG2+6l+7TbA9empSMsX9vhrRkeT90Zq6tTW+vusvYdrp6S/tOHoTn2GnsPfPPQfql10z/+6s9A+e54Th1/+bj4NO+udZAfTv7wsH7F7FjUpth735vrrWP853c7h9rt+xd1N5pXVvS+/hE332ueW84NvE3j6u+lK6XlIcinH6ccS69sdZAjeo2cRGnCzpHyPMz7j2224hvNOfd52iyz95yXs/qrd073886f8271/i//6K+t52mnp+8FpTWNDv5yrKIcvxhpnn01poD9JernMaMUc+PX9VsD13qf361tem7WRbQx0ttqJFT2f1c+/vN3m3n/veQTB0mfusxjV7d4OD/vu9GalZOdg9M+OOXaRjZFwEEEEAAAQQQQAABBFpEoE3zzE3wvEUKs9Nlw9ao3f1kqZc/gP6/PNmHVVvX00am/TpS6jahZEGXibrHj/QqncB6+dt61u+8EM5kI0xsVFv5NnYquG2lH74KP0/5njsdG01ZX75Zmo7aIv58gy+X+ixYuY+N5jj/4GzpsKNsdMEBF0RTApa20mjRJ+/wn9dGi6+4iXvafTvKev1/9bH06TuSrfld2maYIxr9O+W0/jKzkbG2FqA5x20uD7vu03dGI+9KwUAbafTey+6RGaWprvst6r/SyBHSx29K778i/fl7NHLJRrrOOKd/tKPV1cdtyt/ByaN7XXXM8jHqT/e02JaeT9+WPnojGg1pZWhTX082RXx53HJu2LT6RdeznlNLB18s2Wi68s1GSNo0iEmbjQTcz9YQntW9p1nbyMIPX4tMrH2wDjRzLiTZaMRuE/mPe/Rm6YLBSSmIZrLY/sjK8rCRRifsEF2z2TbL924n+s2q01vetlr9so+a44//3//2zOBh57DjrO06a59oVgQblbfG9uFtibU7NgPJzH1rBe3c338ZjZB/4UHpp/92VrLONra25cIrReVbPcOC3TvjtdW2LzZ160WHSa+5OwWNTYDrXsxbzlmfISFtU3U7a22AjXidfnb3zBM2TbJ52XO3tIXkr+g2oXTtZdaVtjlcKuuUUlERbOSkjfSy6ZVL5T/ldNLi/5DmX7ZyeuBSm2sB7D5lo35D8mcXtemKLS2+9sL2SdP22nPURjvaeW20XWnL+8wunWeVLaVN9nevYz/23hwtfTtcstG1n7wVtYu2TTWDNFt/aeqZ/ceOXY96b+n1J+vXsrmeCzZTi7UjfR3ByVJdf/9l6evPouddXF0vpfzNZ6JR4/asTNrGjvA8SlrKs6SQHW+jI+35a+8U5mTPGrufrC3qXttB63+XTJMOO6gZ0pL1/dDlbM9/G3HqGtlvszucuU/yu1JS+SX9vfrd25YvsZGuD12fdGT0d7uPbVrw6qVGwo7OvldIm5HUflXfP5Yau4fmWjy+LbD6bu9INrI+aXPVl6Lbvbg0/P2f0UxWvlnHktKf5e+hzxf77banY2knu6aVjbVr/7kh+q1hm+85V0pjaV37LEtlheTTV5YhdTHk/OvuJq29S/zzy2Ygs2eC/Ya0d3x7dtm7jf0n7jltM4WcuHP8jF9xaZx/OWm3IdKE3dv3etXWqN8xJGfsgwACCCCAAAIIIIAAAi0oQPC8BQu1U2UpbaAnS+YscHL+QcnTZVafO2vgIy6NrRA8t8DOvudFAcoiN5s+09YBfDp+tPbYS+51urTwislXT+rskBScTb5C5R4WxLGlAU7bI+yDvS9gd/ewKJgX95EoJG1pAvl2vqIDZXmD55Ym+/C4x8mSnauIzUyevD36KByy/ndnC56bkU0fbG3N3Ev4O1XksbSPt0/eJl12VHs9t/Vg7ZqlYGFIR5ykj/5p0mgdmoYdHa0Z7OtsYefzffBupuC5pdPapoFnuddxT+Ni+9pH6DMHSjZFeXknrJCP/0W3CaW0Wz0ZeHbUGSLPVt7m7nd++vyVrr3urtJaO+cPvoxdVuLyqEOPTeVej+C5BVd3PrZ22YM8jnas3bM3nS3dcWHeM8Uf73ou2LPapsa1NiTu/g1NmXXeO2X3dEGUkE4rodcv7ZclHXZso9NSZPDc8uPr8GF17pJ/SY8Frv+c1r+0vyu4amss2zMjZPO9y4Qcm2ef0IBlUe1XKa1jp9E+WnokYNkEO6bRwXPX8zuPe8ixIc/P0nmKetdJ+04fko/qfeodPLfn1yY25foW/gB6lnR/9p502p7SlwFLbPjOX90J1Dqe2ZIFd4XNGpIl2RyDAAIIIIAAAggggAACzS1A8Ly5y2fcSJ19JLQRA3FrlWeRsNFXrz0ZrVmatF606/wEz/3qRQZ27Co2yuDCw6SXPGs7VqckadRiaf+k4LntZ4FGmwHBgkrVazmnqXdW32y04UWHhwVl7dxxATsbkbvFIZUjINKkx4I4D98gXXpk+KiuogNlRQTPLc9FdbKxYPmj/45GnIUEzu3anTF4bum2D5QrbizZKJ9Jp0hTc+L3tdkh7KN69TqstuaojSQvzSQSEjy3K+X96G8fk20943P2l779QtrjFMkC+b6tswTPi2qbrPOYzQ5gs2dU398hH/+LbhPKyyXvc8TK/uWHpbP3izpxZMlfeXpW2jSabaZ81FmaO6e8zbW1nqtnrAgNhIVc096bBpwp2XrOeZ5bpWvZzD42I8h9V4VcPd8+vuC5zepjI0fzdBqpnhEjbUrNddsjorW649avTzpvqVOH3XtxayLHnaeRaSk6eB7XWebz96Xjt88+o1NSWdjfq59P9m/WweXorcLWjJ5pTunAC4t9loakO02bkbf9KqXHZv244njpidtCUhjt0+jgubW1y64fnt4i9gx5fpZfZ8k1pS0PkRzLXgUlx35jPHWXdPHhYZ1zg07q2KnewfPSJVfYWPrngOwepfOMfQ94JJqJLWtba+ey9v6QSys7htv5TtxJ+qD46fGzFg/HIYAAAggggAACCCCAQMcKEDzvWG+uFidgP9g33lfqt1i+3uj2gcF6oNuH4OoAT5oSIHger1VEpwcLYD51h3TlCek+eti1bWrq/svGBw5Cgueljybr7x6NhJiofQ344OriCygmnSBptKtNEb/1YVHwOE2A5Lvh0lVDwqbbLE9j0YGyooLnlkYLqqz33zJKOyLfPq5ZGV1+TPo2obMGz0vlatOjr71z9GE5S90uncc6uNhIvTsucnc8qP7wGBo8t/PbR+XND0wfmLCP/DZ16f3XtHcQiZsi1a7VmYLneeq9q/NYluBy0W1CdZto9XPHY6T5l0kXrLSRkXdfKt14VnvZZ8lfdXqytrlWF288U3rgmuiMrnYjTSAs6dlR/txadevss5SU6okta2CdTzpiiwue2wwSVic2P0hafPV074JWJ2zU/01nhXeO8uXXAjvW8ahHr/QirnYp/Vnaj2hEWooOnltubEr+PU+tbeft+Xz/1VGntnpu1R2rbCkGG6n61rPJV40LDicfnX2PtG2GTfltM17MY7POjJfuutb5542noiVO0rYFjQ6eu2b1Spf79HunDZ7bFfI8X6rfddKnOOyIjgqeW2qsvm51qDTvUtlmfbH3UluWqvwdMCyXtXtNP1vUAdQ6VJc2m7LdpoG35yQbAggggAACCCCAAAIIjJMCBM/HyWJv8kzbD9flN5YWXVmapnfYD2r76PP98GiNXPsIl7RmdpMTdKrkWXn9Y1tpiX9EH5qTPtiVyspGUNwzLNusAAZUCqauuKk/KBgaPC+BW1B+pc2k5f4pTTl9/Id7C/zbGoU2Us9GnGf5uJIUPLd0madN+bj6NtJ0s/vTZK5fvCfZlO+WntCR1Z2qsikKrIytb6tLU04bX98sgPvh69LtF0gvPZKtjDqbjy+9dr/YWtHWtto6vXFr9JbOYcEFG7F83xVhfhYU6zFldLRNd/n1p+EjpOzes3K1IP/k0/g7i5Tq+UM3SA9e467ni60azdrgCnxZYMtGOdp60J1ps3pv7YWtyWzr1fo609h9b2V2y3nSK492nhz2XURaf49oLeu4dWutTr74oHTDGekDPGk05vtb1OnE7hVfeizoZ+uxPn6LdNsF6TqApUlL0r5pnlt2LntWWdDhlceidDfr+5IFcTbYS+q3qL9zQKkMbJTsnRdnf59wGVu527PXphy3qeTj6qW1S+ZoM5vcc1nxz99mSktSfWzWv1fPWGR154bTpVvPb9YUZ0+X3Tvr7BJ1Ro571puBLZlksz7dcn5xbUH5u23aDgDZc905jrR3eusstsYOyc+X77+UHr4xattsdpVW3ex3pLWzi/8j+b2+9I7z0PVR5+uifutUL+3AlO2tWtvIFwIIIIAAAggggAACqQQInqfiYueGCEw1Y9QT3EatdO3WngT7WPn+y9EH9OEfjduBsYYUjOOi9oF32lmjae9KQbTSbrbu7gevFl9Wdk37UGjT15bqxy8/Se+8EK31ax8Gs2y+vBSZj5DgeXnaLUhi04daoKmU1z9/j0ZOWTCwlT+uucrQPCyoMefC0sSTtu9hZWTlb8FbNreATR1qI22q29Wx9ek5yabSzXrv5DW3tM06jzRb//bOInZPv/2c9MUHYfXc7l8bhd5noegclq83npY+eqO4j61585n1eJ/Pm89In73bufNngYVpe0tzLV75DGnUPe1Lj9Wj91+t71TTWepHKb2zzitNM3PlGX78Vnr7eWn4B52rjrjKoPT+9+m7HVMGPtdGmDZTWrLU0UYdYx2QbFrmGeZoT4HdD8ds3dq/H6xT24xzVD5PS/ePTUddj+c8wfOwWm7vKVYfrYNQ6R223mUTlrLG7RX3Xl+P35ClnO51urTwiu35tt8Px20XzVrFhgACCCCAAAIIIIAAAuOsAMHzcbboyTgCCDRcIG3wvOEJJgEIIIAAAggggEAnFLA1ltfcsX3mjjRTt3fC7DYsyeXvtjZy+sJDG5YULoxAooBryvYHr5UuOSLxUHZAAAEEEEAAAQQQQACB1hYgeN7a5UvuEECgmQUInjdz6ZA2BBBAAAEEEGgVAZu5Z/+h7Ut62LTltw2Vrj+tVXLYHPnYclC0BJJt150SLQ/BhkCzCqy2tbTxvtJ4XaIU0qmmWUuKdCGAAAIIIIAAAggg0OECBM87nJwLIoAAAv8VIHhOVUAAAQQQQAABBDpGYKdjpaXXbr+WLXVhU7f//EPHXL/Vr2LLCtj0+LZ8028jpbP3j9ZUZ0OgGQUmmFA66GJp9v7tqXvlUemkXVt7OYdmLAvShAACCCCAAAIIIIBAEwoQPG/CQiFJCCAwjggQPB9HCppsIoAAAggggEDDBeZYQBpwhjTZFFFS/vojmp75kZsbnrSWSMDcS0h7nhqt4U3HhJYo0pbOxEIrSLucIHWbKMqmdfg49wDphYdaOttkDgEEEEAAAQQQQAABBMIECJ6HObEXAgggULwAwfPiTTkjAggggAACCCDgE6geff7q49KJOzPSNGuNGb+r1Hsuaam1pCVWlybpKY0aJV09RLpnWNazchwC9RfY4xRp0VXar8Oo8/qbcwUEEEAAAQQQQAABBDqRAMHzTlRYJBUBBFpMgOB5ixUo2UEAAQQQQACBphaY0dY+P0/qOXWUzN9/jUabPv9AUye7aRNngfMDLoiC5rbZWvKP3yINHUyHhKYtNBKm6lkofvlJOmNv6fUnwUEAAQQQQAABBBBAAAEExgoQPKciIIAAAo0SIHjeKHmuiwACCCCAAALjqsBG+0irbye1tUUCz94rnbkPwd4s9aEUPO/eQ/rxa+nW86X7r8EyiyXHdJxA9QwUj90inX9wx12fKyGAAAIIIIAAAggggEDTCxA8b/oiIoEIINCyAgTPW7ZoyRgCCCCAAAIINKmAjTo/8EJp+tmiBLLWcfaCsmnbp55J+m649Nsv2c/DkQh0lED1qPNvPpOG7CQN/7CjUsB1EEAAAQQQQAABBBBAoBMItM25xupjOkE6SSICCCDQcgLfLbOhvllpm4p8dfnlJ8142SB1++K9lssvGUIAAQQQQAABBJpBYMT8y+urNffQ6AkmHJuc7u8+pxkuPzyadpwNAQRaVmD4+vtqxPwrjM1f2+hR6nX3hZr8yX+3bH7JGAIIIIAAAggggAACCGQTaNO88/CFIJsdRyGAAAL5BNbYQdpw78pz/PyDNGRH6aM38p2boxFAAAEEEEAAAQTcAm3jSTscJS21VjR9+x+/SxcdKj15B2IIINCqAnMvIe1xijTxpFEOX3lUOnk3lhlo1fImXwgggAACCCCAAAII5BAgeJ4Dj0MRQACBXAIEz3PxcTACCCCAAAIIIJBZwKZvP+CC9unbP3lLOn57yToysiGAQGsJ2CwT+54r9V0kyteXH0cdlm3adjYEEEAAAQQQQAABBBBAoEqA4DlVAgEEEGiUwKKrSituUnn1X36Srjpe+poPOY0qFq6LAAIIIIAAAuOIQPceUq/po8yOHiV9/Slrd48jRU82xzGBSXpKU07Xnukfv5V++GocQyC7CCCAAAIIIIAAAgggECpA8DxUiv0QQAABBBBAAAEEEEAAAQQQQAABBBBAAAEEEEAAAQQQQAABBFpWgOB5yxYtGUMAAQQQQAABBBBAAAEEEEAAAQQQQAABBBBAAAEEEEAAAQQQCBUgeB4qxX4IIIAAAggggAACCCCAAAIIIIAAAggggAACCCCAAAIIIIAAAi0rQPC8ZYuWjCGAAAIIIIAAAggggAACCCCAAAIIIIAAAggggAACCCCAAAIIhAoQPA+VYj8EEEAAAQQQQAABBBBAAAEEEEAAAQQQQAABBBBAAAEEEEAAgZYVIHjeskVLxhBAAAEEEEAAAQQQQAABBBBAAAEEEEAAAQQQQAABBBBAAAEEQgUInodKsR8CCCCAAAIIIIAAAggggAACCCCAAAIIIIAAAggggAACCCCAQMsKEDxv2aIlYwgggAACCCCAAAIIIIAAAggggAACCCCAAAIIIIAAAggggAACoQIEz0Ol2A8BBBBAAAEEEEAAAQQQQAABBBBAAAEEEEAAAQQQQAABBBBAoGUFCJ63bNGSMQQQQAABBBBAAAEEEEAAAQQQQAABBBBAAAEEEEAAAQQQQACBUAGC56FS7IcAAggggAACCCCAAAIIIIAAAggggAACCCCAAAIIIIAAAggg0LICBM9btmjJGAIIIIAAAggggAACCCCAAAIIIIAAAggggAACCCCAAAIIIIBAqEDbwhtvNCZ0Z/ZDAAEEEEAAAQQQQAABBBBAAAEEEEAAAQQQQAABBBBAAAEEEECgFQXaNN+8BM9bsWTJEwIIIIAAAggggAACCCCAAAIIIIAAAggggAACCCCAAAIIIIBAsADB82AqdkQAAQQQQAABBBBAAAEEEEAAAQQQQAABBBBAAAEEEEAAAQQQaFUBguetWrLkCwEEEEAAAQQQQAABBBBAAAEEEEAAAQQQQAABBBBAAAEEEEAgWIDgeTAVOyKAAAIIIIAAAggggAACCCCAAAIIIIAAAggggAACCCCAAAIItKoAwfNWLVnyhQACCCCAAAIIIIAAAggggAACCCCAAAIIIIAAAggggAACCCAQLEDwPJiKHRFAAAEEEEAAAQQQQAABBBBAAAEEEEAAAQQQQAABBBBAAAEEWlWA4Hmrliz5QgABBBBAAAEEEEAAAQQQQAABBBBAAAEEEEAAAQQQQAABBBAIFq5VidwAACAASURBVCB4HkzFjggggAACCCCAAAIIIIAAAggggAACCCCAAAIIIIAAAggggAACrSpA8LxVS5Z8IYAAAggggAACCCCAAAIIIIAAAggggAACCCCAAAIIIIAAAggECxA8D6ZiRwQQQAABBBBAAAEEEEAAAQQQQAABBBBAAAEEEEAAAQQQQACBVhUgeN6qJUu+EEAAAQQQQAABBBBAAAEEEEAAAQQQQAABBBBAAAEEEEAAAQSCBQieB1OxIwIIIIAAAggggAACCCCAAAIIIIAAAggggAACCCCAAAIIIIBAqwoQPG/VkiVfCCCAAAIIIIAAAggggAACCCCAAAIIIIAAAggggAACCCCAAALBAgTPg6nYEQEEEEAAAQQQQAABBBBAAAEEEEAAAQQQQAABBBBAAAEEEECgVQXaFt54ozGtmjnyhQACCCCAAAIIIIAAAggggAACCCCAAAIIIIAAAggggAACCCCAQIhAm/rPR/A8RIp9EEAAAQQQQAABBBBAAAEEEEAAAQQQQAABBBBAAAEEEEAAAQRaVoDgecsWLRlDAAEEEEAAAQQQQAABBBBAAAEEEEAAAQQQQAABBBBAAAEEEAgVIHgeKsV+CCCAAAIIIIAAAggggAACCCCAAAIIIIAAAggggAACCCCAAAItK0DwvGWLlowhgAACCCCAAAIIIIAAAggggAACCCCAAAIIIIAAAggggAACCIQKEDwPlWI/BBBAAAEEEEAAAQQQQAABBBBAAAEEEEAAAQQQQAABBBBAAIGWFSB43rJFS8YQQAABBBBAAAEEEEAAAQQQQAABBBBAAAEEEEAAAQQQQAABBEIFCJ6HSrEfAggggAACCCCAAAIIIIAAAggggAACCCCAAAIIIIAAAggggEDLChA8b9miJWMIIIAAAggggAACCCCAAAIIIIAAAggggAACCCCAAAIIIIAAAqECBM9DpdgPAQQQQAABBBBAAAEEEEAAAQQQQAABBBBAAAEEEEAAAQQQQKBlBQiet2zRkjEEEEAAAQQQQAABBBBAAAEEEEAAAQQQQAABBBBAAAEEEEAAgVABguehUuyHAAIIIIAAAggggAACCCCAAAIIIIAAAggggAACCCCAAAIIINCyAgTPW7ZoyRgCCCCAAAIIIIAAAggggAACCCCAAAIIIIAAAggggAACCCCAQKgAwfNQKfZDAAEEEEAAAQQQQAABBBBAAAEEEEAAAQQQQAABBBBAAAEEEGhZAYLnLVu0ZAwBBBBAAAEEEEAAAQQQQAABBBBAAAEEEEAAAQQQQAABBBBAIFSA4HmoFPshgAACCCCAAAIIIIAAAggggAACCCCAAAIIIIAAAggggAACCLSsQNuca681pmVzR8YQQAABBBBAAAEEEEAAAQQQQAABBBBAAAEEEEAAAQQQQAABBBAIEGjT/P0JngdAsQsCCCCAAAIIIIAAAggggAACCCCAAAIIIIAAAv/P3n1AS1FlbR9/LjkIqKiIqKiIWcSccxhRQMUw5ohkiYbXrDOjjkrOmFDHHDCggjmOjjlHUDFjQAUFScK7NjU9t7urqruquvp2d91/rTXrez+pOuF3qqr79j5nHwQQQAABBBBAILkCBM+TO7b0DAEEEEAAAQQQQAABBBBAAAEEEEAAAQQQQAABBBBAAAEEEEAgoADB84BQnIYAAggggAACCCCAAAIIIIAAAggggAACCCCAAAIIIIAAAgggkFwBgufJHVt6hgACCCCAAAIIIIAAAggggAACCCCAAAIIIIAAAggggAACCCAQUIDgeUAoTkMAAQQQQAABBBBAAAEEEEAAAQQQQAABBBBAAAEEEEAAAQQQSK4AwfPkji09QwABBBBAAAEEEEAAAQQQQAABBBBAAAEEEEAAAQQQQAABBBAIKEDwPCAUpyGAAAIIIIAAAggggAACCCCAAAIIIIAAAggggAACCCCAAAIIJFeA4Hlyx5aeIYAAAggggAACCCCAAAIIIIAAAggggAACCCCAAAIIIIAAAggEFCB4HhCK0xBAAAEEEEAAAQQQQAABBBBAAAEEEEAAAQQQQAABBBBAAAEEkitA8Dy5Y0vPEEAAAQQQQAABBBBAAAEEEEAAAQQQQAABBBBAAAEEEEAAAQQCChA8DwjFaQgggAACCCCAAAIIIIAAAggggAACCCCAAAIIIIAAAggggAACyRUgeJ7csaVnCCCAAAIIIIAAAggggAACCCCAAAIIIIAAAggggAACCCCAAAIBBQieB4TiNAQQQAABBBBAAAEEEEAAAQQQQAABBBBAAAEEEEAAAQQQQACB5AoQPE/u2NIzBBBAAAEEEEAAAQQQQAABBBBAAAEEEEAAAQQQQAABBBBAAIGAAlW7nnzS8oDnchoCCCCAAAIIIIAAAggggAACCCCAAAIIIIAAAggggAACCCCAAAKJFKjS1h0JnidyaOkUAggggAACCCCAAAIIIIAAAggggAACCCCAAAIIIIAAAggggEBQAYLnQaU4DwEEEEAAAQQQQAABBBBAAAEEEEAAAQQQQAABBBBAAAEEEEAgsQIEzxM7tHQMAQQQQAABBBBAAAEEEEAAAQQQQAABBBBAAAEEEEAAAQQQQCCoAMHzoFKchwACCCCAAAIIIIAAAggggAACCCCAAAIIIIAAAggggAACCCCQWAGC54kdWjqGAAIIIIAAAggggAACCCCAAAIIIIAAAggggAACCCCAAAIIIBBUgOB5UCnOQwABBBBAAAEEEEAAAQQQQAABBBBAAAEEEEAAAQQQQAABBBBIrADB88QOLR1DAAEEEEAAAQQQQAABBBBAAAEEEEAAAQQQQAABBBBAAAEEEAgqQPA8qBTnhRNYq510WD+p8Uru6xYvlKZOkj5/L1yZYc9u0Eg6+ixpjXXdVy5dIj16k/Thy86/bbe/tNdRmefN+U66a5g0f65/ze23kQ4+TarXoPqcP36X7hwq/fRN2BYn4/ymLaSjhkgtW2f255m7pNceL14f220ldT5dqt/QXcfvv0p3j5DmfBt//S3Xko4cJK20srtsuxfuGyt9+2nmv5XKKM7ee937Vv7Xn0h3XB1nTaUvK+r7ofQtrx0tSMLzFGak1t9C6tJTss+45cuklx6WXnwwTAmciwAClSBQv4F0xCCpzYZOa3/82vl8XbSgElpPGxFAAAEEEEAAAQQQQAABBBBAAIGKFSB4XrFDVwENP/kSaZeuUlWVu7Ez35RG9ivuD4B7HC4dc3ZmYDvVkuz6O50ideuf2c7vv5CGni79+qM/9g4HStbP9IDt73OlEb2kLz+qgEEqQhNXXl0681qpVdvMwqeMlqZNLkKF/y2yqo502t+lHQ/yruPlR6TrL3SCTXEefvf58uWSTRi47Z/u2kplFGe/ve59K3/mW9KVp8RZU+nLivp+KH3La0cLkvA8BR2phk2kgWOlDbd2rrAJQSP6SPZ5Vchh5a7eRlqtjbTuJk5JC36TPn1b+uGr3JPICqmXa/ML1KsvtVpPatFSWn9LqW5dackiacabziS9XN9R8pce7oxUW9bZSFpjnep2fPd56e+RnTtLq6/t9MeCy/9+QLLvY3EcNglz+wOkuvXiKC2zjHlzpBenSjax1OvYak+p+2VSo6aSfa/4z8PS5Ivj/y4Tf88oEQEEEEAAAQQQQAABBBBAAAEEEKhYAYLnFTt0FdBwW5E7eKLzA2v2sexP6a7h0pO3FacjfsEUq80CAhPPlD58pbruqMExgufu8StlIMvuuYHjpDXXc7dr0R/SLZc5PzzHdWx3gDN5omFjd4mzPnAmX3itECulUVx9J3ief3JNXNaUk1sgCc9T0DE+fID0l5OcSWmFfo626+CU1X5bqWlz74luqXYtmCd9/JqTseXTd4K2lvOiCtjkM/tesvkuTtDcJof5HfbZ9vm70uO3Su++EH9Q1QLmOx0s7Xes1HoDqU5d75bYPfL2c9LD1xU+mSOsW/Y7IO5JjLt3k479P8ks4j7yTdS0se91lbTNvk7NxfguE3efKA8BBBBAAAEEEEAAAQQQQAABBBCocAGC5xU+gGXffFsJdMIF3qm041ox54WQHmBI/3e/1cAEz+O7lUodyLIf+Y8/3zugPXuWNLJvPOnbrZ+DJ0mt13fb/faLNOFMacYb3q6lNopjtAmeEzyP4z6Ko4wkPE9BHDbdQeo1VGrSzDn7q0+k4T3Cr67tsId0xEBnkpFXZphcbbHPUHuP2tYk778YpNWcE0bAVpYfNUiybUhyBcz9yvx5trMtzgv3h6nV/9w9j5C69HIC+EEP2xbn7WelW/4R/t4MWkf2edmfR3EHz7v0kLr2jtq63NflC57b1TbRpe8IqdmqTlm20n94z5rNOlCc3lMqAggggAACCCCAAAIIIIAAAgggUJYCBM/LclgS1KjsFTPZXbO9Wm+4IN4OZ//ImF663w+OBM/jG4NSB7LsnjvlUmelXHZgyAI/tjfwjZcU3l+/dO22GvSha50Aht9RaqPCey8RPCd4Hsd9FEcZSXie8jlkp2tfuli6/SrpuXvzXVn977Zq9thzpV27+q8eDlqaBUifvF26d1T8K52DtiFJ59nnln0P6Xy692TDMH21rUlee1y66W/Rt8ax++2ki6Tt9o8WxLf2zvlOuv4C/0lkYfqU79xT/yHtfHD1WXEHz7PLz9eeMP8eJHhu5aW3Ide2MGHq5lwEEEAAAQQQQAABBBBAAAEEEEAAAU8BgufcGMUXaNPeSaVtAY7sY+F86brznVVKcRy5gvW2R+i//iG99JC7JoLnceg7ZZRDICvXqnBLeWrB89cei97n9D1Is0ux1MZjBuQOWpSDUfTeO1cSPCd4Xug9FNf1SXie8lnse6x01ODqoHeubSG8yrJgaI9/SlvuFn61uV/bLID3yjTnfWrBdI5oAva95bhzpd0PK3xSQ3oLPnlDmjA4/Opvu1f6jZA23r7we8X287YsLDPfimYT5Cqv75hxB8/PmSxt2DFIa8KfEzR4nj0x1NLkjxsk2ThzIIAAAggggAACCCCAAAIIIIAAAgjEKkDwPFZOCvMVOOg06ZDe3j8Mz3xTGtkv+gqp9Er9Anp2zhtPShPP9l4lR/A8vpu3XAJZufYjj5ru2JRWaiENvkZaZyO32dw50riB0ufv5fYsF6NCRn3rvZ09YOs3lOrUkxo1cQItFiS58pRCSi6/a6O+H8qvJ8lsURKep1wjk92/sHud58rGkarXVivb+8tSsn8zw/mvFpRcawMnVbRfencLoP/nYWnyxaxAj/p0denprDj320vcjOfPk2Z/Ln09Q1r4u7TOJk7a/VVb5V4ZHmQyV3a7/bKqpM6zoO23n0l/LnX+y2ptcrcjzu1SvIy92htn8Lx5S+ms6xzvYhxBg+dWd6+rpW33q25Fru+1xWgrZSKAAAIIIIAAAggggAACCCCAAAK1RIDgeS0Z6JJ301YynTFK2ng7d1MsEPDABOmR6wtrZhxBzbAt8ArWx/mjbdj2cH6mgAV39zrKO337M3dJt/0zvJhfmWEDWuFrLt8r0p8DguflO05JbVnSg+eH9ZM6nVr9Hvv2U+nq04KvKN7jcOmYs6V6Dbw/f997UbprmGRBPK9j3U2kIwc5n99e+3DnyuqS1Hsurn5l72OfXq4FzT97R5oy2n918aprOmPTcW/J0vJnH8uWSdOul+4fH6zFuSad2X7qd1wtvfWMe6KEtePEi6TNdvS+R4oV5N31EOmYc6SGjTP7F+f3sNbrS0OukVqsVl2Hud411Nm6oCaPjbZx9j5v0typNe7sTTXZF+pCAAEEEEAAAQQQQAABBBBAAAEEyligavV991lexu2jaQkSWLL+lpp3wiVa1nRlV6/q/jJbLa47R3V/+jpyjxfsd4Lm73uiVKdOZhnLlqnJ07ep6WOTI5ftd+GijvvotyPO1HJbffvfo86CeWpx7Vmq9+3M2OujwHACy5o019weQ7W0dTvXhVWLFqj57ZerwYcvBS508aY7a94x52m5TQbJOhq+97ya33KpZAGPWnYs2npf5zmo10CN3nhcze6MMCmhjM0W7HWM5nfqntFCe1etPGmw6lhaYo6SCixr3lK/9hyuP1dbO6MdTaddpybP1HBwK2aJP1dZU3N7DNOfFpy0Y/lyNXn6djV9NNhksxXvwF4jtLSVe9Vs1YLf1OzBMWr45pOBWv3Hrt00/8DTtLxBI9f59b77VC2uOVP2+ccRUKCqSnNPu1KL22/r/nxaskhNnrplxVgH+UxZvMlO+u2oszy/X9k7qsX156ierVzPcSxv0Fi/9hympWtv7B7f2Z+r+Y0XyL6r+R5VVZq//8lasPcxrlX0VYsXqtntl6vhB/8OiJP7NLuv53furYUd95Hq1nOdHOf3sCUbbKW5J/1dyxs1/V89VUsWrfica/juc7H0J3AhHvdMg49fVYvJ5wa6TwLXw4kIIIAAAggggAACCCCAAAIIIIBALReo0jZb175ITy0f9JJ2//AB0gEneqeAtdSvN1wYrXltNpQG+Oyr/sUH0tAe8aSFz26drbg96WIndXXqmD9XGtFb+vKjaH3hqngFNtnBSXXapJm73DD3hgXMz7xGaruZu5wfvnLGfM638ba9Ukrr3EPq2stp7YMTpYeuqZSWB2vngadI3c7IPNdW6Q7rIf36Y7AyOKt4Arby3FaGtmqbWceUMdL0+CdNFa8jHiXbs2X/S00Ks8kaI/s46buDHPsfLx0+0D2pbNEf0q2XSf95JEgp1efsdJB03Pnulb6WeePuEdKTt4Urrzaf3XEv6bTLvC0fvk6aOimcju3JbZ91lmY8/bAJXc/cLd2eZ1LTLl2l489zZyiwe8721s63HYnVaZkJLI36Tge7v+d98B9pVL/o6f0tPXyHPSRza7eVVN8jk0IxvofteJCzqj69vlJ+z8sepwW/SRPPkj56Jdz9wtkIIIAAAggggAACCCCAAAIIIIAAAr4CBM+5OWpWoGkLacgkaW2P/aJT6SffibCS59S/Oz/WZh+FlBlEhuB5EKXSn+M3acOCCo/dLN07Kn8b/cqIGoTKX2NlnGHBkgFjpc12kszi+vOdtL5JOgiel/doJjV4bp+XttfyWmmZMz54SRrZN/h4DBwnbbZz5vlBg6l+tfh93hYaHA3eq2ScaenG9/6ruy/vvyiN7h8tyJw92SJV+opU/90lC/p6Henv8fR/t/TkNhkqzIQom8Ri913LtTJrsqwE4wZLM94INn7b7i/95USnnMYreael9yspzuB2ub3/zcO+R9tkgtTx+hPSpLODuXIWAggggAACCCCAAAIIIIAAAggggEBeAYLneYk4IXaB7faXTrrEvdrKKgqzEjjVMFuJ1P0yKS2l5op/sgDBi1Olmy6JvQv/K5DgefFs4yzZVo1bgNdW5mUfQVZt+a1et3vMMibceEm0QEecfSxVWbsd6uw5a9kXLNuCrcD3C9CUqo2F1ltuwZNC+5O065MaPM9eYbp0iXT7ldLzU4KN4OprS4MnSS1bZ54fdvV6dm1rt5cGjnevcJ77kzS8p/Rd7vTgwRqf8LMs9f1Z10ttN83saKETkLwmXFgNNpHw2vOkd5/3hm1ve2kPr95LO3VWvqC73zAd2lfqdKp79flz90q3XBZscL3eu8GudD6D4soAZNmFbG/19OOzd6UrTynd5/7x50t7HF7dokKf6aCunIcAAggggAACCCCAAAIIIIAAAgjUEgGC57VkoMuqm7nSelrqV0v7/Eiw/VyVKyhaE6m0wwTPrd8bbuWkHF1nYyfYbyuI7EfeX3+QvvrYWbE78+3S/SBbVjdKzI1pv7XUa6jUbBV3wTPfctLJLlrg/rdc6dotSDSiV3ml7q5XX2rXUeqwW+Z9ZveY3Wt2n73zgvTpW5IF46Ie624iHXeetN5mTqpeC/rYRJXXHg9eol237sbSVntKG2zpBOBtNZ3tYWvP7+I/pFkfSLYSs5TPRZjgud0v1p/Nd5Zsn+oWqzkrJud8J/3+q/TRq9JrjxV3goG9V7a21MYdpZVWrg6eWhsWLnBWflqGj9mzgo9V1DMt0LrVXtJ6m0tNVnLG1+4VC7SmPN5+prBnKInBc6+VwD99Iw3rGXx7iC13l06/3D2xLOzq9eyxt7bZivjsyUiLF0qTL5JsFWyUo6beXVHaFvc1rdd3JjbY+yH9+GamNPT0wt4PXpkBbKKXZVixTCtex0GnSYf0cQe7p98oTRkdvve2vYmtPrdgftT+lUvw3Ct7w1tPS+OHhHeJ64rslP82vtNukO4fF1cNlIMAAggggAACCCCAAAIIIIAAAgjUagGC57V6+EvYeQvuDJogrbGOuxG2h/CovpL9iJzv2PdY6chBUp26mWcuXSzdcZX0XMAVevscI3XpkVmGBe9sn09b0eN3BAmeW0Dg4O7SHkd4B26zy7YVYk/f6ex3Gia4ecZoJwCZftjqqDH98yn6/7tXma88mnvvVNtvte8I99hOvUZ66vbobYnjyi49nbHIvl8sNa398PzAeHctFlCwFXSpPYdTZxSyJUAxjCxQe+RgJ2ibnYXBy27JYsmCaPeMlGz/7rBH+r1vwVC7X/0CM9llW1pfC9ZsvXewttr1VocFfC0A9PPssK0t7PwgwXPztxX4liI711681pLly6RvP5PuGyO947MSNGyL7T1j78O9jpRWbe0OgnmV99sv0ktTpWmTCwvWZZdtAbNOp0g7dwn2zrPAz8/fOfsy257ZYd57VnecwXMLOB99thPozz4+eFmafGH49oUdSzvfa3V32ICdfa4dNcT97ooaEE3vh1fKcXuP3jUs/Hu+pt9dUcYj7mv8JjaEHWOvdvmNu32vsMwFXodXgPiP36Xxg6WPXwvfe78JFmHKLIfguV+GgFyW4bXCX+H1zvviQ+nq0ySbxMKBAAIIIIAAAggggAACCCCAAAIIIFCQAMHzgvi4uCCBPbo5QYp6DdzFvPyIdMNFuVdg5wrA2+rOsQOC/4gYJDjm1dl8wfM11pV6/FOyVbphD1sVeu25zkrhIMfZN7hXAtqK6qtODXK19zleZVqa8hsu9C8zzkBW9JZ7X2mrgvuNlDbezv3vFkiceKY0483qf/NbrR5mr3SvlsRpZEFTC2RZoNL+77CHBSpffdQJeoVJt95xb+mvQ6QvP5YevtZJ2Z7vKLStVr4F0a2+R2+uuQwN+d4Pex8lHXZG8IkAKScLon/4snTz3wubENBhd+nY86RVW+UbAe9/t4kgD0yQnrqjMFMLmO11hNS1t3vFadCW2WSlWy+X3nw66BXxBc8toHnyJe6Avz3v770gXXOud3aK4C0NfmZ22uuwKdutJtv/umuvzDpt0szNf5PsM7aQwy+wOWWMNH1ysJILfR9EfXcFa11xz9rxIOnEi9wTbSzzTpj9xb1a6fW9xM7z++xepZU05Br3hDebVDWsR/SsEN36SweenNnCMBMsbPW6vdvyHZvv4p44GFfadi+bMH3I1/ZC/j07w0C+1PyF1MW1CCCAAAIIIIAAAggggAACCCCAQC0TIHheywa8rLprgZb+oyX74TP7CLKq95j/c1ZZVlVlXu0VBM3X8XzBMb/rcwXPbcVSjyudwE7Uw1bhX3OOZEHwfAfB83xCzr9bquFeV7v367V/sxV2Ywc6AbJcWwLkSvMepBVxBc9tAkmvqyQLMhR6hJ2sEbY+S0/c8yqp3VbBVkXnKt+2d3jhfunWKwoL9gbtQ673w+7dvLMZBC3bzrN06vacf/5emKucdPmH95dspWmUiRPptVmA+I0npRsviRYgtuflxAul7fZ32lXIYeP75O1OVgSbYJDviON5KqfAudeq3Sj7iXul744rwOb1TORLDZ4+jpX07sp3/0X5dy+/uIKyfsHzfz8g3XSpu7U2mazPcKlxVraFQtP7h21HFEe7xus+jyt4bhMfLUtSevr5QrcniNrP7Ovss8cmzqW/+0u9Ij6uvlEOAggggAACCCCAAAIIIIAAAgggUGIBguclHoBaX/36Wzgpvi2NdfbxxQfS0B7egZy4VwTHHTy/e4RkKwe9AucWGLIAhu3rbAGnfEfQVfQEz/NJVv+7pQy3FZmu9O1/Sg9f56Qg90vXbitjJ54VbEKDX4viCPZZ8GnAWGnN9YL3O9+ZYSZr5Csr/d9tIkm/UdIm24e5Kve5YbdmKKRmv/fD8/dJh/R29mov9AhrbwHWIwZK+x7jvo+jtiXqCmt7j9mK7W32LXxiRKrtYSZIFPo8lVPg3PrvtV90lJTMxQwqdr9M2qFT5p22ZJETnH1leu47sJLeXVGfpXzXeb1TgvrlK9sr44Bd45cVwCsIa+cXmt7fth4YNNGdyaHQjDjZ/S/mfZ4vu1B6W+w9uHqb6vfxgt+kn77JN1rR/731+tLgSZJNTEsdtt3R0NPDZZGJ3gKuRAABBBBAAAEEEEAAAQQQQAABBBIrQPA8sUNbQR3zDWQuc9KXZqcwzbVi/etPpGE9w/9wGGfw3ALjturJAgSpw9LLWnpmS2c78+3q1ZT2Y2uH3aTOPZ0gaPYqervegoS3XC69+GDuQSV4HvymzxXMteD4/eOcyQ/ZkzosoJcKrgevzX1mocG+XOnnrTZLzfzJa05q5q9nSPPnOQGMDbd2VgZvsKV/wNVWoI/qJ835tpAeZl5re3EfOci7Tmvrp29Lbz0jzXzT2WrBJpbYKsit9nTa67eH97efSld3D/+8h+2Z1/vBAiP2vGav1rS08h+9Ir3+uLOvuR22p7P1Y9Odcu8BnmvCUHabc217YedaBo43nnDSn9se8baqtWlzacvdpJ07+5taAN32Hr/9n8GVDh8gHXCi9/srtZ/5a49Lbz8rzfvZ2YN7pZWl7f8ibXeAv4k9bzYRyfZBz3UU8jyVW+Dc+um1Z3U5rSi1VbhnXSet1S5zVOyeG9HLeef4HZX27gr+FJTHmfb9yCZVbbZTZntyrZb2Saf1zwAAIABJREFUCrbHsQre77m0zxgL8NpnbRxHMYPn9l6z91v6d7NUOvu5c6Qtd5X2O15qu6n7s8D6Zpkz7Dz7/vfsPdJn78TRY6cMr/3Yw+wpH19LKAkBBBBAAAEEEEAAAQQQQAABBBBInADB88QNaQV2KFd6bFuNOaqvZKtpUocFfo4/373a04JWN10iWZAm7BFn8Dy77h++kq4/P3dKZvvB21aQ2mrnho3drX/9CWnS2bl7RfA83Ki32VAaMM47O4BNdvBKg52e1j1cbZlnFxLss5L8tiywYOMrj0p3Xp07oGx9t5XC627qHfB84ynnfguSMjufg1+gzYKqFjS/7rzc+33bs9Glh2TPaPaYRNkHOl97vf7db3/n9HPN6vUnnf26/faOt/Z36ekER72eczN57Gbp3lG5W5nr3rXVqxZstr2Tzcfv2Hpv6bjzvLN+BNk2I1Vuhz0kW4XcqKm7JnN4cIL0zD3+95KN7z5HOyv4vcrw+gzIrinq81SOgXPrW59hUse9q3tZU/d50GfDb+JGkNXxlfTuCupRTudtsoOzLUmTZpmtsq0hhveUfvza3Vqv4HMcq+Dt2T5nsns/8lxtiWJZzOC5pUXf+6+ZrfrsXWci5GFn+E969OqHvd9t4sC9I6V3no/SU/c1J10s7XpI9X8Ps3VCPC2gFAQQQAABBBBAAAEEEEAAAQQQQCCRAgTPEzmsFdgpvx98rSu2evaGi5zgiwXihkyS1t7I3cn088ISFCt4HnYVr98K3SCpOAmehx11KdeK6OzSbJXcuEHh96X2alXUYJ+V5fesWLDDAqaP3hTMwQK5J1wo7XSQe4/qMMHTfLX57Xsbdt94v6DbW09L44fka0Vh/54veG6TFqZNdvyDTDiwMbSAs9d2FXafjeyTe/WuV7DIemjBastSYavegxzrbOzsQ7/GOu6zbf/1YT2cTAB+h618tFWu7bdxnxF2H3e/QLaVnG/yUJTnqVwD53ZPnHlt5nYMC+Y52SBsTEp9+H0GW9Bu2g1O1g6/o9LeXaW2Dlt/rqw8uZ6hgeOkzXbOrC2uPcMtQ0H2+yGuslMtLmbwPHsii9Vpn7Vm7TXBLsiY2WeETfK8+e/e2xIFKSN1jleWipr4TAzTRs5FAAEEEEAAAQQQQAABBBBAAAEEKlCA4HkFDlpim+wXHEtfUe6XHjjI6sRccMUInlsK24lnSjPeDD5kXmk47epUmlDrp99B8Dy4c+pM+wHcgofb7JP72qDpo4O2IEqwL1W2tXfb/TJrshS7Frh6YHzQFjjnWf9P/Zu040Hu6z74jxOwCxIMzlVrt/7SgSdnnhFlVaPX/q5WapCJJeFU3GfnCp5b0PA/D0s3XhLOyiYtHHe+ewV6vrTpG3SQ+g6Xmq2a2c6oe8C331rqNdSdOt3eu5Yxw9Lp+x1+EyMspf3Es5z09WEOv6wi+SYUhH2ecgXO33jSGctFC8K0PL5z19/CmZDQpHl1mUHe//G1wL8ke19YxoqdDnZnrLBtHkb2dT6r/I5Ke3fVhGmcdVhWi4O7u7fHyPc8en13iCvA7RXYtslZ154nvRvT6utiBc/9Vs7HNWaWwn3CmdLcn6KXuPF2Up/hmSnja+IzMXqLuRIBBBBAAAEEEEAAAQQQQAABBBCoCAGC5xUxTLWkkblWldtewLf9U+o9zJ1m2wKbtuLzkeujQxUjeP7cvdItl4Vvk1ea0CDBE4Ln4a3tilZtJVt5l75HfXZJcaYxt7LDBvtS7Vm7vTRwvHvFcpi9srP75td/C55YMMzKLuTwCmxESdvrF8gI8mwU0n67Nlfw3LZlGNE72h7xfhOGcu3lfmhfqdOp7uBlIfeo36SkfCu+vYKhQVPPe42J32SWfKuawzxP5Rw4N5Pdu0n2GZC+qtWyNFx1aqF3cWHXW3ssRfQOndz3nn0GP3ydNHWSfx2V+O4qTKzmrrbnpmsvqdMp7sB5kMk9Xt8d7L1mmSd++b6wfhQrJXx6q4oVPPd7r3iJ2GQbm6Tw0zfO9hMtWzv/b526uf0K3Qpm9bWlwZOc+lKHTdwc0St39pLCRpWrEUAAAQQQQAABBBBAAAEEEEAAgcQLEDxP/BBXWAe321866RL3akxbWTvvJ2nlNdwdCpv+2Ysk7uC5pdkdN1ia8Ub4AYjaFoLn4a1TV9iey0cOlurWc5fx6w9OENkCmnEdYYJ96XV6BU5txbGl6n7xweit8yrXnrm7hklP3R69XLvSK7BhK+1s/93vPg9Xtq1MXq1N5jXzfpZempo7vXi4Wtxn+wXPzeiha5z/RTn8Ji5YqvTJFznpytMPv8wU+VaW5mubXztyTXLwCtpYPUFWIOdqj19q71z7aQd9nso9cG4uXpOnLLPBDRfmG8Xi/fuqa0rdL5fabeUOnFutQQKAlfjuKp5ofCXbpMPjzpO23de9/YbVkm/rGL9nJ65JSZUcPF93E2nQBGe7IK9j6RInM4dlfPHKuGATTiyrywEn+u+NbpMbXpwq3XRJtHvC2mbbPLTZsPr6KJldotXOVQgggAACCCCAAAIIIIAAAggggEBiBar2PL378sT2jo5VnMDyqip9tPdp+qH9joHaXm/xAm322ESt8s2Hgc73O+nLjp30+Y7dMv658dzv1XHqUDWY/6tv2T9suIM+3vNkLcva+7LF7Jna6sGrVGU/jIY8orblrUPO0dw1035AlWTt6PjAlSFbUH26V5mtPnlJmzx9g2+Zi5uurLe6nKk/WrTKOGf9l6do3bemRW5LsS5c0mglvdN5sH5v6bHv84pKl2ut959R+xdui60JUYzs2Xi769muMW76y7fa6sGrVX/h75HbN7/l2nrnoIFa3CQzSLDGzJe16ZPXRS7XLvxo71P1/UaZ++nW+XOpNvz37Wr94XMFlV1TF3s9k1Z3o9/mqMNDw9R4Xo7tFPI08pPdj9d3m+3pOmudt6Zrg5fvzfjvv62+nt49aIDsnk0/CnnfpMrxHKelS7TxszdqjZnu9Ot+775874d8Y+Z3n9v9veUjo9Tsx1muIoI8T3PW7aCP9z5ZSxo1y7p+uVb/7A1t/Mxk1bWgU4mPdw4eqF/W3jyjFeu99qDavj61xlu2vE49zdqui77Zcl/9Wa+hZ/1Nfp2tLR8ZueJZ8Dsq9d1V4+AhKjTT7zbba8X4uO9pp6AGf8zTZo9NWPE9wO/we3aCfP8J0tyZux6jb7bI3BalTo73SpAys8/xenfZ+6LDwyO00k9fRilyxTU/brDtis+vZfUauMqw+32Tp69Xi+9m5C3fxuqrjp30xTadXd8V7eJCv8e+1fUszW29UUY7yvX7Vl4sTkAAAQQQQAABBBBAAAEEEEAAAQTKRKBK224TPrpXJo2nGQkVsFWQtudrrjTa1nULTD97t3R79ODw/wRtT+bDzsgEtZVEtjo21z7j2x8onXSRVD8rsPDojdKUMdEGKGpbbOW5rQxMPz59u7B0v15l2ipIWxXrd9hKNksjauOYftw3Rpp+YzSTYl5lqYh37uK9ojJVr+3/fPOl0muPx9OSKEa20nfQxMz0rNaafOMRpMW2ovnM66S2m2ae/dm7zv1TyL7nnU+XuvRyt8LSAl9zjvTVx0FaWNpzvJ5Ja9GKfeH7Fta2rfaSTvuHO9uGV9m7HyYdnZXS22ov5H2Tan3YsrudIf0lay97W4l5x5XS8/cVZhK27HzP05a7ORlNmq3ibtfn70mj+zkpl0t9eD2Hlt3gbssAcUfNtq7D7tLRZ+f+HLbPyLEDpR/yBCgr9d1Vs+LBa1t/C2e1+dob+X9uWUaO68+XPnJPfMmoyO/ZCfL9J0iLvd6dK1ZG/016dXqQEvKfc8rfpJ0OzjwvtWd7IZ8vKzLSDJHq1Mks21bzjz4j/FYdtgrdxq1hY3ef3n9RGjMg2metV//j+F6QX54zEEAAAQQQQAABBBBAAAEEEEAAgcQKEDxP7NBWeMf2PUY6YlDu/SIt5fPI3rmD20EZogasvYLnhQaQoraF4HnQ0a4+L9eP2dmlxXm/5Qv2efXEAoDdr5AaNan+1zgDa6ddJu1wYGbNcQRQNtpW6jNcapy5WnpFRTYp4YX7nP2SLdhRrodf8HzqROmhawtrtV9g8ZuZ0rDTpfnzqsv3CiovXCBdd6707guFtWPFntQT3AFmS0s8YYi77N7DpI57Zf53S8dve+2GTcefXfo2+0mnXCpZMDn98JskkOt5Mke/wLmVbX4WZHynDLIgePUj7kBjvrskSGDWJq7ZxCyb/GJjnu+o1HdXvn7V9L9b+vwTLpQ23cE7RXuqPRbcve68YBOTih08P/EiaddDMqXivqeLFTzvdKq0/wmZbbdtKSaeFT5wniqlW38njXtVVWa5ttXP+CHRtvrx+lyIY2JXTd/f1IcAAggggAACCCCAAAIIIIAAAgiUkQDB8zIaDJqSJlBVRzpjlLT5Lt4sts/zHVdLz0+Jhy1qwNoreF7oD8NR20LwPNy9YJkN+o9x9iINcljA6OWHpRsvjbY6LL2OKMFzr1Vwhd5r6W3yCkDEEQzN9yxbG5b9KX35kfTmU84eshb8Kaej2KsnvZ5dW5lvmS9++b5awmuCQxxjZDU0X1Uacq37efDKXmFjam3eYMvMUfIK+EcZR79Avt9qSr/n6ZXp0qY7eq84T2/XFx9Iw3pKixZEaW1816yzsXuP5bgmR+RrpQVmDx/oTIjI2oYk41KbHGYZX6aMluz/DnJU6rsrSN9q4hzb1/rg7tJuh3mvWk61wTKEvP6kdNsVwScjFTt47vW5EufnlvW9WMHzYoxtao/ytdpllm7fL6ZPlu4fF75Wr8+nQrMOhW8FVyCAAAIIIIAAAggggAACCCCAAAKJEiB4nqjhTFhn1ttc6jtCat7S3bFCUlx6MUUNWHsFzwsNdkRtC8Hz4A+ABf/sB/cdO7mvmTdHev8lyValZ6drtZXSt14uvfxI8Lq8zowSPPe6LyxY8sd8ZwuDQo8GDd3bD8SR+tbaZdsJ9BrqBGiDHBZc+fYzJ+Xw649LX35c+ISFIPX6neNlH5eN1Rk0+OP1jMeRHSDV76Dl+92/cQVswpbvd37QMbcMDtNvkB6YEPSK4pznFTyP8z7zarUFyjv3lCzA7ZVOOnWNvWO+/sR5/1mq+zBHJb+7wvQz7nPtc2rPI6TOPfJPALEV0XdcJb3zfLhW+E2Eieu9QvDcPR6H9pUOPMW9+nzGG9LQ08ONn53t9XzZBDTLXGLp+zkQQAABBBBAAAEEEEAAAQQQQAABBEILEDwPTcYFNSrgFcyJe9WS34+PQX489gqeFxrsIHhe/Ftsp87S8ee5g8W2AvrBic7+wrYqfcOO7rbYiuCRfaKnbbUSowTPvYIQxZYq9F5Ob59NhulxpXvP9iB9sBWuFrizlcQv3F/zK4TLOXgex770qTHwSsXu9R7MtdLbUqAXenjt/W1l+gXngwbPLQX+NzOk9tu4A1c2aWbcIGnW+4W2Pvr1NR08txTtJ1+aP/uGBWYfnORMGrIJO2GPSn93he1vHOdbJoDul0sbdPDf19zq+e0X6anbpcduDp4JILt9Xt+z4nr3e4394oXS5IulN56IQyr45KN4aiu8lLabSQPGSrYKPf0I8p3Tq3av76FRyyq8d5SAAAIIIIAAAggggAACCCCAAAIIJEKA4HkihjHBnSB47gxukB9CWXke7EFo1db54drStmcfH70qjRso2Y/7m+wg9bxKatLMfZ6lF590TrRAkpVWKcHzP36Xxg+WPnk9mG2+syxYcORgabsDpPoN8p3t/e9LFkuvPSbdPTx4auJoNVVf5RU8jytdutUSNDhfjGc83cYr0BUmeO6XVj2Kf5i+BgmeW+D81sucALzt7d56fXer4s5oErbfXnu9xxXETG+LrTa3vZf3PDJ3ivY4ArNWbymC53G/u8KOZdTzbSX4Pn+VuvaRGjXxL8WyoLxwn/TwdYW/B8+81plQkn7Edd8Vs+xUe4Nm7og6JnFf57dFRlRzgudxjxDlIYAAAggggAACCCCAAAIIIIAAAiJ4zk1Q3gIEz53xIXgez32aa/9tr5WnFmA64ET3yj9boX7PCOnJ26O1q1KC58XI8mBiLVaT9j1W2uFAaeU1cq+s9BO2wJ5lCXjunmhjEOYqr+C21T+yt/T1jDAleZ9L8NztEmfwPBU4f/2/K139Mk8sXSzdcbX0/JTCxzRKCRttK/UZLjVeqfrqqAE1v/rt2bMMELaVQlWV91kWmH3mTunh6+PJ8lCK4Hmx3l1RxjXoNQ2bSCdcIG23v2SfVV6HZeGwrSzuHSXZBJ44jmKuDvd6juOceGT9r7TgubU5ztX+BM/jeAooAwEEEEAAAQQQQAABBBBAAAEEEMgQIHjODVHeAgTPnfEheB7PfdrpVKlrL6lO3czyLBhuK/geuibzv1swY8gkydKsZh+//iiN7id9MzN82+IKnluQ698PSAvmhW9DkCv+XCq99rj0w5dBzo52jmUA2P4Aaet9pDYbulPp5yrVAknTrpceujZa3UGvChrcDlpe9nlBgz9e70O7/2xvWwsQF3oUmrb9g/9Io/oW2gopzrTtNsnhpkukd1+obpcFJnte6dxz2Ucc2zJEFSh22vY11pX6DJNab+DdwmIEZq0mr/s7Ce+uqOPsdZ1l5bBJDRtv5z2pwdLlf/iKs6+5fR+I8+h8utSlV2aJdi/ccaX0/H3Ra/L7nAvyfSZMrUHfn2HKLPa5ce4Fv/th0tHnZGaRiNu42B6UjwACCCCAAAIIIIAAAggggAACCJSZAMHzMhsQmpMlQPDcAQnyQ2iYlZpBbzSvMvOlZo4SGA7ankLOs5WWvYZKljI1+7C05GMHeq+y7LCHdNpl3il009O8h2lbFCOvAEfcq1LD9KFY5665ntRxL8nc12qXuQrXq04Ljk46S5rxZrFa5J1WPc600HZ/2Sr89MOCuMN7Sr98X/1fvVIgB3k3BJXxet69yvdLO+y3J3nQ+lPn+T0fYfc89wqcp+qwiRr9xzpbKKQfy5dLL02Vbro0bKsLP7+YwXObpNJ/jP/+5rNnSTdeLH3+XuH9yC6htry7osrZJK1+IyXLPOB1WFaU266Q3nw6ag25r/MKvtoVUycWNjHJtkYYNNHJNJJ+xPWeSJWZlOB51M9zr8ldcU6qKs5dR6kIIIAAAggggAACCCCAAAIIIIBAWQsQPC/r4aFxnqkti5GO1evHxyBBKa90mVF/AE0Nd9S2xB089wuQVWLwPFdwYt7P0sQznb2Q/Y5jznH2B85Oc+y3Yj3foxsleH7ACVK3AZltiDOAm6/Npfr3tds7Kd632lOy1ZlexxtPOHvQF+vweiZt7/V//U16eVphtdoqaHt2N9gysxyv4Ecxg0RhA+JBA+1RdGzMbV/yZqtkXu337vF7nvIF//wyUSxcIF1/vvTOc1FaH/0ar2BjHJ93ud5/9g57cap0+z8lW21cjKO2vruCWNrzf/LF0o4Huz9fbCLH+y9KN1xY+L7mudritV2Anf/WM9KEIUF64X3OlrtJ3a9wTzyzbCk3/y16udlXFvO9GF8rM0vyyvIR9buj1+dT3BMUiuVAuQgggAACCCCAAAIIIIAAAggggECZChA8L9OBoVn/FWDluQMRJJAfd/B89bWdVWMtW2fejpUYPO/cQzq4u0e69mXS9BukBybkfuQsaDt4orT2Ru7zggTfs6+KEjzfZj/plEudlNapI64AbiW8cGwMTv27tPku7iDTnO+kEb2kH78uTk+8ghNW09N3OmmUCzn8njOvFOheK3jjugdsa4IBY90TFPwCaF6r5W37gFH9pFnvFyIieU1KshIfvVGaMsZddpTnyUqxoLKtxt6wo7vMLz6QhvWMZ8/voBpe/YgjeH7SxdLOXdzPjU0SuG+M9MxdQVsY7bza/u7KpeY3gcMmMjx1hzRltGQp24t5rNJKGjxJWmOdzFoKXb1sfTukT+Z9t2yZdPcwp29xHZUWPPebMOWVbSSI0YkXSbseknlmoRMfgtTLOQgggAACCCCAAAIIIIAAAggggECCBQieJ3hwE9E1gufOMJYieO63aqzSguftt5Z6Xu1exWquM9+SRp8RLEC23f7SiRdLDRu7H60w5djVUYJ9filw/QKKiXgBZHXCbw/6xQulyRdLtgK9GIdf8NxSXFtqdas/6rFLF+m486R6DTJL8BrXHTtJJ1wk1c86N44g/j5HS0cOkerUyWyH3+ptr0B+XIGxo8+W9v5rZjtyTRKI8jylSt9kB6nnVVKTZpn1WV+CTKyJOu5+13l95lmAe/qN0Wry65/tOX7r5dLLj0QrN8xVvLu8tVq1dSasWEr99CNqRpMwY5J97oBx0mY7Zf5XWwltk2FsIkmUw2t1dTGypcQdPK9XX+o3Slp308xe//S1NH6w9OuPUTSqr/GbMPXZu9JVp4afLOE1kSnu1f2F9ZirEUAAAQQQQAABBBBAAAEEEEAAgYoTIHhecUNWyxpM8NwZ8FIEz7udIf3lZPcNV0nBc79gq/Uqyl7Zfis4Lb3uYzc7qwSDHFGCfbZazfa8zl4l+8WH0tDuhQVw228j9RkmNWle3Xrr05RR0mP/CtIj73MsINu5Z+a/LVko3X6lkxI4yuG5+nqRdNPfpFenRykx/zV+wXNbaT1+iDTjjfxl+J3R80rJVuamH36TAfyCkN9+Kg09PXpqZ7u3LIi36Y6Z7bCVydedK737grv1fpNrPnzZCbhFXS1rGQbsPrf97tOPuT852QW++9zdlijPU3opftsy2F7T4wYVvpI+zN3hFQiLOjnCxtXur633yWxBTQdnK/HdFWbMop7brb90wImZK7Ptvfvyw9KNl0Z/hqK0x2uVuLXlgfHStBvCl2gTAixby2ptMq8tdDW7V0viDp5bHV5l2oST6y+Q3o742ZVqu19mjajPefb35Dg+u8OPOFcggAACCCCAAAIIIIAAAggggAACiRIgeJ6o4UxgZwieO4Na08FzvwCWtaWSgue+e5VHXFVqQTrbi9mCmNlHmH2Sowb7Du0rHXhKZrBl6WJnBantWxz1sJXPexyeeXUcKwS99jq2WvLtRZ2rH16rr+NIbZ2rTr/guV3z3L2Of5TDb1Ww3/PuF+Qu9B7wmjyR773j944odEKB30p8y+5gEwS8gvJRn6fUmOV6rm3P6TEDai6Q6TU5JGoKZr9U/DbZwzJuFJIxIez9XmnvrrD9C3u+3z0b5LM+bF1Bzve7V6Jm1/B7jqMGiHP1oRjBc79MHJbdZNI5QUS9z/Gb0BI1MN98VWnItdKa61XXV+xMLNF7z5UIIIAAAggggAACCCCAAAIIIIBAxQgQPK+YoaqlDSV47gx8kB/UbbWmBcHSj6h7Qe/eTTr6LHcqaSu7UoLnudKsF7Kf8Y4HOWm2vdK3f/2JNLxX/hXAUYN9fkHO2bOcYNicb8O/KNbbXOo7QmreMvPaOFYI+q2w89rPO2jLvYKLuVZIBy0313m5gudRMhhYXbZ3fd+R0ibbu2vOFZDf73jp8AHu9OpR72kL5pwxytlLPvvINzHAa9KFlfHmU06AKezqcwvI22rVtTfKbImlUL93lPTELd6jFPV5Si9tp87S8edJ9Rtm1mETE+64Wnp+Shx3Uv4yvJ6ZqNklihWwzt8L9xmV9u6K0scw13gFl23F8PTJ0v3jwpQUz7l+E3OiBHXt3WZ7qK+/RWbbbELWtedKNiElzqMYwfO120uWyj77c3HBb9Kks6WPXonWA7/vJVGzh1g7bUJfs1Wq25MrS0e0VnMVAggggAACCCCAAAIIIIAAAgggUOsEqrTdtstrXa/pcOUInHW91G6rzPbaKtObLUXzo/H1w4Jjh/bLLO/7L6URPXPvb7n9X6QTbQ/itICL7RM6so/01cfR2he1LfYDsgV20w9Lz3vPSOmp24O3xdKtDhwnrb6O9zW2R+7ki/zLs0DWoElSq3Uzz7l/bPR9e4O33jlzxUrS8dKaHivE7cfva86J/uO3BRksfbtZV1VltsyCHy9Nde7PXEdUI6u730h3oNPqtZTlVu/SJcG1LK29Bc432tbdDwviWMreQg7zHzRBarFaZim//SxNOFP67J1wpVt7LbhqqyTTjxXBgt7SbI+U3uFq8D7b65lMP/OT15303osWBK+tcw/poNOkOnUzr7GV22bjlwrens9Blg45a5/kFemeH5FuCpnuOWo7rNUWEO09NDPdv/13e+88cr300DXBPXI9Vz9966Rs95scEvV5Sm+d1d/jn+4U53bOj19JI/tGm5wSXMA50+uZ+fk75/7+8etwpQ25xj2hKmpZ4Wp2n11u766jhrgnaVirbcLZPcOl+fMK7XHu6+17wy5dM8+x4PKEIZK9T0px7NxFOu5c96Q5y/owpn/w99s+x0hHDHS/22xLB5vkFXZSTT4Lr+8+hX4Ps/u1/xj3VhbWli8/dLamsDrCHPbuPmN05irxFe/LZdLD1zr/C3tss6908qXOZKzUYe2zLB01mVkibLs5HwEEEEAAAQQQQAABBBBAAAEEEChzAYLnZT5Atb55BM+dWyBIIP8w26P8JPctEybwY0HOnldJG3Twv/XKPXieL7j9+L+C703up5BrgoGt1LvtCieQ6XcUEuyzVN89rpSaNMss3YKntuLXgqdBgrgWiO5+ubTFru5JABakHN3Pue8KOWwsLICXvU+7lWmBc1vBZ4HvIEe9+s5EFVuZmz1poVhBmVS78gXP7TwLdk88K39AxUxs5bilBc4OnFs5+Z4vO8f2St7/BLeDBa2n3yhNnRQsQGVtOKSvdxaFV6ZJky/OXU6ugLM9B3deLb34YP7RzWVigSWbyPHghOI8T+mlWhaGPsPdq02DTorJ39P8Z1gQzLKIrLtp9bkrtoQ4z3vveb8SV1/bmbiyauvMM376xrnHrE9xHzbmNt5+QcVyend5fbcI+llbqJvXGFunvnwUAAAgAElEQVSZlsXCJl8VI+j551Lp9SekH3K80/0mJ4WZmGOTHXteLVk68fTD7g2b3PX644Xqua8vRvDcavGaHJmqPej7PnX+Ohs5n9tekxItY41NjgkbjLeyDz5d6tIz08SewXwT+OIfBUpEAAEEEEAAAQQQQAABBBBAAAEEEiVA8DxRw5nAzhA8dwY1SPB8y92k0y6XGjVx3wiW1vumSyTbv9Tv2HQH6bjzpdXaVJ9hq/zr1s9MEZ0vuFdIYDiOW9hWhB97rndA0FJbW1r1IMHlfG3Z6WAnfXt2mme7zrxtpV6xVspaENlWCWYHka1uq9OCpy9P8w58WqByqz2lIwdJNgkg+7AArF0/7YZ8AsH+fb/jpG4eacbt6rk/StMmSy/cl3vFvK1wTq0Uze5zMTJRZPfMK3huQd06dTLPNPu7R0hvP+ttn6sfqbELMmnB0ptbYDQ7vbmVYYEuC+zcPdw/+8Wqa0rHXyDZM2/3Q/Zh42IrRC11f76jzYbOCs0Wq3vfS28+Ld07Uvp5tndJltrZnlfri9f9HCSwFOc7p2tv6cBT3GNrAewbLpDeeS6fSOH/fvTZ0l5HVZdjYzpltGQTf4Ielk2i9zCp8UpBryj8vCCrfcvl3VXK4LnfxIbCR8C/hKDvyW33dyYpZW9LYp8LL06V7rjS/129Qyfpr2dJTZu722ETu675v2CTesI6FCt4nmtykLXRJjvY5+Rz9/ib2IREm9S466He30kKfa/0Gip13KtazDLP3HGV85nKgQACCCCAAAIIIIAAAggggAACCCAQWYDgeWQ6LqwRAYLnDnOQ4LmtZrN0ztn7jKYGyn78tuC5rfya8abzX+vWc/Zcth+9W6+fGUib97Pzo7D98JseIC7n4HmuFeGF/kidfcPbD+unXOrYeR25Vu4WGuzzS7ee3g5L//3VJ9Ks96UVkyDqSW03lWx1bROP4Ebq2o9fdVKQx7X6MVegN1WnrUr87nPJJjdYSnc77J6zttqKvVztLWZQJtU+r+C5bRux5e7ek1XS7e25W2djZyWx7UvrFSC2eoJkLEgfX78VnqlzLDXyL99Lsz6QbD9dO2xijL0fLHjnteo9SjvsmlwTVuzfzcBSjtv7x1Y+27FWO2m9zaRVWnkH8O0cewdNOkv69O3cHzeFPk/ppfutvrVz4px8k6tHXite33pGmnhmbof0f93tMMmC8JaxoaaOIMHzcnl3lTJ4XoqJDUGD57kyt9h9ZAFj+w5h7z/7jMj1HSJ13+WbTFbo/Vms4Lm1yy/VenqbzXb2F9Ivs50JR/ZutXf+mm1zv9+ibG+RXq9NUhh8jWQTmFJHsbcwKXSsuB4BBBBAAAEEEEAAAQQQQAABBBCoEAGC5xUyULW2mQTPnaEPEjy38/xWjYW9gSzQfNvlzirW7D3dyzV4nmuVmPXj2budFVlxHrave/+x3iu4ly6W7hwqPT/FXWMcwT77Ud/2K7cgZFxH2FS0QevdcGtnOwALHsd5WDDTVjP6rfCPqy6v4Pn9Y529gb32LQ9br60WtBWMYfe8zRe0rql2WD1+e6eHbUPq/NQ76JXp+UuI43lKr6XDHtKp/3BPjAiSQj5/a/Of4bUy2YJyw3sE34s7yFYD+VsS7owgwXMrsRzeXaUMnudKBx5OPPjZQYPnVmKQCQ5Baw46ASZoeV7nFTN4bvXlSrketd32zn/0Rumha6OvxveahFHsLUyi9pfrEEAAAQQQQAABBBBAAAEEEEAAgQoTIHheYQNW65pL8NwZ8qDBczvX9sDsdGr0FYfz5zmBc9sf1etH/nINnu9zjHTEQO8VtUFSP0d9uHbvJv31TCeQmn347R0eV7DPUsKe/k/JViH7rWgO0i9bpfzev6UbL4m272qQOnY4UDr2PO+V2kGuTz/HJkPYauRr/y/4nulh60g/3y94bvuLF/q8WZDYAvHP3BWthbZdwwkXuvfpDluatcP2KLc9l6Melmr80H6Fj7Gljbf91j96JVhL4nqe0mvzSy8+b440frCT0aGYR3Y65j9+lyYMkT55PVit1v5dugY7N66zggbPrb5Sv7tKGTzf/wSpW//C3tlhxyxM8NzKtowhFpTefJfo7bRn5V9/l959IWxrw51f7OB56n49+W9Opp5CPmutLPuOZe9ay05TyGHf82ybiVR77HPxwQnxbblSSNu4FgEEEEAAAQQQQAABBBBAAAEEEKhwAYLnFT6AiW8+wXNniMMEz+18SyV+5OBwK33th1cLMt98qZPu245KCZ7byrB+o52ATPYRd7r27PLz7Yv6wX+k8YMy90SNM9hn9e95hBPEjbKy2wIcj1wvPXtP9BVwQV9ENk4nXuy/v3WQcixtsK3Qron2ptqTK3hu51j69mP/z0nRG/RIPW+3XeGkMy/ksPvegqWb7uifjt2vfJs48eEr0i3/8N+XPEzbbIxtP/V1N/FPx+5Xnq3GfO0xZ792C8QGPeJ8nlJ15toC4v0XpbEDi/u87NxFOu7c6kk5dr9Mnyw9MD6YildAMdiV0c8KEzy3Wkr57ipl8LwUWQHCBs9tfCzlv2WU2Pto7/26a+qdku+OrIngeep+3e1QJ9tImHd9qv2Wpv2jV+N711rWm812qtaxz/JR/aRvZuQT498RQAABBBBAAAEEEEAAAQQQQAABBPIIEDznFkEgqQKWetV+pN/10Nx7LdsPurbf9OP/kl6eVtyAUFKty6FfFuiw1fc7d5Zatc0dRLUg5fezpCdvd1a/2f+/Jo8NOjgBCFsx33il/DVb4MfSVj93b2nam7+FTqDJ/Pc4XGrZ2j9wbNa2avnRm5zV/ha8juuwbQQ6nSbZanTbJz7XCknbl91WMT98nfTVx3G1oLqcoGNsQWGbEPHeC9JD18QTwI+/NzVfogXvB02UVluruu6Zb0nDesR7z9R8z9w1lvrdZftTDxzvrLYOO1GtHPyK3QabnGOr5W1Snk3Q8nuvLFks2T36yHWSbQGS1MMmfWyxq7TfsdJ6W+SeWJB6v73xhPT0Hc79FcfhtbUDKdvjkKUMBBBAAAEEEEAAAQQQQAABBBBAYIUAwXNuBARqg0DT5tK6m0rrb1EdVLU9ue0H7q9nSosW1AaF2tNHC0ZZAH3DjlKzVav7/dvP0sevOT/gxxm0LUTW7s0115fab52Z+t4mddiK7O8+k379sZAaav5ar+fN7C2w9P0XNTNZwcu1VKa2Mrz1Bh7vnzel2Z8H38e75keytDUed55k20KkDlvZPfoM6YsPStuuYtZeincXwfPgI2rPctvNJDNLHeX4uRK8R4WfaRNc2rTPNFnx/aqI77fdDpOOPrt6ex6r79YrCtt2o3AJSkAAAQQQQAABBBBAAAEEEEAAAQQSI0DwPDFDSUcQQAABBBBAIDEC7beReg91sgjYETZ1e2IgityR9OD57FnS8B7SvJ+LXCnFI1CAQHbK9m8/k4adHm67iwKq51IEEEAAAQQQQAABBBBAAAEEEEAg6QIEz5M+wvQPAQQQQAABBCpPwNJD9x/j7GWfOiwbw4he0uKFldefcm2xbXNw2uVSoybSp29LV59Wri2lXQg4q9wHjJWat3Q0mFTDXYEAAggggAACCCCAAAIIIIAAAgjELkDwPHZSCkQAAQQQQAABBGIQ2P4v0okXSfUbOoUt+kO64QLp7WdjKJwiVgh0OlXq2tvZy/uZu6Q7rgIGgfIVOKSPdOAp1XvPz/3R2c7hm5nl22ZahgACCCCAAAIIIIAAAggggAACCFSYAMHzChswmosAAggggAACtUSgQSPpjNGSpXBPHW88KV1zTi0BKHI3GzaRBk909vFmYkKRsSm+YIGmLaQh10prbeAUZavOn72bCR8Fw1IAAggggAACCCCAAAIIIIAAAgggkClA8Jw7AgEEEEAAAQQQKFeB7NXn8+ZIo/pJ38wo1xaXf7tWW0vquLe026FSq/WcVbzvvyiNHSgtX1b+7aeFtVNg5y7ScedK9Ro4/WfVee28D+g1AggggAACCCCAAAIIIIAAAggUXYDgedGJqQABBBBAAAEEEIgoYHuf9xspbb5LdQHPT5FuvTxigVyms66X2m1VDTF7ljSmvzTnW3AQKE+B7CwUtur88X9JU0aXZ3tpFQIIIIAAAggggAACCCCAAAIIIFDBAlV79uyxvILbT9MRQAABBBBAAIFEC/zSZhN9sF9PLW3QZEU/G/02Rx2mjVLjud8nut/F6txbXc/W3FbtVHfpIq322Rtq9/Ldqr9wfrGqo1wEChb4od32+niPk7SsXv0VZdmz3/Gh4Wqw4NeCy6YABBBAAAEEEEAAAQQQQAABBBBAAIFMgSrtsB3Bc+4KBBBAAAEEEECgnAVOuEjaqbOTYtxWnT53j3TnVeXc4vJtW8u1pKVLnLTXHAiUu4CtOu83Wtpwa6elSxdLdw2VXriv3FtO+xBAAAEEEEAAAQQQQAABBBBAAIGKFCB4XpHDRqMRQAABBBBAoFYJtGwt9R0trbme020L/Fqq8W9n1ioGOotArRPY7i/SCRdK9Rs6Xf/gJWncQGn5slpHQYcRQAABBBBAAAEEEEAAAQQQQACBmhAgeF4TytSBAAIIIIAAAggUKrBDJ+nYc6UGjZ2SXn5EuuniQkvlegQQKFeBhk2kgROltps6LWTSTLmOFO1CAAEEEEAAAQQQQAABBBBAAIEECRA8T9Bg0hUEEEAAAQQQSLhAevr2hQukyRdI7z6f8E7TPQRqqcBB3aWDTpfq1JGWLJJuu0J6+eFaikG3EUAAAQQQQAABBBBAAAEEEEAAgZoRIHheM87UggACCCCAAAIIFC5Qr760Rlupbl2nrHk/s3d34aqUgED5Cdiz3mo9J3BuhwXPv/+SdO3lN1K0CAEEEEAAAQQQQAABBBBAAAEEEiZA8DxhA0p3EEAAAQQQQAABBBBAAAEEEEAAAQQQQAABBBBAAAEEEEAAAQTCCxA8D2/GFQgggAACCCCAAAIIIIAAAggggAACCCCAAAIIIIAAAggggAACCRMgeJ6wAaU7CCCAAAIIIIAAAggggAACCCCAAAIIIIAAAggggAACCCCAAALhBQiehzfjCgQQQAABBBBAAAEEEEAAAQQQQAABBBBAAAEEEEAAAQQQQACBhAkQPE/YgNIdBBBAAAEEEEAAAQQQQAABBBBAAAEEEEAAAQQQQAABBBBAAIHwAgTPw5txBQIIIIAAAggggAACCCCAAAIIIIAAAggggAACCCCAAAIIIIBAwgQInidsQOkOAggggAACCCCAAAIIIIAAAggggAACCCCAAAIIIIAAAggggEB4AYLn4c24AgEEEEAAAQQQQAABBBBAAAEEEEAAAQQQQAABBBBAAAEEEEAgYQIEzxM2oHQHAQQQQAABBBBAAAEEEEAAAQQQQAABBBBAAAEEEEAAAQQQQCC8QNXqB+y/PPxlXIEAAggggAACCCCAAAIIIIAAAggggAACCCCAAAIIIIAAAggggEByBKq04w4Ez5MznvQEAQQQQAABBBBAAAEEEEAAAQQQQAABBBBAAAEEEEAAAQQQQCCCAMHzCGhcggACCCCAAAIIIIAAAggggAACCCCAAAIIIIAAAggggAACCCCQLAGC58kaT3qDAAIIIIAAAggggAACCCCAAAIIIIAAAggggAACCCCAAAIIIBBBgOB5BDQuQQABBBBAAAEEEEAAAQQQQAABBBBAAAEEEEAAAQQQQAABBBBIlgDB82SNJ71BAAEEEEAAAQQQQAABBBBAAAEEEEAAAQQQQAABBBBAAAEEEIggQPA8AhqXIIAAAggggAACCCCAAAIIIIAAAggggAACCCCAAAIIIIAAAggkS4DgebLGk94ggAACCCCAAAIIIIAAAggggAACCCCAAAIIIIAAAggggAACCEQQIHgeAY1LEEAAAQQQQAABBBBAAAEEEEAAAQQQQAABBBBAAAEEEEAAAQSSJUDwPFnjSW8QQAABBBBAAAEEEEAAAQQQQAABBBBAAAEEEEAAAQQQQAABBCIIEDyPgMYlCCCAAAIIIIAAAggggAACCCCAAAIIIIAAAggggAACCCCAAALJEiB4nqzxpDcIIIAAAggggAACCCCAAAIIIIAAAggggAACCCCAAAIIIIAAAhEECJ5HQOMSBBBAAAEEEEAAAQQQQAABBBBAAAEEEEAAAQQQQAABBBBAAIFkCRA8T9Z40hsEEEAAAQQQQAABBBBAAAEEEEAAAQQQQAABBBBAAAEEEEAAgQgCBM8joHEJAggggAACCCCAAAIIIIAAAggggAACCCCAAAIIIIAAAggggECyBAieJ2s86Q0CCCCAAAIIIIAAAggggAACCCCAAAIIIIAAAggggAACCCCAQASBql17nL48wnVcggACCCCAAAIIIIAAAggggAACCCCAAAIIIIAAAggggAACCCCAQGIEqrTTjgTPEzOcdAQBBBBAAAEEEEAAAQQQQAABBBBAAAEEEEAAAQQQQAABBBBAIIoAwfMoalyDAAIIIIAAAggggAACCCCAAAIIIIAAAggggAACCCCAAAIIIJAoAYLniRpOOoMAAggggAACCCCAAAIIIIAAAggggAACCCCAAAIIIIAAAgggEEWA4HkUNa5BAAEEEEAAAQQQQAABBBBAAAEEEEAAAQQQQAABBBBAAAEEEEiUAMHzRA0nnUEAAQQQQAABBBBAAAEEEEAAAQQQQAABBBBAAAEEEEAAAQQQiCJA8DyKGtcggAACCCCAAAIIIIAAAggggAACCCCAAAIIIIAAAggggAACCCRKgOB5ooaTziCAAAIIIIAAAggggAACCCCAAAIIIIAAAggggAACCCCAAAIIRBEgeB5FjWsQQAABBBBAAAEEEEAAAQQQQAABBBBAAAEEEEAAAQQQQAABBBIlQPA8UcNJZxBAAAEEEEAAAQQQQAABBBBAAAEEEEAAAQQQQAABBBBAAAEEoggQPI+ixjUIIIAAAggggAACCCCAAAIIIIAAAggggAACCCCAAAIIIIAAAokSIHieqOGkMwgggAACCCCAAAIIIIAAAggggAACCCCAAAIIIIAAAggggAACUQQInkdR4xoEEEAAAQQQQAABBBBAAAEEEEAAAQQQQAABBBBAAAEEEEAAgUQJEDxP1HDSGQQQQAABBBBAAAEEEEAAAQQQQAABBBBAAAEEEEAAAQQQQACBKAIEz6OocQ0CCCCAAAIIIIAAAggggAACCCCAAAIIIIAAAggggAACCCCAQKIEqjY66sjlieoRnUEAAQQQQAABBBBAAAEEEEAAAQQQQAABBBBAAAEEEEAAAQQQQCCkQJV23ongeUg0TkcAAQQQQAABBBBAAAEEEEAAAQQQQAABBBBAAAEEEEAAAQQQSJYAwfNkjSe9QQABBBBAAAEEEEAAAQQQQAABBBBAAAEEEEAAAQQQQAABBBCIIEDwPAIalyCAAAIIIIAAAggggAACCCCAAAIIIIAAAggggAACCCCAAAIIJEuA4HmyxpPeIIAAAggggAACCCCAAAIIIIAAAggggAACCCCAAAIIIIAAAghEECB4HgGNSxBAAAEEEEAAAQQQQAABBBBAAAEEEEAAAQQQQAABBBBAAAEEkiVA8DxZ40lvEEAAAQQQQAABBBBAAAEEEEAAAQQQQAABBBBAAAEEEEAAAQQiCBA8j4DGJQgggAACCCCAAAIIIIAAAggggAACCCCAAAIIIIAAAggggAACyRIgeJ6s8aQ3CCCAAAIIIIAAAggggAACCCCAAAIIIIAAAggggAACCCCAAAIRBAieR0DjEgQQQAABBBBAAAEEEEAAAQQQQAABBBBAAAEEEEAAAQQQQACBZAkQPE/WeNIbBBBAAAEEEEAAAQQQQAABBBBAAAEEEEAAAQQQQAABBBBAAIEIAgTPI6BxCQIIIIAAAggggAACCCCAAAIIIIAAAggggAACCCCAAAIIIIBAsgQInidrPOkNAggggAACCCCAAAIIIIAAAggggAACCCCAAAIIIIAAAggggEAEAYLnEdC4BAEEEEAAAQQQQAABBBBAAAEEEEAAAQQQQAABBBBAAAEEEEAgWQIEz5M1nvQGAQQQQAABBBBAAAEEEEAAAQQQQAABBBBAAAEEEEAAAQQQQCCCAMHzCGhcggACCCCAAAIIIIAAAggggAACCCCAAAIIIIAAAggggAACCCCQLIGqbU85eXmyukRvEEAAAQQQQAABBBBAAAEEEEAAAQQQQAABBBBAAAEEEEAAAQQQCCdQpV12JngezoyzEUAAAQQQQAABBBBAAAEEEEAAAQQQQAABBBBAAAEEEEAAAQQSJkDwPGEDSncQQAABBBBAAAEEEEAAAQQQQAABBBBAAAEEEEAAAQQQQAABBMILEDwPb8YVCCCAAAIIIIAAAggggAACCCCAAAIIIIAAAggggAACCCCAAAIJEyB4nrABpTsIIIAAAggggAACCCCAAAIIIIAAAggggAACCCCAAAIIIIAAAuEFCJ6HN+MKBBBAAAEEEEAAAQQQQAABBBBAAAEEEEAAAQQQQAABBBBAAIGECRA8T9iA0h0EEEAAAQQQQAABBBBAAAEEEEAAAQQQQAABBBBAAAEEEEAAgfACBM/Dm3EFAggggAACCCCAAAIIIIAAAggggAACCCCAAAIIIIAAAggggEDCBAieJ2xA6Q4CCCCAAAIIIIAAAggggAACCCCAAAIIIIAAAggggAACCCCAQHgBgufhzbgCAQQQQAABBBBAAAEEEEAAAQQQQAABBBBAAAEEEEAAAQQQQCBhAgTPEzagZdudJs2lbv2lVdbMbOLC+dKUUdKcb4vT9H2OlTbfxV32C1OkN58qTp2VUmq7raQDTpbq1a9ucb7x8BtHPIs76gd1l9p1dNfx+6/SlJHS3J8Kr9/vWYmzjl0PlbbZz93WRX9ID02Svp1Z/W+Vdq9tvY+0W7fMvv0yW5oyWlowr/DxyVdCqevP1z7+vXCBlmtJ3QZIjZqW7j4rvBfhS+g2UGqzYfjrglwxf670zQxp1vvSrPckexeVy+H1TBfatkULpK8+lj57p/z6W2jfaup6r+dw6RLpsRulT9+uqVZQDwLFEYjyt0FxWkKpfgK16fteVR2pSy+p7WaOhv29Y3/32N8mHAiEFajfQDqkr9S6nXOl/f5074jy+u4Xtk+cjwACCCCAAAIIIFBUAYLnReWl8P8JtFhNOmOstMa6mSj2w/W4AdLXnxQH64SLpO0PdJc9dYL0+L+KU2ellLrt/tKx50n1G1a3ON94+I0jnsUd9QNOkg7uIVVVZdazeKF0y9+lt54urP4GjaQB46V1NnGXs2SRdNvl0uuPF1aHXd1npLTJDu5yfvhSGtMvcxJApd1r+58gdemd2TevfhWu6F1CqesvVr8ot1pg7Y2kvqOkpi1Kd5+VYjwGTpQ26FD8mpcvk36eLb34gPTcPaX/MdXrmY5TIdXff98vPX2n9OeSOEtPbllez2Gcn5PJlaNnlSAQ5W+DSuhXktpYm77v7dBJ+uvZzt+qy5dLT94qPTi+sNGsW19qta7UvKUTlK9TV1q62Jn8ZMHUOCYkB21hw8ZSyzbOd5xmq0h//C599rb0/Rel/Q5i3zN3PFiy9tlhLq9MC9qr/Oetvo609b5S3br5zw17xm+/SK88ItnfyF7HFrtJJ10iNWzi3FOvTpduvUyy70QcCCCAAAIIIIAAAghkCRA855aoGQGC5zXjHKaWKD+QVVpAM4xHOZ/bfhup+z+lxiu5W/nELYX/kLTuJlLvEe6gXKo2CyTdM7wwoZXXcCbQrL62u5yPXpHGD8z875V2r5X6x8xS11/Y3cHVQQQIngdRiuccW9U27XrphftK94NqsYPn6VLl0N94Rq74pRA8L74xNZROIMrfBqVrbe2subZ837MJ931GSKu2dsb5m5nS2DMkm+gd9rCy9jtB2nRHqfmqkq1o9zsW/yHN+kB65g7p/Zfi/w5gAek9jpB2OURadU3vtlhQ9/dfpNcelZ68TZo3J2yPCzs/+z1g2WpG9iqszPSrd+kqHTlEsokMcR/5Ji7b2J/6D2mrvZyabbzvvEp69dG4W0J5CCCAAAIIIIAAAgkQIHiegEGsiC4QPC+/YYryA1mlBTTLTz1ai/zcrTSvwHPYWvY8UjpsgFTH58ekrz6SRvXxn8UfpD6/CQD2A9HD10iP3ZRZSqXda6X+MbPU9Qe5BzinMAGC54X5hb3a3k0fvCTdeGFpVoDVZPDcbGzVlW1nc/sVpelv2PEp1fkEz0slT701IRDlb4OaaBd1VAvUhu972QHOZX9K94+Rnrkr3J3QdnPpsH7S+lvmDpj7lfrL99L0G6SXpoar1+ts65Ntw2V/c2Vvv5OrdAvuvvSQdP/YmssQk525L+7g+YGnOhbFOPIFz63O9beQul/prPa34/tZ0tj+NZt1oBh9p0wEEEAAAQQQQACB2AUInsdOSoGeAgTPy+/GiPIDWaUFNMtPPXqLbOV5hz3c1wf5kSBfrX5lp66zVR4TBklffpSvJP9/tz3VbZ+57NTztgfvjRdJ77+YeW2l3Wul/jGz1PVHvzO4MqgAwfOgUvGdZwH0j1+Vrvu/wiYPRWlRTQfPrY2kMM0/UgTP8xtxRuUKRPnboHJ7W5ktrw3f99LTtdso2d8fY/oGn9hlgWpz+svJmduTRRnxOCaWWYp4W+28fgf330FB2/TVx87fSz9+FfSKaOd5/f0Vd/Dcb1u9aC3OvCro38XpbbDvPi9Mke4eFkcLKAMBBBBAAAEEEEAgQQJV2556yvIE9YeulKnAkqYr65NDztbCldfMaGG9hb+r/YND1eSnL4vS8ln7dtecjXdxld3mP/dozTceKUqdlVLoz+131Bd7n6Jl9Rr8r8n5xsNvHPEs/qh/3/FAfb3LkZIy9z2vu/gPtZs2Rs2+iRbYXtKkuT455BwtXOW/aRE9ulK1fDm/AaYAACAASURBVJnW/vcdWuOdJyJ39PP9e+jn9ju5rm/062xt9MBVqj//14x/q7R7bfY2B+mbnY7I6INf3yIj5riw1PUXo0+UmSmwYLV1NaPrmVraKHP7hpq8z0oxJh8fdq5+b90+o2p7JzWe87Xq2uSbiMfyOnW1cOVW+rPhSlrul3XD3rjLlqn161PV+tUHItYU7TKvZ9pKavD7HDWc+2PoQpfVb6iFLdbQn7bPZ9bnSHphpepv6A6V6AKv57DO0sVq+/RkrTrj5RK1imoRiEcgyt8G8dRMKUEFkv59z77jfNL1LP2x2jorSKr+XKp1n79Vq33wbDCiqip9uccJ+mnTPXJ+tgcrrPqslb79RO2mj5X9rRzmWNxsNc08eID+WLVNmMs8z230y3dq/9AINfjtp4LL8ivghw776+td/ppht9J3M7TxfVfEVqfX97q4Cg/6nXj+mu00s9MZWtq4+Yqq6y6arw2njZGNMwcCCCCAAAIIIIAAAimBKu26C8Fz7ofiC9gs5n5jpTWcP4T/d9iKVtvr+Osi/aFy/IXS9ge6+zd1ovTEv4rf73KuwVaXHHNu5oz8fOPhN454Fn+kN9zae99zmy3/4HjpqduitcGv3OzS3n1Ouu7caHU0ae7sd75WO/f1fuVW2r1meyl2ydoP8IevpLH9aiYNYKnrj3ZncFUYAXt+TrtcsufJVlU1auL8vzV5n4Vpb1znDpggbdAhs7Qli5z04q8/XngttiJsv+OlnbtKDRp5lzf3J2niYOnbTwuvL2gJXs+0XfvqdOmWvwctxX2efQ87qIfUYXf//UZL0d/oParZK23leZ+RUtMW1fXGeT/WbG+oDYFMgSh/G2BYswJJ/7534CnSX06t3krK9jof1z/4XueWEtxWnNep6z0u9nfTgnnS9184n+kL50v2Xrd90VdZI3d695lvStecFXwFvH2nOP0qaaNt/dtie5vbamlrl2XnsnastIr/CvWwbQhzd9rfXn1HSa3Wy7zKVp6P6h2mJP9zm63q/E3Yqm085WWXEuY78Sn/kDruXV3C289Kky+If5/74vSUUhFAAAEEEEAAAQRqQIDgeQ0gU4UkgufldxtE+YGs0gKa5acevUW5AtCvPybdfGm0svc/UTq4R/40gmF+jMhuyVobOj/GrLRy5r+k9jt//OZobS+nq0r9Y2ap6y+nsagNbUkP4BXybFaCVbGD5ymDjbaTbMKdfc5lH/ausgl3D02qObFiBc+D9NfO+ff90l1X11x/K6UmgueVMlK0M4pAlL8NotTDNdEFkvx9b9XWUr8xUsv/ZsNatkx6cJz09B3BvOxz/NTLpMaZGXpWXGyf47Pek2zC96dveZe3SivpkH7+k8usPfY3yyPXBmuP/Y1le3t7BfJtUsC9I7zb0nYz6aizpDbt3X+fWT9swrRNnI7zqFtfOvY8yd4B2VtsxRk8t8B8v9GSTVxMHeZ6/2jp2bvj7FH+stp1dCamN2nmnGvZjG6+RHrv3/mv5QwEEEAAAQQQQACBWiFA8LxWDHMZdJLgeRkMQlYTovxARvC8tOPY/QppS499z23lxJh+zkqKsEfvEdImO2Re9edS54ee9B9P7AeFmy52700epD5b0XnkYPcqxz9+d/YStlUUlX6U+sfMUtdf6eNXae23H1Z7DXd+8IvzR81ydKip4Ln1fet9pGPP916B/sUH0tgzam7v82IHz62/tqLfAg22Eiz7SPqkjKj3OsHzqHJcVwkCUf42qIR+JamNSf6+17mnZP1L/f0x5zvnc/fn7/KPoGXi6T1c2nh797mWHeTRG6Unbgm2qnjzXZzvAtmTfq3koJlZLMuL/Y1lEwLSDwt+z3hDuu6c3CvYcwWz582RJlg2nJn5XYKckStYb9fH+T3TK+PZ4oXSrf+Q3no6SGvjO8frnvnwP9Kks4LdJ/G1hJIQQAABBBBAAAEEylSA4HmZDkzimkXwvPyGNMoPZATPSzuOex4pHdq/OpVhqjWWbt9SCn8Zct/z1dpIfUdLq66Z2S/78cJ+fMpeuWE/Ok2dEN7giMHS7oe7r0tScKbUP2aWuv7wdwVXFCKw3QHS0bbtRgOpkMwThbShpq6tyeC5/ZBqaTy32tPdO/uxemx/6ftZNdPzmgieW0+69pH2Oda90qyQCVM1I1SaWgiel8adWmtGIMrfBjXTMmpJCST1+57X35hhMqBsubt04iXuyW/L/nQC59NvCHcP+U0us+D3C1Oke4bnLi97IkDqbPsOMW5AsC2dGjaWelwtWcA5+whjk32tBebXbi9ttZe0xa5Oqnj7/uN3xBk8T//+mv53bDG38cs1UjseJB11tlSvvnOWTey+4Xzpk9fC3S+cjQACCCCAAAIIIJBIAYLniRzWMuwUwfPyG5QoP5ARPC/tOKavNk1vyZ9LpLuHSy89GK59XveABUxsL+EDTnbvUW4/nozuG242vv0Y03+ce89ia2kh+6iH62nxzy71j5mlrr/4wtSQLmDpPHc9VAqb0rQSFWsyeG4+fpkyajqYXFPBc9tWw1brpadQNQcLEFhaWEsPy1EtQPCcuyHJAlH+NkiyRzn2Lanf9/Y+Wurat3qCcNjPXL+JuoWsJM7efz11P8z+3Pl7yCYvex1NWzh/+6y5fua/2gp4+xvr9ceD31l+qejDrMq32roNkDbZ0fmsb9Qkd7A8u3VxBs/L7f7N3irA+m6TyG3vcw4EEEAAAQQQQACBWi9A8LzW3wI1BEDwvIagQ1QT5QcyguchgItwaq59z5+/N/8qiOwmef3QlFoN3qW3tP2BmVdESRPot7o9aYGZUv8YVOr6i3C7U6SPgGWFsNVVlk507o9OSlN7bpN61HTw3Cs4arZRfvQuZExqKnhuE5wGTpTW29zd2lenS7f8vZBeJO9agufJG1N6VC0Q5W8D/GpWIInf9xo0cvY6t0nCqeOrj6XRfYJtlWLX9x8vrbNx5lhYOnDbw/rd56ONkV8QPF9gP3s1c6r2j1910q0vXxauPZYRp+PemdeEnTzp9V0qaCviDJ4fc660U+fMmme9L43sFd4laPvznZeakJo6L8rfu/nq4N8RQAABBBBAAAEEKlKA4HlFDlsFNjqJwfOWraVNd5Lab+sEMSzF9SqtpD/mS7/MlpYukb780En79dm7kq0OLsZhM6btD+p2HaXGTaWWazkz4e1//8/efUBLUtR7HP9dguQMS1pA0pJByZJzFpTwSCIIkjPqU0BFngEUFMmgAoJEkSQ5IzlnEMlhyTlIXvad37bjTqiaDtNzZ/rut8/h6NnbXV396Z7q6vpXePGJpMHA52/+UC/SQNbN4Lmnppt3cWmBr0kzfTnxnGqGZJ27D9+X/GH98E3SyCd693HdjfuXN81v/aQ1qO008jY8xBqaaqPBQ6Mv3VBz4VHSP87NnmuvG7jtwdJEkzYe06v1zh0o8lSFC6+YBIvs4AD/O69JH/87+c08cmv+32yvGzPznN/TNc6/lLTgcmN/ay673n5Vev/t5Fl64Iby1lKsv/O1qSJ9bvt7msRpZkrKLp/fz8UH70jPPCR5tNCrz2V/1jrZs9nEa0BP8KWkLHd+HrwxKX8++Sj9LO7ksvjqY98Nvr7xx5fefCkpz/55Z/a06s/m8teNjiOWkJxfT0V62Z+kq09Lz1NzOp7etPbu8rVOMc1Y/1eeTda3zHq9+c6ef+/BDp7H3nNDNXjuOxJ7rxQJnvdL3ahbZX2/B8/9/Pq37TLeZY/fca4nfv5pUgaN+lx6+emkbup1d7OUafl/tcmoxrkWkb66ujTzXFJ9mepy9b7rpMfu6l7duDnPLjOdH9dJZp1XmniyxMUdkGr15SLv/jw2vjf9Xvbm+TYI1SUcbPRz5m+hp+5PRnBmWa86j2P9vv52cH3OU2zXvh08svb1kckzX7ROVyQ/g5WXPPW9ItfRi2Oap1x3B9tr/iJdcmK23Mz4ZWmPo1pnUHnpKenoPaQP38uWTmiv0PsxrQNw6Jiis4Q5T6Hfpf/9sTul4/fNdm39Ejz3OvDzL92Y517PRNbp85ftDrAXAggggAACCCCAQAUFCJ5X8KZVMstDJXjuANP6O0oLrSBNOkX2W+EP5uf+KV11ahIQ6nRzo+RyG0qrb52sV91unTKfy0HBe69JGiFqU8zlaSCr5bcbwXOPMlh/J2muxZL1e9M2X4sbXS/7o+Se4Wmbe7dvsEsSvKptDgJf+gfp1ovSjm7/983/t3UkgBuiz/xV99ZKi617nnc93tnnl3b5neSGztpW3xgUa4jK28DhKQ/X/W6ro4OibtB6/62wsRvad/y1NMPwxr97zcI8wfva0b7ONb4lLb1e0tklbfNoFQcXvKahg7ppW1mNmW589XPljjnNm5/9vx4eLkOynN8GXoNx8TWSwEHa5mfKZdbNF3TeYcXXs9a20hwLJIHfrJs7zjxys3TpH7Pdh/p0Q8+QG1BPOkByg6o352XdHaQVN0438TNx28XSRceGAz5+P2zxoyS4PV5deRO61s8+le67Vrrw6Pi0n83H1Qft/E657ZLk+cwygsnP1YqbSstvlATUBgbS74CD8y8+mZSVZby30s8Y3oPgeaNLkYB2mn0seJ51tFm/1I18nd0u68sMnq+4SVIu1tZard0n11HuuEz6+7Fpdy75e+2aPVvM5NNk+337OP/G3VnmurOku6/MVpak5SjPe8bvNJepl/9pbBA/S7mdlof6v/vZ/MaeSbAmy3vPZfO/7pQuOqacGT2qVvZm+TbIc49dr3RniWtOl279eznPmO9vrU7hTnhp71vv7/v6xD3J+2zk43meoPR9BzsvWep76bmWitY3s6Sdd5/mkb95O9jGOurm/WYJ5Tv23RWb8Ss2S9hbr0jH7iW98WJeHSn2/Z0nzX4Insc6bheZPS2/YvyIkG+emQ/KzAtpIYAAAggggAACCPSVAMHzvrodQzgzVQ+eO8CyyT5J4C1LgDd2Kx3kePQ26YxfZg+YNKflETNbHZCMnMkSAKk/3sGwsw9NRtZmaSBrPneZwXM3vm19oLTg19KD/yFPB7IcRL38pPYjl2LruXbaoBKzSFsHr9OfeSjo7TTtccYvklE+WbZQY1B9Y1VsrfLatO7vvpHlLNJ3D5EWWal13zT/Mp81rw293o7ZgubNOXWQ8s7LkzXl280eUUZjphsytzpQWmyV1t+2g77nHCbdf13YPe38cy8mfeunSWebPJsbvj0K3Gv/Zems0pz2DLNJ2/xU8nOb1smnXb78fF95inTtmdkb30PPkDsPHbdP0njuMtSzIsw4Rx4R6fnHEo/aaDpf10qbJh2rmmdYSEv5jZHSyT9ORselbbPMLX3nl8ksCV6HOmtAe8m1pG/uXez5d57KeG+lXVu7vw928HzqYdKeR0vTN3XcyVvGdnLNPnawpm33uWLB87RRbf1UN/J1DEZZX1bw3O9gd+xzMKF+c0DbAeVzf5te1rnsWX0rac1vZwsMx55Jl/MOFHh649c7WAKiaFnjkcqnHiQ992g4SFRfbmf9XfnZ3Gw/ael183XYqqXv9707nV6Qo4NTc96KetTS6UXZm/Zt4CClO4l5dHeezc+Y33N/PSy5z0U3d4bwN5BnV8j7DVR7n91/g3Tu4cW/w2p571Ve0up7WWw7qW9mST/PPqE1p/MGLv1b22L/1m90d8y54pQ8uWndNzbqO9aRzZ3C3Tm5uZO9O6N5nfQsHR5DOQ59T6VNH1+fzlLrStPP0t5iwomSMtOdmOq3rB3p0qRD9asis5qlnafI35vrQXlsi5yPYxBAAAEEEEAAAQQqIUDwvBK3aQhkssrBczcQ7fAr6csLl3cjPGXmH/43/1SGbrRycC3LyNlYbh0AuOSEZCpiTwHsD+XaltZAWVZA0w0L2/08fyCv+ZqyBPbcuLzr7ySvE1y/5emtH7KMrWfn0TUXH1/es9KcUqzXvvfLc+5QI0zz9IZe99yjteu3PI0JsdEXWRpKynjWxjSef0/yvcoyMqndXXv24WTEciyA3GljZqcNme3OP8/i0uY/yB/YrfcoUmaVUV7V58ENju7IcNah2Rof2wXP/TtyGeR9imxP3if94QfSp59IG+0uORBW9BnzLAwnfC//+yAt3y77Ntw1yVue0f6xdJs7DaSdv6y/D3bwPNbw7XfmsXt3ZzmDkNVgBc+LrnneT3WjwSzrywielxE4b/fOKPrbc6e4P/8kWbYhz+ZnqNNysNZB7JkHpT2OkYbNlr1u2pxXB+O8RrA7bXW6uXx2YD9LB6fauapc9rYLns80ZzIzTnOHjzzGaR0B26VVNHAfSjNPx7XQ8b3MS6/rm3nud5Z9Q89c3pHIIZMs3xpF8+fjbr9EOuuQ1hRCy155r7zX1Jxy6BrTpo/Pcn31+8S+vcoKnofen4PdMTFmErpvnd6zvP7sjwACCCCAAAIIINB3AgTP++6WDNEMVTV47sbJnQ6T5vlq+TfGowZP/EG2IJDPXmYgyh+q7jHv3uWDHTz3uoTb/7K1V3snwmmBvVW3kDbcXRpvvLFn6WTtOafihlmvNV+/eYrpP/0oWeexm1vRUYK1PMV+j82jKGLTIGYN0seCUFmmY+w0eO7G660PkJZcp9jopND9qwVMQ2vEdtKY2Wng3HmNnf8ff00CqKER0f4N+FpcBtSXA6FrdwPdnZclSxJk2brxO/d5PSrzwmMkX1faFguee0SnTRxgad7s4XNMPGn7kfL2uPn8pBPS2tuFA+d50/IU7GVuHo263neLB/VDeXngH8mo+6Ijp4pc32AHz2MN33lHwhW51vpjBit4Hluiw3mJlfX9VDca7LK+0+B5GYHzblxz7dnzUg2eWri2xE+W53id7ePlYJbja/t4GZdzfpPU14oGz12u7/Lb/DOKtMtn3k4FVS57Y8Hzi09I3pvuFNnp5k6Ynknnnquyp1TmN1DtrO5E684ieUfC9zovva5vZr9r2fZs/qYp8n0WMvnskyS4fc/V2fIR2yu2/JR/E16XvXkLdTwuck3N6fqbc+sft3ZeKXMpl24Hz9Nmtqi/Ztczppt17Lf7R+9Lb77c2b1sd3SoLtTcqbx7ZydlBBBAAAEEEEAAgT4VIHjepzdmyGWrqsFzfzCvvX1j0LV2cxxg8dS/DiZ4HT2v3ehRqV5PdopppAWWSaYkHzZ7OAjjALanyHzopvTb7UbEXY8IB3t8tAMZrz0vPXyL9PDNyRTe40+QTGvoKaBnG9GahzHBj4HGwGK3R56nNWra0NPae6pMT+P58YeJpa/DU/LN9OV4QKtdYLPsqdunn1Xa/ajWkfOdTsmX/iQke8SCOx5Jc/SeybTO7bZQUDzUsNOuESXL1IOxfGZpjOg0eN6uMd+/3WcfSUaNOCDmBntPUTjvV6WvrCbF1tB0wPTuK6QzftUaPCzamFlG4Nz3OnT+MevJDyS/odrmsuGB66Xrzm4cQesGca+Xu9qWkqdVDG1ZO4d4VJqDF3N/JZyOf+f+vd53neRlDmrr3vseeGTbgstK8y0dn2Ej69IIoWfI5/bvw+epbQ6A3/Q36cbzJI+K8+bg1LyLJ6MpY0tkeFSTt/pOOaG0PCrWaX19l3habhA8Zs/yRp97indPGxoaWd/8vrDJqM+TDhSe3r/dbyDPeytreZa232AGz2Mzlfi370byS05My215fx+s4PmGu0mrbdXaychrBJ99iHR3IMDVL3Ujaw92Wd9J8LyMwLmvOTaNcKg+6N+361PTzZJM7e6y1WWsryM0W4bLNa+1fv3Z2Z7lJdeOj0Z2WeM11f0MuZ7sd4jLmelmTqbY96wozUsheTkM56v+PZRWN63lNK1Th5/pJ+9N8uN6iMt7z+SUVu45/awzhFS97A09Ww5CujNY86xXrjc+87D04D+kpx5I7oKXZFpkxeS/qWaId170fT5+32zryqd9A8Xuq9/dy24Qr9M5v3k7i/RDXnpd38xWMmTbKzRDlb+lj9lLevXZbGl0c69YnaDdaOlvHyQtsVZjrvLM2hW7ntC7x/u6w7a/ycrYuh08d13DdY76JRdqy4G991bSbrLK5tJs80mTTN56RX6neL/H75JuvlDyrGBlbaGZ3bJ09i7r/KSDAAIIIIAAAggg0JcCBM/78rYMwUxVMXgey3OtEc3rS2cZrbDoysnU0aH1AbP0FveH+86HSQssG34w3AD1tyOkR26JPzgeAeze6mlr+6Y1UHYS0Gx3HW6Y80jSy1LWL/fU654y0o3AzZuDG14H+O/Htf6t7KnbQ+uF521w7uRn7s4Aux/Z2pCZ9SM/NCoi1lgVmt49a8OWlwVww2Xzlrbeuffv5FkbsWQyu0Go4cUNpef8uv1v17+XzX8ozTpPa95tfPKB0uN3N/6tSGNmWYFz5yQWaKvPpTsMeJTV26/Gnz4HejfaTVpxk9bAStYAYiyw40avrGuNOh8e5bbixq1TjmcdTdSuDLeAr8czgJz+8/goS5cd39xTWnHTcCeqmmTWtGKzIWS9pqzlxv/8IAlONW/+7XrkvYMd7Tb/hjwaLBR8z/L7zZrPLPsNZvDca4J6iYPmmRjyBHqyXFOWfQYjeN5uhohYOd8vdSMb9qKsLxo8Lytw7jJpr2Ml37uiv28f165emLUjoDtE7v57afrhxfLiNaO//TNpzkXazxCTVjetnX3T/aQVNm5Nyx3m3Cnz/CPbj6h34HvLA5LATWg97Swzb1S97G3XMaP+fffMQ0kH4Fh9ws/pCt9MOrfElprK4tnu28HvXXfK8Iw47eo17Z6z2iwyWWZ+6Ze89Lq+meX9lXUfz+z23UMb6+uDPctLWl0o9D3RbumvUJ0laxnWLi+h9cK9f5le3Q6eu4z290Xzt4k7J7qD6bA5ss8W5t/ua89JFx3Xvg0k67Po/Zq/W8ueFj9PXtgXAQQQQAABBBBAoC8ECJ73xW0YBzJRxeB5rAHJo3uP3SffCMFYA2+WD952DVlp6zDXP1oeDeK122OjQb1v2sd9JwHN5TaSNtlXmmDCxgc+7/qHvg6vVeyRnM2Nm55a84T9khFFzVtZU7fHAvFZA8pl/Nxj655n/cj3LAbzL92Yk1hjeaijQJbpB2Pr6GZdg7Dos2abHX8jjViiVbrd7ATNezsosNNvpJnnak3n/uuTqavrt7yNmWUGzp2PtOB5nmt3erEgxGN3JqPF2m2xZQU82s+B6jxTfsdGxWZZOiAteJ7VxPfKo7hDwaqaQxlpXf4n6YpTOi8hYtftUfEnHzB2hGDamRZePglsNU/5367ROC3NIn8fjOC5yyuXdevv1DolqkeYeSrpu68skvvix3Q7eO7Rtt/6aesMKrUch8o5/61f6ka9KuuLBM/LCpzb3+t4uzxyXah+y/v79rGxUbRZf+Ox90Se9aSzrN2eVjf1tcTq2e6YdPlJ0rVnZPstuuPWlj+UPKLe5UL95tGjDhh7lqfQNhTK3rTgueuZngbbAWvXBdO2GWZL6lKehat5yzKTSSw/7hBx28VJZ7AsdYq2da6MSy71S156Xd9Mu+d5/h4aiezp/E87OE8q3dm3XWeJ2PsxNJLeuauNrvZ3atHNszPteUxrR/gy0q7lqdvB81CHbJfRnsHJZW+Rzb9/z2R19qHJDBmdbKFv3sHuMNpJ/jkWAQQQQAABBBBAoHQBguelk5JgUCAtiDHYbLF1yurzEVrjrJPRxaEPxrQP3lig1vnMOoVk/TWlTZue1kDZSUBzj6OTkU71mz+Yve7hXZfnewLaBbNuuVD662Gt6ZU1dXtZ6eS74ta9Q733vVfaR35syvlYMDLWUJ82a0JsHV1P2+oODmmzNhR91jxVqAN+DqzUb0V+L7HG+NDvNk9jZrtGXAdAzvyl9Mit+Z6QdsHzIh1+2i1NcOSu8bzFOk24c8nx7tjyZL7riuUj7fnzWdq9d/KaxJYg8HnyjkpeZj3pf/63tSNRlmvKohcayeXjiqQf6mhTxvSjWa6jtk83g+du6Pb9+NrXwyOeHKC58s/SFSfnyXE5+3YreO5ZcNbbMQmCN5eTtZy3C8T2Q93I+exVWZ83eN4ucP6Pc6WLjs0W/KvdGy9hs8X+rdOdx+o+aU9jaCaatLqg04zVhWKzs7TLh9+JexyTdAwIbVny851fSF4TuH5znf3q06TL/pim0Ph3v8fcCczWzdu/7kreZaGA7VAoe9OC51k7itW7tZvhwrO/nPiDsGe7JWCyjFpvvndFvh1qafRTXnpd38z3a2q/d2iK8yzf6GXmIZZWbEmQdmVcrN6Z9r2f9XpC9aEyO293M3ge+z7Ieu1p++UZUBBLK1SGZ1lqLC1v/B0BBBBAAAEEEECgsgIDI7baYnRlc0/GKyPw+eTTaORmP9Gn08zcF3me/uazNe2dF7XNyyvr7Kb3FlyxYZ8J/v2Ohp/7C33prRdzX8dbS2+kN1bYouG4L739soaf+3NN8MHbwfQ+Gr6AXtrwexrldSrrtvE+/UgzX3aMJnv63tz5eH/+5fTKWjtr9ARfajl2/I8/0PC//VITvRZeZy52H9M8P5h7Sb2y3h76omkq3MmfuFOzXPL7ZPrknNuHsy+sl76+r75oGhUZNR0Y0MiN99eHcyzScKYJ331tzD2d8L3XM+XgrWW+oTeW/59kLen/bAOjPtOM15ykKR9JmQo50xmy7fTuIqvptdW+o9Fe275um+iNFzT8r/8n38vQFrr/yfN0tCZ7+r6WQ0ZPMJFe2PwgfTxj3RrRklLPM2IZvbLOrvLxefJX27fos/byBvvo/RHLNJzT92fY9adqqgevzYZbt1covZBX1t/3FxNOrFfX3kXvj/DI/7HPkE85/kfvaaYrTwjeh7SMh84/5pjRX2iGG8/UNPdcmpZEy99HbuLfS+PUwJO89C/NdvbPomnF7tukzz2o4ecdkjsPPuCFLX6mj2aZr+HYKR+9STNdEViioW6v6HungMmn086qkZv9WJ9PNnXTaEesZwAAIABJREFUNYzWtHdcpOlvOSfztcXSynJNWU4S+o0PjPpcw647RVM9dF2WJP67z5vLbqI3l9u08ff0+aea6aoTNcVjOTt45Drz2J1D918arfE+/VgDDm4X3PxbbC4/65Ma77NPNN1tf9M0d19S8AydHRb7TU/88hOa7NkHcyU+atIp9cl0w/XZ1DMlz3BoSur/pGjTae+4QNPddl7wHP1QN3LGelXWfzLsyxq56YEaNfHY9VgHIr+Jd766zph6X3Pdx8ZT33eFZrjxjNz1n9Bz0e4dnvaghMqLtLqg03xj+c311jIbNb3HRmvq+68eU9bk3WL1RKeTlp9PZphdL268f0v5PPGrT2v4X3+u8T77OG92xnyvvLjJ/vpsyhkajnVeZj3vEDnt5m0olL1tvxE+ek+z/P0ITfLiY7k93158Xb2x0tYa7fXs6zZ/V816/iGa6PXnW9KMfQO5vu574Pp+3i327ZD2LdBPeel1fTOveWz/0PdFrCwt65yZ0hkY0BvLbaa3l9qw5Xl13WNMXe3KE4Jld6ze6ff27GcflLu8b85vqD6UVj5muub/7BTLf1rdP8s58rQFucwe7+MPNeG7r475zv98iun1xZcmDtyPxjNP+sKjmuXCwwqV+U7ps6ln1MhNf6zPppz+vwn722xM20igjMpy3eyDAAIIIIAAAgggUG2BAa24fP6oVbWvmdz3QsA9mXc/WvL0ff2wXXKCdO3p7XOy/a+kRVZq3MfTrB+zu+SpBvNuq39L2mCXxqNef0E6dk8pNo3bBrtKq2/deiavV+u1i7NMVdh89Jhp6H4ref3w5s2jezwl84uPh68udh/TPD3N+mJNI4I8Avnk/aWn7s8rOXb/ULq1aTUfDQR2VtlC+vpujWsXf/6ZdO5h0p2XpefDI092O6p1BH3afUxPOf8eHtm925GSRxHWb76HJ35PeiHSuLnxvq3rzaXlP/QcOjh/0v6SRyGFttize+/V0l8yTMdY5FmLmXiU+3F7FfvdLr7Gf0b51XUC8Gi2i46Wbjx37JVn+X171JPXU110ldbglUd6nvUrKfTcZnk6Quf3cW++nFy7R0fn3bb2yLu1G4/yOqdHtRl57pHifi6nmanxOE+Ze8nxeXOQ7L/X8cmauPWbp9A+4+ft04s9Qx6lc9ze0qvhTkLBRGNpvf+WdMK+4aUiYrmLpZXlmrIIZn1ms6Q12/zSQss17jlqlHT/tdLrI7Ok0Pk+ofvfearxFNyZ66UnpHMPT58ho5v5iP2mu3lOX7ufQ5dFsfpFP9SNelnWzzpC8owM9dOmexadsw9J1tWubSt5GYCdW0f3u8OH3x1/P65YHS70bn37laRMeyN/x06Fyou0umCsLlSkPKx5xdL039Py4+UWVt+m8b2ap24X+02F0g29/2vHD4WyN3QNtevr5B3l+o+/A/1Oqd9c5lx8nHT9Wa13IfSse//rz5QuLlif8DeQvx0WXbnpvfaZdN4R0m1/Dz8N/ZSXXtc3y3oHhcrxtN96WeeOpeNyfdPvSYu5nt60bIOP8RrbJ34/XqcOvR98XFrdOet1hepDZZrF6qdl5D9mU7t2LwPx0E3JTCH+Lm3ePK27ZwNZdcv42uguH+66TDqrWGddeTYiz5Q389xjzx56v2e9X+yHAAIIIIAAAgggUHkBgueVv4UVuYAqBs/Lps3S2FF/Tn+0exrL5nV2Hbh38PHhm4rn0FMQe/3x5vXF0j7AiwQ0Y8d46ksHeYt0AKhd+cIrStsc1No4fcVJ0pWBkU+zzC3tcoTkdePqtweuTzojpG1eL377Q6RJp2jc89aLkgD8YG5+Pjx93xwLNZ7VjQ+xBkA3Tu9xrDRb4yhe/evOZCr12Lbgcq1rH7uBwg0c15wWPsprss7XtK56u0bn5lSKPGuh59r5vPYv0qV/KHZ3sgaD037f3Qyc+8pigbZOGruLBM+LKbc/quzg+XOPSJ56Pk/ZE3sei6Tlqy16TVl8Y8GPTjpdZTlvt/YZzOC5nwkHTy44Svr8025dUbZ0Bzt47mu//zrpnF93vm5otitM9korO0Np9bKszxI871bgPI9r1n2LBM8dAHUnzOZ1171szMkHZD1z636hDo7eq13dNFZXfuUZ6Zg9kmOLbrE6Y6wT4FAoe2PXkNZhMotx7P6GnpvYfU3rIJolH7FrjNWX+ikvWcrMbtc3sxhn2Sf0bTFmSZ29pHdey5JCefv4Hi//DWnt7aXJm2cY+s9p3DnolAOTQHhs63bwPPRtlfbtnkepm8Fzd6Lf6sDwcjHuAHb6z6WnH0jPre+V6w1rbSs1zWg35mBPq//nA6XH70lPK7SH2178vV+/pQ0SKHYmjkIAAQQQQAABBBCogADB8wrcpCGRRYLnUigQ1W7EbyxoV0aDYLtRy2WPPPf6YTscItVNcTpmmvZ2gdesD33MKNawGRt1n3V0bmjkSbuR7lmvo+h+oVHkTuuOS5NRcM1bqME7y72IdoCIBN1j++dp9CwSPPc6sMus33jVnTb4+pnxjBnNDTQfvNU4Y0S7ANDH/46POHeA7rzfSbd3ODV06PztOlJkeeb6IXjeySjtTo5t9omllXUmheb0uhk8n30BaefftXbyccerS09snDEhy3PQ630GM3heu1bP1HD+EdIjgzM1fZB4MIPnfjauOkW67qx8nUrKeDby1o18zl6W9WnB81jg3Pl2R71TPXXvF2XIlZPGGt+W1tuxcdR2WjDG17jRno2z+HT6vvHVxMqudvmJ1QM76ThWk411OIx1mhoKZW8ssPzyU9Ixe0ofvlf8uYt1RgilHbuvncwAVst53rTz7p9HqEjava5v5rm+dvuGOkGV8Zzlzd8cC0qbfV+aZd74kiYOnJ9+cHpAttvB89D7Mq28zuPRzeB56L3hvKWN5o/l3zNjbfaDcDD+sTukP/yg2Ls2ZFzG+yTPfWBfBBBAAAEEEEAAgb4RIHjeN7diiGck9jHmqbv/+ptiU01mIXOv5Oap+XzcYPcgXnr9ZKS3G+Lqt3bB81DQ2cd2OrLHacRGLad9gBcJaIY+lssKOMeuo930cqH8ZJneMzSVmy07mRI8yzPcbp9YI2esYTd07VmDy6GpemNTxcae3TyNYkWetVCQzY0ybvB1w1c3t1hj5h//V/LUr6Gp2mv56aSRp5ZG6PxZ723MpdfBc8+MseX+0uJrtjZoZmnIGozgeZZ8hHy7GTyPBXycDwftvNTCRcfGl+fo5u+kSNq9CJ47n55e251a/vbbYg2wRa61/pjBCJ67Y4+nSb38j9Lbr3aa4/zHF6kb+Sy9LOvbBc8nnyY8VXtNxkv0eMYdvwv7YRuxhPStg1pn40mrC4Y67rk+f+J+0vP/LH5lnhXIU+YOm6MxjXb5CY1ezTPLTVpuPbuR30FZ6u5DoeyN1SuLdhSrd4v5hJZSidUjbzov6djU6RYaXZq3TtuLvPi6e13f7NS+Xb21jOnBs+ZvmhmlzX8ojVgyPEV7LR1/R5z2M+nFJ9JT7nbwPPTcppXX6bkeu0c3g+fuqLXqFo25eeuVZDR/kaWlnNLXd5VW3ar1G6GTpeFCHeXTZmjLY8y+CCCAAAIIIIAAApUSIHheqdtV4cy2G4nabqRzp5ccCv44zW4Hzz1l3izzSAuvIC20vDRs9vCHebvgeawBKzYleV6rIr3XiwQ0Q42sZX7ohxrR2wVpY6Pu06ZuD00R3+mU4HnvWfP+sWuJrekcCoBnDWiHAu+xdeBiowvyBBrzPmvdbPDJcp9CjZme0cCNbvMvEx/N4rTdecONwbG1Nouev9PfWS+C576Psy0gfXU1acRS8ekzszxL42rw3M/LmN/gHtJ444efHpdd776eBE49nbsbrD1ytB+3UBnvvN53nfRmgTWea9doG8/GMfuCraP0a/s4gH7VqdKVJw++TCx47iD3my8Vz4/tHOB87M7kvg/mKOgy6ka9LutjwXN3bHQ9obmTZPOd6uXyCe6QNNOc0vxLJx1Lh48IlxFp745QAKddfTbP05o3OJSnbpInH7V9Q+/BWB1rKJS9sW+Psr6bQp6hjhdLrCVt8SNpgi+NvWtldooIzV4Re+77KS/W6HV9s8jvKHRM6FkYjCCll5tYc1vJI9/bldd+Nz5wQ9KBLuvyD90Onld5zfOynpv6dHwv/c7we61+6+T7PPT7GsxOHd1wIk0EEEAAAQQQQACBwgIEzwvTcWAugaEYPPdIZK8d7eneHCiffrjkXuxuHG5eSzyG1a6xMfTxFgtW5roZ/9k5lH5ag2negKZPFWoccUDi4w89DLJIzhuPCXmnNeKG1oxLO8ZTwy23UeO580xD3vmVtqYQW4cx9Jx0GkiMrXEaGnkTGqmVt9Ez77MW60iQJchaxr3pdJSo13l0R6Kioy9C52/XwJ/lmrsVPJ9uZmnORaWZ5pKGzytNP1sSvJx40vajf+rznOW+dvrM15+vzLScbjdHnjt9l4vf/Y3k0XtZNpfJXmP0qQeSqaWfvHdw171ul8eQVZnvwrS1Tj94Wzppf+nZh7NIlrdPrEzJ8uyXl4v8KXW7btTrsj4WHMkq5Wf33MOku67IekS+/WodFOZaTLLVjHNI086clAmh9WFDqaetMb738dIcCzUeWVZwIW/HztDvxEEv1zHL6Bhis2a3dj5VL3tDwfMyy9us3zZZ98v36xi7d5708+xbJD950+91fbPINYaOGezpsdPe9fV5LLp0y9TDpN2PStoE6reyykeC561Pkmf3Wn2b1k7KT90vHbNH/qc19PsarFnM8ueWIxBAAAEEEEAAAQS6LEDwvMvAJP8fgaEQPHdAfMm1kgDqjHMmDZGdbr0Mnq+6pfT13fKtc5k3oGmfXky5mxYIzztSKdaz/V93JVOwltFAW/RZCk0v57SuPUO65PixqYamNs2zRmlsus3m9Sdj++XtaJD3WYsFNAYr0JSlMdMjIRyA8xqXnp62fvPf7rpMOiuwVn2WZ6PdGpieKrjIVlbwfMrppJX/R1psNWnq6bN3LmqX5yz3tcyAd5lpxcrFLNeU5z76HfXtg6UFvtZ+5oNQmi7THEz3yPSbz5dcpvZq63bwvHZdcy4ifeeXrb9N/72s6XnzGFYleD7YdaNel/VZg+eeAvrf7yWju5u3V5+Vjt9HKlo216fngNCCy0orby45b5NMnv/33py/dsHhbo/8zzMi2PmOzTCV57eWd9+0jqZVLnv7OXhextIAtXsdWm871kkgVBb3Ki/Of6/rm3l/L7H9BzN47s7t2/xM+vLC7cvHD96RbjxXuu7MYrPxxMrHtO/SrKah+pDzfPze0kslLAfS7fI963Xm2S/WubuoeagMLJpWnutgXwQQQAABBBBAAIG+FCB43pe3ZQhmqsrBczcMr7O9tMLG0sSTFb85DlQ2j0jPGzzvdA3j+tyHPg7TGgTzBjR9vl4Ez2PrFtauP+/ItZBV3pHUxZ+c9kfGpthsnvowFGTPOzI5NgW/OxC88FiSz1nmlnY9snW67eYge5pH3mctFtAoa6rRtPymNWY6OP7P26TTDpJW3Exad4fW6XI/+VD6y8HSI7ekna317/0YPK+tJznvEvHpw9Ou1EFc2zVPP54l0FxmwLvMtGLlYpZrSvNq/nttpNVa24WDwlnS8z0Y+bh03u+k5x7NckS5+wxW8Ny5Xvs70lrfkcYbr/Ea8pZfZQj0e/C8V3WjXpf1WYLnroP8+SfJU/DdX4c7S91yQfKbKrqV8dv2uUd9npSvAwNjc9LL4HneWZF6ETzPUhcv4/70ouwN1SldN/Gaz4/eWvRpHXtc1uB83ucgb86y5sPp9lNeYvmpv/5u1zfzWsf2Dy3RUHY9yL/DFTeR1ttRmmjSeM4//ThZOunqU7NP0R5KzR1j9zhaGjZH41/LCL52M+1abqsYPI+5pLVpxJ4Ggudl/cJJBwEEEEAAAQQQGBICBM+HxG2swEVUNXg+67zSt3/W+hGchdyNXh51NPJf0r1XJ1O6r7tj9o/pUGONP+7P/GUyrW6n21AOnmf5YM4zdft2P5cWW7VR3OtZH7dX8Wm2O71/teM9inm3I6VpZmpM0dOAH7tXMno0Nr370w8mU9plHTmfpRNBaG1I5yxvg9hQCp7XN2R+8lEya8VOv5XmWrT1KXAnhGP3zD9ldr8Fz93ZaINd2jdWxn4D7mj0zhvSU/dKt10sbbi75FHB9VuW56nMgHeZafk6uj1te7Ptf0cHfyO+znFameT7cu81ScDPz/FgbYMZPI+Vp2kdsrph0c/B817Wjfo9eF4LnHtdeW+u962xTWuHjI8+kP58oPT4PfmfHs/mse3Pk3KxPuidJSW/j3xuj353XdL/f9PvNU5NTvC8vWSeacyrVvaG6nnd/vYIefZTwLqf8uIns11nzcGob2YpZ7Lss/2vpEVWyl+3y5K293Fde/MfSl9ZLb4kkOs1910nXXyc5A7FZWzdGh0eq4e+/JR0zJ7Sh+91nvsqBs9jdeosbQEhMYLnnT9HpIAAAggggAACCAwhAYLnQ+hm9vWlVDF4PvPc0k6HSV6/rN1WC/S88YI08gnplael5x9LprmtD0rmDW7lXQMv7wNQpDEob0Az9kH7/lvSXZdLbjDrxubAzp2XtR89kHXqdq8VuttRktdprt/c6FwbWdaNa8iTZmj0Rv1IodhI++ap3dPOGQssPXSjdPIBydGhEe55poev5SHvsxYLqAzWdMuxxkw3ZD54g3TWrxoDjiOWkLb7ZTLFbv3mGQ2u+Yt0+R/T7kbj3/OWL1lSLzptu39bG+6WPj27f6fu5OH/XnoyGdX8yjOtUxkXDTSXGfAuM61YuZilQ0CW+5a2jxuUF1pB+urqSfDNa1RnDcD5efZ66Cf9aPAC6IMZPLddqGNVmVP0pt2f2t/7NXje67pRr8v6diPPXZa5XvDiE2Pvsn9vux8teWrZ5s0d2P7wvXy/JS8js8sR4engG94loyTXtVwX9XS+rz0v+Xz+X7+Ta1vejpTdDq6UMW27g723Xyx99H7WX1u+/UaNku6/Vnp9ZL7jqlD25hmRne/qk72zftuE9itzBHyn07b3Ki8xQ//7YNU3i9z30DHdnLbd5eS2/yfNs3i4fuPv88fvls47ovxlabY5SFp8zcYrzjJbRZpr7N1T1nrqPn+3y/e0ayz699CzlKeTU/15Q2VDGTMHFL02jkMAAQQQQAABBBDoqQDB857yj0Mnr1rw3Os2e6pNTzcc2j7+d7IW7E3nJgHzLCN38wa3QiN4iwQhY4+Zp6ddZ4fGv6b10s4b0HTqoUaEfvgIzTp1e+gj2g2znl774Zv640ccCli7Ec0jKa4/Swo9S0Ub/tJG7IcC+XnXO2/XgBObhj02XfxgBSRDv+9YQ2btqdlkP2n5b7Y27Dng8acfSrWRi1mesrzlS5Y0iwTPZ18gPE2xz2cPj8q8/RLpzkuzr/dL8DzL3Sq+j4PnC35NWnRlafYFpSmnjY/S8lmKdvAomsPBDp6HgndFG2GLXrOP68fgeT/UjXpd1scCGKHAee3+L7R8Uhdqnjb4i1HS5SdJ15yW/UnZcn9pqfXCAaHPP5WeuEe67izJAZX6IHnsDHmD534G9jhWmm2+xhTLWtog9N5pVzctUpfNrt3dPfux7A09D93+9gh1Tlp1S+nruzU+52WWw1mD+H4C+ikvsXfDYNY3y/pVdCt47k4q3/2NNM9Xwzl1HfvcwyV3/O3GFvomc9l89qHSPVcVP+OCyyWz4TW/R8r8zhlKwfO0No3YnQiVDWWO7i/+BHAkAggggAACCCCAQA8ECJ73AH2cPGXVgudLrydt9gNpggkbb5cbOu+6Qrrg9/lGCsUaO9oFkT1N+FYHSm6orN/yjhaOPXB5GyidTpHgeSgQ0YspcEMOaYFgHxPax6NjPd25P8z7YYs1qNRGhIfWKi96D9b4drJ2YP1I1VqDpke17X6UNP3wRpUijep5n7XY/k/dn9yrbm+hxpb6qfND53eed/295I4czdtjd0h/+EG2jjlFypcsHkWC56ElDnwuTyd54dHJ9P1ZOhvV54/geZa7Vd4+Dui4U8eSa0szzBYO0g3mshWDHTzPE1QpT701pX4MnvdD3ajXZX0oeJ4lMBILer/7hnTi9yQ3zqdtc39F2v4QadIpGvd04OxfdyYznOSdejhv8NxnDv0m0953addW+3usA97x+0ovPt6aSiiwWcYoz6z5LXO/fih7Q8+Dr/GKk6QrT+n8akMdav3MHrd3spRAbYvlI9aBMm/O8sxw0E95idX30n5/ZdY381rH9g99m3Q6itrLVG15QFJ/aZ5Rx+XkY7dLZ/yiu99voU7XNuj0+z00Y1p9R+ky7ktVg+ehJQDKDJ53+lyWcW9IAwEEEEAAAQQQQKAnAgTPe8I+Dp60asHz0EdYp6Pt8o4MjY2ucgPpCft19hDFRg6lfWjmDWg6l6GGzV5MgRsSCzVE1I8q9z3w9KhTTNt49GBNBZ71LsemU3djvBvld/h16yixos+RR3LscIg0cdN04zZxwDc0KuKOS6WzD8l6Ncl+eZ81N5jtfbw0x0KN53ntuWQtQI80Kbo5L5M3PQPuMFC/NEPe33ctL0utk3TUmXCixtx9/pl0/hHSbX/Pluui52+Xet7geew5/OAd6ZQDpacfyHYtzXsRPC/m1ulR/k35uVpr29bns8yRiGn5JHjeKFTmKLM0++a/90PdqNdlfSh4nmVErJeA2fWI1s5lNn7wH8l072kdi0IjGn28RzM6IJR2fOh+Fwmeh94NZQSsXdfa42hp2ByNOW1XNw11NM3SmSHvsz+Y+/ey7I0FiovWGevdYt8eoVGdnsVm59+1dhS59+pk5qdONvu6k8ZcizamEutU2k95cY6L1vfKqm92Yl9/bOg6Og1SuoPvujtI443fmEvXWW78m3Tx8cXKyTzXHHteOv0NhcrdorOIxa6nisHzWJ0grUNJzCDUsaZ+ebI8zwL7IoAAAggggAACCFRegOB55W9hRS6gSsHzWONdp6ON8zZ2eASKGxG9vmj9VnTEcH0aXntz599KXhOufutG8Dw0KnowAy/tfiKxYN+tF0nnHiatskUybeR4441NxYH/k/eXPKK5n7bYOr0XHilttGfjvfZIhcv+mG+q2Nq1xp5Ljy53AKB5VHrRe503eO78dWudwVDAqLmxN+/vu+bpRh+P1vaU2c2bG3482u6tl9OftKLnb5dy3uB5bLaM2u8p/SrCexA8LypXznFf31VadavWUVxFOsUUyVE/BM97EYzrt5Hn/VI36nVZXzR47nx7RKJHWzbPauTgu+scntmo3RYale2OYSfsm6xrXmQrEjwPdYp0B1MvFXPD2UVykRwT65zXrm4aW4Kn01Gexa+ivCN7UfbGgudlzDYSmzkhFJiaelh4JqMypk+OPTPPPSIduWtrcLWf8uKnq2h9r6z6ZllPeOhZ62RZL8+U428hd1Sq3zxr3FWnSleeXFbO26cT+07q5NpiHU/KaBOov5puBM/Hn1Da6TBp+IhGtzdfkk76UfYlnGLqsW/52O857SkIfUsOVn03LW/8HQEEEEAAAQQQQGDQBQaW323X0YN+Vk44zgl8OulUenjdffXRVMMarn2CT/6tha84SpO9+UJXTJ5YaVu9Ns8yLWnPcfdFGv7glcFz/nu62fTwOnvp84kma/j7DE/dpRH/KD5l4QtfWU/PL75BQ5qTvPuaFr78CH3pw/D036H8D4z+Ql++6wLN8vC1hc1eWnh1PbvUNzXaDSl1W9r9iN3Hdp6xY6Z77gHNf+2Jha/BB74277J6armt9MX4E/w3nfE+/1QjbjxV0z17X6a0H1t9Z705x2IN+0769sta+Ioj9dhqO+q9GRs7L0zx+rNa+PLfy+fppy30fA188bmmfeFhvTX7og33evxPP9IC156oqV4OTIGa4aJCz6WfHT/P7w+bsyGFCT/+QAtdcaQme+vFDCmP3aXIs/bygqvqmWU2aXquR2v4A1dqjnsyjuBuyqXLgYfW208fTtPYGDflK09qkct+99+9Ry66tp5bcqNcv+/azh9OM4seWXtP+Zobt9Ea9sTtmvemv6TadXL+WOKh+zzlq09pkUt/GzwklIfxRn2meW4+QzM8dWfqNQR3GBjQg+t/v+W5GvbkHZr3xlPbphl7hrIc25xwmWk57YfW/15L2VIkX8359LP0z9V31udNa2LO8PTdmuu2cwrdg/dn+LIeXWuPljTLyG+WDIWsxjxXN/1Fvq6yt9Bz7HO0e8+VnQenF8vHYLk3X1M/1Y16WdaHHDI/jwMDenTN3fX28AVbHplJ3nllTL0jVh+MlUFTvPaMFr30cMmd4gpsr8+9tJ5cYWt94QDHf7a0uuC7M48YU86M+tIkDWec+sV/aqGrjimcl+eW2FAjF1tb0kBDum3zMzAw5h3dXFeb/I3nx7yjO6mrvTfTPPrn6rs0lX2jx9TBZ33omoY8DpWy9/W5ltSTK27T8Dz4Qscb9bnmvvXMMXWSolv4/oY9fQ7Xi96ZdYGG043vOv4NJ2va5x8smg3FvoFmfvQGzXX7X4Pp9lNeOqnvlVHfLAzfdGCobuHyz+Wgy8O8m79rX1xkjabyY7SGPXmn5r3ptMLlUt58eP9Q/TnzeyJwwnBZJI0pc688ukgWg8fE3jPt6v5ZTh7yKOO37HPHyqx2v+d2eW6tc8bLqCzXzj4IIIAAAggggAAC1RYY0EorFGttqfZ1k/vBFphy+mQEgXuF128eTeIRMy8+0Z0cbfXjZN2z5u3SE6VrTw+fc9Z5k6m6m0dl/+Mc6aJjiuXTQeqdD5dGLNV4/Jhe6HtJ770RTnepdcNrr7/wmHTcXvnXXfdZfF1eZ3mWeVrPmXY/YvexnafPsu3PpcVWaTzfR7UR3AWnco6ZjumFv4/0ZsZg7bJflzbZV6prOJanbr/mtGTK+Unq1hatjazb/evUAAAgAElEQVTys9Bv24Jfk7b5mdQUNJPzXD9y3vl++Wnp2D2TdaiLbCEzn2f0qEZHpz3yX8ma4zbNsxV51jzNvqf5bJ5m37NG+HqLrFG/8ArStw6SPOqjfrv5POn834/9F48EWn/nfL/v+r3X2EZaJzDVpKdkPP3/pEduaa/X6flDqYfKT0+pefRu4byE8vDxv6U//1h6vGCQM3ZPPXX1mb9obxJ7hrIc25xymWk57T2Pk+ZcpPEsRfLVnM8xS038Xpp86sa/eATOUbsVm6506hmk3Y5qnW66jPxmKRNCVh6pe86h0r2NAawsyaXuE3qOfVDaey414Zw7xPIxWO7N2e2nulEvy/qQQ57n0VP67nBo63vKwe9bLkiW6whtsTLo0VulP/0w58NVt/tm35e+1tjxa8y7sl3d3CMrd/fMSHM1nreTep3rpk5zpsYOeGNOkJaf9XZKRuPWr3HspU/GjOa/vFwbv9M8+9CTTR00h0rZ69HAm/+odakOKz5+l3Ti94u9R/z95/rZtDM13g/f2z98X/J3TfO28uatsz95nwdukE79SbH76rrcrkdKczR1YEn7DfdTXjqt73Va3ywm33pUqG4R+32lnTNWPqZ9Z6elW/Tvsd9R0Wc3VMb5u+uio6Wb/lY0l63HxRzb1f2znH3FTZNZ0Jq/R4t61M7ptoBt/6919i5/c55+sPTwzVlyN3Yffz+6vap+6RCnddYvk3KHDQEEEEAAAQQQQGCcEyB4Ps7d8h5d8FAInnfSYP2V1SSvodUcgEv7qHcjk4MWoSnorvYUdAVGwq/9HWnNbVvXg/OjkdZAWSSg6XRjnQDc+HjSD4t1AoiZek05r/OddZtuVmm330vTNDXovf2q5Kka6xtjPT3qifsVnx41a56K7Be7N6G0OnmWnd6McySNj1NOl57T5iBz+hHJHkWetViHCk/ZeMVJ0jXpI7gbshdrlAk1snbamDnRJNJOh0tzNq3B6Qxl6SzT6flD96WM4Hlag3Ta8+By0+VH/e/Qx2R5hssMeJeZlvPfreB5LJ/vvSkdv7f06nNp4q1/H7N+528bOxJ5r6K/7bw5IHjeKJbl2c9rnGX/WPC8k/wUrRv1sqzvNHhu63W/K62+TWsg4aMPks5GT9zTeke6EdSIBfLT6oLO3Qa7SKtt3ZpPL99y6k/zB1hX2kzacPdiddO5F5O2P6S1jHrtuSQw+1b+UayK2cQ6Hw6Vsrdd8HzM8gKHS3enLC8QKk9i7/J2AflYJ5l2v5O0siz2nKV1suynvHRa3+u0vplmnOfvze/32lJPt1+cJ5Xwd6Y7JLmj/GV/yJdWGXvHOgMV+Y6MtQW8+7p03N6S2xLK2rrxnnHeuvH7cbqxOkTa7znmFeoE1Un9uaz7QjoIIIAAAggggAACPRMgeN4z+nHsxFUKnseCqUVH0Hp0oXtF26B5Swuee//QqCD/uz/A3cjq3uBZN+dlu1+0jniqHZ/WYFokoOm0Y6PdHdR0w8YVJ+draHVDggON9T3DfZ6iI42+8ytpkRXTFfMG5tNTLHcPB7jmW7p9mkUbpupTdeBij6PDgd76/To5V9FnLdZRo8jvZYm1kpkfmju9hBplOm3MtNu8SyS/z0kmb7yHHl1y7V+ky/8Uv7dlnL859bzB89CMBE7zujOkS07I/6yvtZ205rdbZzNwSlkCdmUGvMtMy/nvVvDcaYfKAT9DV50iXfXn/PdhA695vmVjB4ZujHiK5axfgude89Kj3Qdr67eR5/1WN+pVWV9G8NzBK3eMnG3+1qfpmQeTgO8nHzX+bcyat8dIw+dr/Pe8s+3UjnY9aodft44e99/T6oLeJxYMcT3sgt9Lt+VYKqXTuqnrJDv+Rpq/aZkmB8/uvVo6+1DJ9ZGsm++PbbwGe/2WFowbCmVvu+C5LYp0SIjVpbLU2UMzVxXNR+w5S7uvtWegX/JSRn2vk/pm1t9Rlv023kdaYZPGPYvUGT1bwjLrN6ZTdBR7lnxn2Sc0WtzH3XOVdOYvs3/3bryvtPw3WzuR3nZR0pmlzK1bwfNYhzfn3e0r7vSed3awWFtAJ/Vdz5K35YGN331F23/KvC+khQACCCCAAAIIINAzAYLnPaMfx05cpeC5P/D2Ok6aY6HGm1RkxMUiKyXBt+YpdGspZwmee1pMN8iFgu8fvCOd/Svp0dvSHyg3lGz943A6taPTGkyLBjSd/tc2lL65jzTB2HU1x5zWAXRPOff347I1JPhj2Q1YoUbnLCN0Q1KxoF/9vlka+dLvQnf38FSM6+7Y2sBSf9ayetDHRp2Vda6iz5oDDDseLnkkWvP2xshkRFyWZSJinV7cyHr9WdIlxzemXkZjplOMjc5y8P+kH0nP/zP8DJV1/vrU8wbPYyOU7e4pgLOO/vMSCl/fVVph4/AoROeR4Hm8LImVA3neF7XUl15PcsNtcweSIqOnipZ+/RI8f+gm6ZQDil5F/uP6LXjeb3WjXpX1ZQTP/TTERsy1mynlWz+VFl+z8VnK0rmq+enzlNVb/6R1KYasdcHafrH3lae59fTzd16W/tzPMDwJVA+bPb5vWt3UR8aCgX5nezS868rNHRJCZ3TgfJuDpQWWba1L+R3m2YdiIz2HQtmbFjy32WvPJ7NGvT4y/f56umYvadP8DvGRTz0g/fH77Zf1id3X2vF/PjBb0M2/W3dknn54uG6YpY7SL3kpq75XtL6Zftez7xH6/srbUTnWsch1Hi/bkHfZqCy5H/W59MB17X8DsaUKXMZnnT0u1vEk7ZsgyzWE9ulW8Nznale2uCzI+lt2Wu1+zy89KR2/T7ZyodnAnXa9hFb9NtgdJ4veO45DAAEEEEAAAQQQ6IoAwfOusJJoi0CVgufOfKy3uNeIvuyP0q0Xtr/J08wobbKfNN9S4VGTtaOz9opvN9W6R9Pcf7108XGSA6PNmxsCPU27e/bXN165QVGjJTeI17a0BsqiAU2n73O7gXTexVvz6Ly8/FQyOvWxO8K2Dqgt/w1pjW+HOyO4ceTsQ6T7r8v/A4yNqKtP6a2Xk3XmswYA8+ei8yM8SspTl048WTwtj2o7Zs9sHRXa5Si2xnr9MZ301u/kWWvXwOnf3I3nSlefFh6J5t+DnzM3nnhd1+Yt1nheVmOmO4fsckS4gde/jT/+b/jelXX++uvNGzyPrSXqNN2Yddav0jsuLLhcssapAynNU7XnfbbKHC1eZlq+jm6OPI+NCPV53QnM64Rf/sfw+6Jm7CUZfB++smrxkf+dl2hJCoMdPI818BadBrSoQ78Fz30d/VY36kVZX1bw3O+arQ6UHBxp3t57IxmJ5ynC67fYaHv/rm84J1meZPQX8SfOswD5HvqcoWBm7ciss8bEgkNOJ61uWnvXrvWdxjrdJx9KE03aeA1pddPa3rFgoP/ud7d9POozZOT8LLxCsi5v87rcPj7L8i9DoewNlX/uoNG8VrEDk9ecJt1yYbgu5WfDo4pHLNn4nVG7V3mmXo+NvHVa77yWfJfF7qu/Hdb5jrTiZuFn3vf178cm9cIsWz/kpaz6XtH6ZhanrPuEloHy7AbH7pXMsJZly/INlyWdPPtkXZIotr68j3cA/doz4uXR6lsn3+8TTtSYs1gn3jz5j+3bzeB5bCmsWl7SyhTv57qplwtxp4vQO8zvj9P/T3rklmIazTPRZX0XFjsbRyGAAAIIIIAAAghUQIDgeQVu0pDIYtWC5+1Ge7vR7bUXkg+zR24e26PdH3ELrSAttJzkRqPxxm+8de6l7n9rDgiNfFw665etjaT1R8emkKzfxw1Ab7yYpONG/immSUbPz/TlcPDDQVQ3Knm0aG1La6DsJKDpc8SmWKud3w0CH7ydTOE28omksXLCLyXTg7vBOtbY6+M8usDB86Jb2tTt3Zger2he8zZ61O9fZDrE0Pli6/nV79vJmsidPmvtOpw4j+5s4Q4bzz0quRHXv03PZjDHAq3rptauqd3sE2U1ZvpcsVka2k2HW+b5a9ebN3ju49qtW/v5p9IzD0sP3yQ9/cDYJ8WdjTwK04GwyadpLCP923Y5MP4EjU+h/+2uK6QLj4yPJiwz4F1mWr6SbgbPnX67Bn7/vfl9UdOdaU5p9vmlqYeFAx7eL230Zdnl2mAHz2OdkLI2lpd1/f0YPO+3upGtB7usLyt47ry3Cz6H1g6PLYHjtFxWeg1cl68P3yL9+53kSXTZ6bLVMyHNOk9rfdBlgeul9R0pfZyngz/n19Ljd7d/omMjI2tHOfjwyrPSc49I77/d/l3rWUo8w4OXiajf/O/uvPjO6+3zkqWu/NH7SScuz+Ly2afZ3v0+6xP3JqOt00axVr3sDQXP/3l78uyEZsBqrktleYfkGXlr+yL31cvfeIaFmedu/+1wz5XSWYdk71DaD3kps75XpL5Z1jvO6YSWgcrasbyWjywdh8vMs9PKWh9o97y4zH77VenuK6RHb5XcTlBrS3Cd2HXjUCfSJ+9LyqIsM2nkve5uBs+dl7R2gJqtZ7dwx5iXnpLGHz9pA3Cn2nZ107zlSrONO0zvfnTjUiZlzdaW9z6wPwIIIIAAAggggEDfCBA875tbMcQzUrXguW9HWoNsnlv26rPSxccnUzLHpnB3eu2mcW+3PmWevHjf2vTVbuTz9NS1rdvBc5+n3Rrwea/D+xdd07L5XO2mbnfj4OkHSw/fXCSHg3tMu04AWRt7suY4FFytHetAqRvePRqoyNZp8NwNcpv/UFpqnXgQME++0pYXKLMxM7Z+a+23G5petMzz11yKBM+zNCxndXdHJT8/Drx42td2I9FD07iXGfAuMy1ff7eD574POx2edDwqc/PsK15j84Hry0y1fVqDHTyfeoZkPerQ9L5F1vstKtWPwfN+rBsNdllfZvDcnrEOR7HOWmnB6jzPm0e4n/97ab0dpWFzxI9Mqxt6qts1v91+pqW0fHmUqUcMukOny/v6LcsSR7X9y6wr19LMM6Vw1cveUPDc71dPpe1lqNrNWJB2j8fU2b9IOr65fthuloTmtLIE3bKcv7aPvx0chDz5R/mDkL3OS5n1vSL1zTzOWfZtXgbKMx1cdHSypFeWLctSA1nSybNPnu+pMp+XbtdBuh08t3G7Kdfz3IP6fd1Jy6P4rzwlX7lSn0aoE8bjd0knfr94mkWvh+MQQAABBBBAAAEE+kaA4Hnf3IohnpEqBs/LaJB1w9ADN0jn/S7ppb7rkclIiNiW1kDo6cq8Zt+XF2kfSGr3OHk0kdd99qib5qBEWgNppwHNWr784bzNQe0ba7P8JPyx7Ea4844ITxuZJY3aPu2m/etk+vE8eShjX4/Y2mDX8PPhe3/cPtKbL5ZxpmTavE32DTeYd9pbv4xnzb9hN8qttGlnjfp+zm78W7KsQKyxt8zGTN8dBxB2OFSaYtrGexWbZaHs8/usRYLnPq6M4IWnXrz8T9JN50lzLZIsRzDJFPHnluB5q00Z96E+VQe3zjlUevS2csqPrKkMdvDc+dr5t9J8S4dz6NldPKW2A4/d3Po1eN6PdaPBLOvLDp63W9Lm1eeStVubn7VOg9V+jzz7cNIp0CMft/25tNgq8ac5rW7oI1fYOAl6N0+5nuU3Ut8pp4x3WRl1Zefb73uPuvaSIzbIulW57I0Fz8/8hbT4mtJm3y92j22XpS7VzrjM++qOeef8pvi3Qy/zUsZvpN45b30z6+8g636hoKVnoDjlgGwptPvuyZZC/r3yBM+d+gzDpW0OloaPyH+u2hEOnP/l4PTlj4qfIZldYvejkllR6rdnHpKO3q2TlBuP9e/H3xieFaVdx9gsZ/T744Iji3fWrp3DU+yvu+PY/Pg96SWOrvlLllywDwIIIIAAAggggMAQFSB4PkRvbN9dVhWD50Z0g6w/yt1QmXe0hae2Pf+IZCq22pY2YigteO500tbvi918NwJ6+k03AtbWRu9V8LyT6/Cx/qD1GuT+WK737fTBDzUg+1zXni5d9odOUx+c49tNX+iRQw76lLWF1iqspe0pWo/arXhv/TKC57W8zLWYtMWPJHeQyNtIE/odh/zKbsz0Odb9rrT6Nq1rjYbW9OvG+YsGz513Ty+85QHSAsvmG/lfK6f++pskqFMrh7fcX1pi7fj9I3ge/lV7FKRnGHFAxO+OIpsDHvddK110TL4AUpFzhY7pRfB85c2TNd+b1/l1/rIEEsu49n4Nnvdr3cj5GoyyvuzgeS3f2/2idWYi1z9uuSCpSzZvrk96fe52sxmFnkOvK3vVKcla1bXOYJ4RyOdv7qxVOz7rM+/OoZt+X5plnuzv2uaAUOi9k3cN5Nozuvw3pOY11bP+Nt1ZyGsS1ztlPdb7VbXsbRc893X5HnsEuu9xni1rXSotTX+XrbO9tOKm0sSTpe3d+vey8lF7xnqRl27U9/LUN/Ortz/C39fNncv9jeelGny/0rbYuzLtuE7+njd47nO5XrzRHtJXV89XHxvMOthgBc9rvx93wvasJZ6OPe/mGcGeuEeq/17Im0b9/s2dJv0OOHG/ZOp4NgQQQAABBBBAAIFxVoDg+Th767nwXALuIe1p3BdZuX1DpT9wPaLbjZ33XRcOHDoYv+a24UafPA2E/ghfbWtpybVb1wmuv7hanq4+TXrsjlyXPSg7+zpW2SIJ7rRby8yZcWOFR4F7ajaPBsoz5WOWi/GImq9t1Lin18c8eX/J03ayVVfADa4O5K6+dTKqu10g0b+ZF5+UvM793VcVH5lUXa3ycj73YtKa20lzLSpN8KV4uv6d+Td9/VnhUTUORGz9U2nBryVr1DZvd1yajIpmCwv4HeZ3jxttHSBrXt+4+Sg3Snp94fuvk27869gOV/giUC/Qj3Wjcamsd7m4ypbSMutLU80QD1j79+xR7LdfLN16Ufidttiq0sb7hAPoDrifsE/2IML8yyT1XAdaQ+W1OwW8/6Z08wVJme93bm3rpNNW6Nfpd/3Km0lLrZuMpgzlp3ac8/Hq89JN55b37h+KZa9/Y+684XeKO1HGTGvPnd8hZdel/OyvsIm07AbSNDOl31fX6W4+PxmdWva3Qz/lpapvqPV2khwEr3VwLRKcrsq1uxxywHih5dvPqOS13/91V9J5253rh+pWe2e706LfGe0GK/jd8cHbydJBnpmqLJfQ7HNM2T5UnziuCwEEEEAAAQQQyCVA8DwXFzsjoGRKs9nnl2atm3rNvZOfeVB67YVsgTY3tMyzuDR8voT0ow+kJ+5O1vYt0qgz6ZRJWvUNlU7zqfuSNOsbJvv5JtrF6256nd5JJh+bU6/R7injPBKhW5un2fQ6t9PO3HgGPp67Jd67dN1Q48Yrj9KvH2nn37HXwHRjTJHfYe+uqP/PHDN/8fEkIJP1t+3yd+EVxt43lw1P3Nv9KbT7Xzh7Dh1MGjZbUs42jzS15wv/4jeQXZM9awL9WDcal8r6WD1wTN30uWzrOrts8Ch0/+eA6OefSk/eK418olg90ukNnzep79Y6T6WV2aGZJu69OlkPvdMtVvYN1rt/KJa9rrfPPLc091fG3mN/f+R57rp1X3vxPovd417kpVPXwTx+lrmlnX/XWCcJzSg0mHkajHP5m9Pl7fTDB/ebdzCureg5bOLnob6dxe+ipx9IOoF5mvayt+ZlyD7/TDr3MOmuy8s+E+khgAACCCCAAAIIVEyA4HnFbhjZRQCBLgl4CkhPgVo/Te8XX0gXHyf945wunZRkEUAAAQQQQAABBMZ05vF6u+5EWb9dd4Z0yQkAIYDAUBZoXjorz9TtQ9mFa+u+QPOU7a88Ix27Z2+WKur+1XIGBBBAAAEEEEAAgRwCBM9zYLErAggMUQGPTtv5cGnEUo0X+PYr0nH7SG++OEQvnMtCAAEEEEAAAQRyCNRG9E/YtBTH+293NguIl1RxEGOSKcZmxjMnnXdEMuU8GwIIDF0Bzyr0rYPGTtvN6N+he6/76cqaZz3w1PDXnp5Ml8+GAAIIIIAAAgggMM4LEDwf5x8BABBAQF6XeftDWteee+AG6dSfAIQAAggggAACCCBQEwhNr/7cI9JRuxVf9qR53WOf6703peP3TqbrZUMAgaEr4LWudzxcY77JahtLZw3d+90vV9b83nnvDenE70kvP90vOSQfCCCAAAIIIIAAAj0UIHjeQ3xOjQACfSKwwS7Sals3ZuazT6RzDpXuvaZPMkk2EEAAAQQQQACBPhDY6sfSkms3ZsRrh5+4n/TSU/kzOOX0yZTtM8zWeKzXzj5mz+IB+fw54QgEEOiVwOJrSJv/SJpwoiQHH70vnby/9NQDvcoR5x3KApNNJe1+tDTTnMlVetT5LRdI5x8xlK+aa0MAAQQQQAABBBDIITAww0Ybjs6xP7sigAACQ0pg1HSz6N2tDtaoqYc1XNcErz+vqU49QOO54YYNAQQQQAABBBBAYIzAx4utrg/W31Wjx5+wQWSih/6hKS86IglCZN0GBvT+hnvr40VXkTQw9qjRX2jya/6sSW6/KGtK7IcAAhUWGD3hRHp3q4P02ewL/fcqJr73Ck1x6fEVviqy3q8Cze+x8d5/S1Od+TNN8BoznfTrPSNfCCCAAAIIIIDAYAsMaOWVcrRuDHb2OB8CCCDQRYFJp5S+9RNpvqVbT3LdmdKlJ3bx5CSNAAIIIIAAAghUUMD1J48Ur43Yq13C6C+kB/4hnfc76cP30i/M6Wyyn7TYypLXUq/fXnpSOn7fbOmkn4k9EECgCgILLSdt/RNpokmT3I6Z0eL70ssFZrSowvWSx94IjFkm4DfSXP9ZJsAdvm44W7rkhN7kh7MigAACCCCAAAII9KUAwfO+vC1kCgEEShdYcRNpuW9I774uvf+2NM2M0sxzSRNP1noqGmpK5ydBBBBAAAEEEBhCAst+Xfrm3tIEjaPPx1zhv9+T7r5Cuv1i6bXnWy962OySj19yHWmyKVv//unH0t9+K91z1RAC41IQQCBVwJ1otj1YWmSlZFeCmqlk7FBA4KurS5v/cOwSAa+/IB23j+Q1z9kQQAABBBBAAAEEEPiPAMFzHgUEEBg3BLym+fo7pV+rG2luvVA6//fp+7IHAggggAACCCAwLgo4yLXFj6Ql1pIG6qZbb7b47BPJ/9U2r2dcW9M45ObR63deLv31N+OiKteMAAKzLyBt/ytpimkTCwc0//AD6eWnsUGgc4HmUeeffyZdcGTS2YsNAQQQQAABBBBAAIE6AYLnPA4IIDBuCGQNno98XDrxe0wTOm48FVwlAggggAACCBQVmGgSabMfSF9ZtXXa9SJpfjFKuuNS6Tyvm/5FkRQ4BgEEhoLAWttJa35bGm/8ZPQ5HZuHwl3tj2toHnX+2J3Sn37IO6c/7g65QAABBBBAAAEE+kqA4Hlf3Q4ygwACXRPIEjx/4V/SaT+V3nqla9kgYQQQQAABBBBAYMgIeAT6chtJDnZNPnXxy3Ldy6P/Hr21eBociQACQ0PAHXN2OFSa+yvJ9XzwtnTKgdKzjwyN6+MqeiPg52rXI6XZ5kvOz6wGvbkPnBUBBBBAAAEEEKiIAMHzitwosokAAh0KrLKFtMEu4alFvbbmTX+TrvyzNOqzDk/E4QgggAACCCCAwDgm4KCE61pLrydNNUP7qdxrNB5p/uIT0s3nS/dczci/ceyR4XIRaCvQPH07I4R5YDoVWGtbac3tpPHGS5YT+dtvpbuv7DRVjkcAAQQQQAABBBAYogIEz4fojeWyEEAgIPDlhaSvriHNPFfyx3+/Iz10k/TILdInH0GGAAIIIIAAAggg0KnApFNKCyybjO6bac5k6uXa5rrXC49LT96XBM7ptNipNscjMHQFppxemmKa5Prc2ea1Fygzhu7d7u6VjT+hNGz2JHDuzcHz10fSaau76qSOAAIIIIAAAghUWoDgeaVvH5lHAAEEEEAAAQQQQAABBBBAAAEEEEAAAQQQQAABBBBAAAEEEChDgOB5GYqkgQACCCCAAAIIIIAAAggggAACCCCAAAIIIIAAAggggAACCCBQaQGC55W+fWQeAQQQQAABBBBAAAEEEEAAAQQQQAABBBBAAAEEEEAAAQQQQKAMAYLnZSiSBgIIIIAAAggggAACCCCAAAIIIIAAAggggAACCCCAAAIIIIBApQUInlf69pF5BBBAAAEEEEAAAQQQQAABBBBAAAEEEEAAAQQQQAABBBBAAIEyBAiel6FIGggggAACCCCAAAIIIIAAAggggAACCCCAAAIIIIAAAggggAAClRYgeF7p20fmEUAAAQQQQAABBBBAAAEEEEAAAQQQQAABBBBAAAEEEEAAAQTKEBhYee+9RpeREGkggAACCCCAAAIIIIAAAggggAACCCCAAAIIIIAAAggggAACCCBQVYEBrbIywfOq3j3yjQACCCCAAAIIIIAAAggggAACCCCAAAIIIIAAAggggAACCCBQigDB81IYSQQBBBBAAAEEEEAAAQQQQAABBBBAAAEEEEAAAQQQQAABBBBAoMoCBM+rfPfIOwIIIIAAAggggAACCCCAAAIIIIAAAggggAACCCCAAAIIIIBAKQIEz0thJBEEEEAAAQQQQAABBBBAAAEEEEAAAQQQQAABBBBAAAEEEEAAgSoLEDyv8t0j7wgggAACCCCAAAIIIIAAAggggAACCCCAAAIIIIAAAggggAACpQgQPC+FkUQQQAABBBBAAAEEEEAAAQQQQAABBBBAAAEEEEAAAQQQQAABBKosQPC8ynePvCOAAAIIIIAAAggggAACCCCAAAIIIIAAAggggAACCCCAAAIIlCJA8LwURhJBAAEEEEAAAQQQQAABBBBAAAEEEEAAAQQQQAABBBBAAAEEEKiyAMHzKt898o4AAggggAACCCCAAAIIIIAAAggggAACCCCAAAIIIIAAAgggUIoAwfNSGEkEAQQQQAABBBBAAAEEEEAAAQQQQAABBBBAAAEEEEAAAQQQQKDKAhw5KYQAACAASURBVATPq3z3yDsCCCCAAAIIIIAAAggggAACCCCAAAIIIIAAAggggAACCCCAQCkCBM9LYSQRBBBAAAEEEEAAAQQQQAABBBBAAAEEEEAAAQQQQAABBBBAAIEqCxA8r/LdI+8IIIAAAggggAACCCCAAAIIIIAAAggggAACCCCAAAIIIIAAAqUIEDwvhZFEEEAAAQQQQAABBBBAAAEEEEAAAQQQQAABBBBAAAEEEEAAAQSqLEDwvMp3j7wjgAACCCCAAAIIIIAAAggggAACCCCAAAIIIIAAAggggAACCJQiMKDVVhldSkokggACCCCAAAIIIIAAAggggAACCCCAAAIIIIAAAggggAACCCCAQEUFCJ5X9MaRbQQQQAABBBBAAAEEEEAAAQQQQAABBBBAAAEEEEAAAQQQQACB8gQInpdnSUoIIIAAAggggAACCCCAAAIIIIAAAggggAACCCCAAAIIIIAAAhUVIHhe0RtHthFAAAEEEEAAAQQQQAABBBBAAAEEEEAAAQQQQAABBBBAAAEEyhMgeF6eJSkhgAACCCCAAAIIIIAAAggggAACCCCAAAIIIIAAAggggAACCFRUgOB5RW8c2UYAAQQQQAABBBBAAAEEEEAAAQQQQAABBBBAAAEEEEAAAQQQKE+A4Hl5lqSEAAIIIIAAAggggAACCCCAAAIIIIAAAggggAACCCCAAAIIIFBRAYLnFb1xZBsBBBBAAAEEEEAAAQQQQAABBBBAAAEEEEAAAQQQQAABBBBAoDwBguflWZISAggggAACCCCAAAIIIIAAAggggAACCCCAAAIIIIAAAggggEBFBQieV/TGkW0EEEAAAQQQQAABBBBAAAEEEEAAAQQQQAABBBBAAAEEEEAAgfIECJ6XZ0lKCCCAAAIIIIAAAggggAACCCCAAAIIIIAAAggggAACCCCAAAIVFSB4XtEbR7YRQAABBBBAAAEEEEAAAQQQQAABBBBAAAEEEEAAAQQQQAABBMoTIHheniUpIYAAAggggAACCCCAAAIIIIAAAggggAACCCCAAAIIIIAAAghUVIDgeUVvHNlGAAEEEEAAAQQQQAABBBBAAAEEEEAAAQQQQAABBBBAAAEEEChPgOB5eZakhAACCCCAAAIIIIAAAggggAACCCCAAAIIIIAAAggggAACCCBQUYGBlffdZ3RF8062EUAAAQQQQAABBBBAAAEEEEAAAQQQQAABBBBAAAEEEEAAAQQQKEVgQKuvSvC8FEoSQQABBBBAAAEEEEAAAQQQQAABBBBAAAEEEEAAAQQQQAABBBCoqgDB86reOfKNAAIIIIAAAggggAACCCCAAAIIIIAAAggggAACCCCAAAIIIFCaAMHz0ihJCAEEEEAAAQQQQAABBBBAAAEEEEAAAQQQQAABBBBAAAEEEECgqgIEz6t658g3AggggAACCCCAAAIIIIAAAggggAACCCCAAAIIIIAAAggggEBpAgTPS6MkIQQQQAABBBBAAAEEEEAAAQQQQAABBBBAAAEEEEAAAQQQQACBqgoQPK/qnSPfCCCAAAIIIIAAAggggAACCCCAAAIIIIAAAggggAACCCCAAAKlCRA8L42ShBBAAAEEEEAAAQQQQAABBBBAAAEEEEAAAQQQQAABBBBAAAEEqipA8Lyqd458I4AAAggggAACCCCAAAIIIIAAAggggAACCCCAAAIIIIAAAgiUJkDwvDRKEkIAAQQQQAABBBBAAAEEEEAAAQQQQAABBBBAAAEEEEAAAQQQqKoAwfOq3jnyjQACCCCAAAIIIIAAAggggAACCCCAAAIIIIAAAggggAACCCBQmgDB89IoSQgBBBBAAAEEEEAAAQQQQAABBBBAAAEEEEAAAQQQQAABBBBAoKoCBM+reufINwIIIIAAAggggAACCCCAAAIIIIAAAggggAACCCCAAAIIIIBAaQIEz0ujJCEEEEAAAQQQQAABBBBAAAEEEEAAAQQQQAABBBBAAAEEEEAAgaoKEDyv6p0j3wgggAACCCCAAAIIIIAAAggggAACCCCAAAIIIIAAAggggAACpQkMzLDJN0eXlhoJIYAAAggggAACCCCAAAIIIIAAAggggAACCCCAAAIIIIAAAgggUEGBAa2xGsHzCt44sowAAggggAACCCCAAAIIIIAAAggggAACCCCAAAIIIIAAAgggUJ4AwfPyLEkJAQQQQAABBBBAAAEEEEAAAQQQQAABBBBAAAEEEEAAAQQQQKCiAgTPK3rjyDYCCCCAAAIIIIAAAggggAACCCCAAAIIIIAAAggggAACCCCAQHkCBM/LsyQlBBBAAAEEEEAAAQQQQAABBBBAAAEEEEAAAQQQQAABBBBAAIGKChA8r+iNI9sIIIAAAggggAACCCCAAAIIIIAAAggggAACCCCAAAIIIIAAAuUJEDwvz5KUEEAAAQQQQAABBBBAAAEEEEAAAQQQQAABBBBAAAEEEEAAAQQqKkDwvKI3jmwjgAACCCCAAAIIIIAAAggggAACCCCAAAIIIIAAAggggAACCJQnQPC8PEtSQgABBBBAAAEEEEAAAQQQQAABBBBAAAEEEEAAAQQQQAABBBCoqADB84reOLKNAAIIIIAAAggggAACCCCAAAIIIIAAAggggAACCCCAAAIIIFCeAMHz8ixJCQEEEEAAAQQQQAABBBBAAAEEEEAAAQQQQAABBBBAAAEEEECgogIEzyt648g2AggggAACCCCAAAIIIIAAAggggAACCCCAAAIIIIAAAggggEB5AgTPy7MkJQQQQAABBBBAAAEEEEAAAQQQQAABBBBAAAEEEEAAAQQQQACBigoQPK/ojSPbCCCAAAIIIIAAAggggAACCCCAAAIIIIAAAggggAACCCCAAALlCRA8L8+SlBBAAAEEEEAAAQQQQAABBBBAAAEEEEAAAQQQQAABBBBAAAEEKipA8LyiN45sI4AAAggggAACCCCAAAIIIIAAAggggAACCCCAAAIIIIAAAgiUJzCw/D57jy4vOVJCAAEEEEAAAQQQQAABBBBAAAEEEEAAAQQQQAABBBBAAAEEEECgegIDWnMNgufVu2/kGAEEEEAAAQQQQAABBBBAAAEEEEAAAQQQQAABBBBAAAEEEECgRAGC5yVikhQCCCCAAAIIIIAAAggggAACCCCAAAIIIIAAAggggAACCCCAQDUFCJ5X876RawQQQAABBBBAAAEEEEAAAQQQQAABBBBAAAEEEEAAAQQQQACBEgUInpeISVIIIIAAAggggAACCCCAAAIIIIAAAggggAACCCCAAAIIIIAAAtUUIHhezftGrhFAAAEEEEAAAQQQQAABBBBAAAEEEEAAAQQQQAABBBBAAAEEShQgeF4iJkkhgAACCCCAAAIIIIAAAggggAACCCCAAAIIIIAAAggggAACCFRTgOB5Ne8buUYAAQQQQAABBBBAAAEEEEAAAQQQQAABBBBAAAEEEEAAAQQQKFGA4HmJmCSFAAIIIIAAAggggAACCCCAAAIIIIAAAggggAACCCCAAAIIIFBNAYLn1bxv5BoBBBBAAAEEEEAAAQQQQAABBBBAAAEEEEAAAQQQQAABBBBAoEQBguclYpIUAggggAACCCCAAAIIIIAAAggggAACCCCAAAIIIIAAAggggEA1BQieV/O+kWsEEEAAAQQQQAABBBBAAAEEEEAAAQQQQAABBBBAAAEEEEAAgRIFCJ6XiElSCCCAAAIIIIAAAggggAACCCCAAAIIIIAAAggggAACCCCAAALVFCB4Xs37Rq4RQAABBBBAAAEEEEAAAQQQQAABBBBAAAEEEEAAAQQQQAABBEoUIHheIiZJIYAAAggggAACCCCAAAIIIIAAAggggAACCCCAAAIIIIAAAghUU2BgxHe2G13NrJNrBBBAAAEEEEAAAQQQQAABBBBAAAEEEEAAAQQQQAABBBBAAAEEyhEY0FprEjwvx5JUEEAAAQQQQAABBBBAAAEEEEAAAQQQQAABBBBAAAEEEEAAAQQqKkDwvKI3jmwjgAACCCCAAAIIIIAAAggggAACCCCAAAIIIIAAAggggAACCJQnQPC8PEtSQgABBBBAAAEEEEAAAQQQQAABBBBAAAEEEEAAAQQQQAABBBCoqADB84reOLKNAAIIIIAAAggggAACCCCAAAIIIIAAAggggAACCCCAAAIIIFCeAMHz8ixJCQEEEEAAAQQQQAABBBBAAAEEEEAAAQQQQAABBBBAAAEEEECgogIEzyt648g2AggggAACCCCAAAIIIIAAAggggAACCCCAAAIIIIAAAggggEB5AgTPy7MkJQQQQAABBBBAAAEEEEAAAQQQQAABBBBAAAEEEEAAAQQQQACBigoQPK/ojSPbCCCAAAIIIIAAAggggAACCCCAAAIIIIAAAggggAACCCCAAALlCRA8L8+SlBBAAAEEEEAAAQQQQAABBBBAAAEEEEAAAQQQQAABBBBAAAEEKipA8LyiN45sI4AAAggggAACCCCAAAIIIIAAAggggAACCCCAAAIIIIAAAgiUJ0DwvDxLUkIAAQQQQAABBBBAAAEEEEAAAQQQQAABBBBAAAEEEEAAAQQQqKgAwfOK3jiyjQACCCCAAAIIIIAAAggggAACCCCAAAIIIIAAAggggAACCCBQngDB8/IsSQkBBBBAAAEEEEAAAQQQQAABBBBAAAEEEEAAAQQQQAABBBBAoKICBM8reuPINgIIIIAAAggggAACCCCAAAIIIIAAAggggAACCCCAAAIIIIBAeQIEz8uzJCUEEEAAAQQQQAABBBBAAAEEEEAAAQQQQAABBBBAAAEEEEAAgYoKDCyx++6jK5p3so0AAggggAACCCCAAAIIIIAAAggggAACCCCAAAIIIIAAAggggEApAgNaey2C56VQkggCCCCAAAIIIIAAAggggAACCCCAAAIIIIAAAggggAACCCCAQFUFCJ5X9c6RbwQQQAABBBBAAAEEEEAAAQQQQAABBBBAAAEEEEAAAQQQQACB0gQInpdGSUIIIIAAAggggAACCCCAAAIIIIAAAggggAACCCCAAAIIIIAAAlUVIHhe1TtHvhFAAAEEEEAAAQQQQAABBBBAAAEEEEAAAQQQQAABBBBAAAEEShMgeF4aJQkhgAACCCCAAAIIIIAAAggggAACCCCAAAIIIIAAAggggAACCFRVgOB5Ve8c+UYAAQQQQAABBBBAAAEEEEAAAQQQQAABBBBAAAEEEEAAAQQQKE2A4HlplCSEAAIIIIAAAggggAACCCCAAAIIIIAAAggggAACCCCAAAIIIFBVAYLnVb1z5BsBBBBAAAEEEEAAAQQQQAABBBBAAAEEEEAAAQQQQAABBBBAoDQBguelUZIQAggggAACCCCAAAIIIIAAAggggAACCCCAAAIIIIAAAggggEBVBQieV/XOkW8EEEAAAQQQQAABBBBAAAEEEEAAAQQQQAABBBBAAAEEEEAAgdIECJ6XRklCCCCAAAIIIIAAAggggAACCCCAAAIIIIAAAggggAACCCCAAAJVFSB4XtU7R74RQAABBBBAAAEEEEAAAQQQQAABBBBAAAEEEEAAAQQQQAABBEoTIHheGiUJIYAAAggggAACCCCAAAIIIIAAAggggAACCCCAAAIIIIAAAghUVYDgeVXvHPlGAAEEEEAAAQQQQAABBBBAAAEEEEAAAQQQQAABBBBAAAEEEChNYGCJPXYfXVpqJIQAAggggAACCCCAAAIIIIAAAggggAACCCCAAAIIIIAAAggggEAFBQa07toEzyt448gyAggggAACCCCAAAIIIIAAAggggAACCCCAAAIIIIAAAggggEB5AgTPy7MkJQQQQAABBBBAAAEEEEAAAQQQQAABBBBAAAEEEEAAAQQQQACBigoQPK/ojSPbCCCAAAIIIIAAAggggAACCCCAAAIIIIAAAggggAACCCCAAALlCRA8L8+SlBBAAAEEEEAAAQQQQAABBBBAAAEEEEAAAQQQQAABBBBAAAEEKipA8LyiN45sI4AAAggggAACCCCAAAIIIIAAAggggAACCCCAAAIIIIAAAgiUJ0DwvDxLUkIAAQQQQAABBBBAAAEEEEAAAQQQQAABBBBAAAEEEEAAAQQQqKgAwfOK3jiyjQACCCCAAAIIIIAAAggggAACCCCAAAIIIIAAAggggAACCCBQngDB8/IsSQkBBBBAAAEEEEAAAQQQQAABBBBAAAEEEEAAAQQQQAABBBBAoKICBM8reuPINgIIIIAAAggggAACCCCAAAIIIIAAAggggAACCCCAAAIIIIBAeQIEz8uzJCUEEEAAAQQQQAABBBBAAAEEEEAAAQQQQAABBBBAAAEEEEAAgYoKEDyv6I0j2wgggAACCCCAAAIIIIAAAggggAACCCCAAAIIIIAAAggggAAC5QkQPC/PkpQQQAABBBBAAAEEEEAAAQQQQAABBBBAAAEEEEAAAQQQQAABBCoqQPC8ojeObCOAAAIIIIAAAggggAACCCCAAAIIIIAAAggggAACCCCAAAIIlCdA8Lw8S1JCAAEEEEAAAQQQQAABBBBAAAEEEEAAAQQQQAABBBBAAAEEEKioAMHzit44so0AAggggAACCCCAAAIIIIAAAggggAACCCCAAAIIIIAAAgggUJ7AwIgddxhdXnKkhAACCCCAAAIIIIAAAggggAACCCCAAAIIIIAAAggggAACCCCAQPUEBrTeOgTPq3ffyDECCCCAAAIIIIAAAggggAACCCCAAAIIIIAAAggggAACCCCAQIkCBM9LxCQpBBBAAAEEEEAAAQQQQAABBBBAAAEEEEAAAQQQQAABBBBAAIFqChA8r+Z9I9cIIIAAAggggAACCCCAAAIIIIAAAggggAACCCCAAAIIIIAAAiUKEDwvEZOkEEAAAQQQQAABBBBAAAEEEEAAAQQQQAABBBBAAAEEEEAAAQSqKUDwvJr3jVwjgAACCCCAAAIIIIAAAggggAACCCCAAAIIIIAAAggggAACCJQoQPC8REySQgABBBBAAAEEEEAAAQQQQAABBBBAAAEEEEAAAQQQQAABBBCopgDB82reN3KNAAIIIIAAAggggAACCCCAAAIIIIAAAggggAACCCCAAAIIIFCiAMHzEjFJCgEEEEAAAQQQQAABBBBAAAEEEEAAAQQQQAABBBBAAAEEEECgmgIEz6t538g1AggggAACCCCAAAIIIIAAAggggAACCCCAAAIIIIAAAggggECJAgTPS8QkKQQQQAABBBBAAAEEEEAAAQQQQAABBBBAAAEEEEAAAQQQQACBagoQPK/mfSPXCCCAAAIIIIAAAggggAACCCCAAAIIIIAAAggggAACCCCAAAIlChA8LxGTpBBAAAEEEEAAAQQQQAABBBBAAAEEEEAAAQQQQAABBBBAAAEEqilA8Lya941cI4AAAggggAACCCCAAAIIIIAAAggggAACCCCAAAIIIIAAAgiUKEDwvERMkkIAAQQQQAABBBBAAAEEEEAAAQQQQAABBP6fPTtJwuwqjwD6brCG2kJtoIY1qKmxMWAaySCE6Iw6gwS2EE2YTmATgICZ7SXYO2BzPMJzDzMrIuM/G8iX73x3lgQIECBAgAABAgQ2Bc7zf/3+vVldawIECBAgQIAAAQIECBAgQIAAAQIECBAgQIAAAQIECBAgkBE419990niesZRCgAABAgQIECBAgAABAgQIECBAgAABAgQIECBAgAABAqMCxvPRw6lNgAABAgQIECBAgAABAgQIECBAgAABAgQIECBAgAABAjkB43nOUhIBAgQIECBAgAABAgQIECBAgAABAgQIECBAgAABAgQIjAoYz0cPpzYBAgQIECBAgAABAgQIECBAgAABAgQIECBAgAABAgQI5ASM5zlLSQQIECBAgAABAgQIECBAgAABAgQIECBAgAABAgQIECAwKmA8Hz2c2gQIECBAgAABAgQIECBAgAABAgQIECBAgAABAgQIECCQEzCe5ywlESBAgAABAgQIECBAgAABAgQIECBAgAABAgQIECBAgMCogPF89HBqEyBAgAABAgQIECBAgAABAgQIECBAgAABAgQIECBAgEBOwHies5REgAABAgQIECBAgAABAgQIECBAgAABAgQIECBAgAABAqMCxvPRw6lNgAABAgQIECBAgAABAgQIECBAgAABAgQIECBAgAABAjkB43nOUhIBAgQIECBAgAABAgQIECBAgAABAgQIECBAgAABAgQIjAoYz0cPpzYBAgQIECBAgAABAgQIECBAgAABAgQIECBAgAABAgQI5ASM5zlLSQQIECBAgAABAgQIECBAgAABAgQIECBAgAABAgQIECAwKmA8Hz2c2gQIECBAgAABAgQIECBAgAABAgQIECBAgAABAgQIECCQEzCe5ywlESBAgAABAgQIECBAgAABAgQIECBAgAABAgQIECBAgMCowHny2pfu0e5qEyBAgAABAgQIECBAgAABAgQIECBAgAABAgQIECBAgACBiMC5PvW3xvMIpRACBAgQIECAAAECBAgQIECAAAECBAgQIECAAAECBAgQWBUwnq9eTm8CBAgQIECAAAECBAgQIECAAAECBAgQIECAAAECBAgQiAkYz2OUgggQIECAAAECBAgQIECAAAECBAgQIECAAAECBAgQIEBgVcB4vno5vQkQIECAAAECBAgQIECAAAECBAgQIECAAAECBAgQIEAgJmA8j1EKIkCAAAECBAgQIECAAAECBAgQIECAAAECBAgQIECAAIFVAeP56uX0JkCAAAECBAgQIECAAAECBAgQIECAAAECBAgQIECAAIGYgPE8RimIAAECBAgQIECAAAECBAgQIECAAAECBAgQIECAAAECBFYFjOerl9ObAAECBAgQIECAAAECBAgQIECAAAECBAgQIECAAAECBGICxvMYpSACBAgQIECAAAECBAgQIECAAAECBAgQIECAAAECBAgQWBUwnq9eTm8CBAgQIECAAAECBAgQIECAAAECBAgQIECAAAECBAgQiAkYz2OUgggQIECAAAECBAgQIECAAAECBAgQIECAAAECBAgQIEBgVcB4vno5vQkQIECAAAECBAgQIECAAAECBAgQIECAAAECBAgQIEAgJmA8j1EKIkCAAAECBAgQIECAAAECBAgQIECAAAECBAgQIECAAIFVAeP56uX0JkCAAAECBAgQIECAAAECBAgQIECAAAECBAgQIECAAIGYwHnxox/esTRBBAgQIECAAAECBAgQIECAAAECBAgQIECAAAECBAgQIEBgUOBcn/6U8XzwcCoTIECAAAECBAgQIECAAAECBAgQIECAAAECBAgQIECAQE7AeJ6zlESAAAECBAgQIECAAAECBAgQIECAAAECBAgQIECAAAECowLG89HDqU2AAAECBAgQIECAAAECBAgQIECAAAECBAgQIECAAAECOQHjec5SEgECBAgQIECAAAECBAgQIECAAAECBAgQIECAAAECBAiMChjPRw+nNgECBAgQIECAAAECBAgQIECAAAECBAgQIECAAAECBAjkBIznOUtJBAgQIECAAAECBAgQIECAAAECBAgQIECAAAECBAgQIDAqYDwfPZzaBAgQIECAAAECBAgQIECAAAECBAgQIECAAAECBAgQIJATMJ7nLCURIECAAAECBAgQIECAAAECBAgQIECAAAECBAgQIECAwKiA8Xz0cGoTIECAAAECBAgQIECAAAECBAgQIECAAAECBAgQIECAQE7AeJ6zlESAAAECBAgQIECAAAECBAgQIECAAAECBAgQIECAAAECowLG89HDqU2AAAECBAgQIECAAAECBAgQIECAAAECBAgQIECAAAECOQHjec5SEgECBAgQIECAAAECBAgQIECAAAECBAgQIECAAAECBAiMChjPRw+nNgECBAgQIECAAAECBAgQIECAAAECBAgQIECAAAECBAjkBIznOUtJBAgQIECAAAECBAgQIECAAAECBAgQIECAAAECBAgQIDAqYDwfPZzaBAgQIECAAAECBAgQIECAAAECBAgQIECAAAECBAgQIJATONdn/v7OxUkiQIAAAQIECBAgQIAAAQIECBAgQIAAAQIECBAgQIAAAQJ7AsbzvZtpTIAAAQIECBAgQIAAAQIECBAgQIAAAQIECBAgQIAAAQJhAeN5GFQcAQIECBAgQIAAAQIECBAgQIAAAQIECBAgQIAAAQIECOwJGM/3bqYxAQIECBAgQIAAAQIECBAgQIAAAQIECBAgQIAAAQIECIQFjOdhUHEECBAgQIAAAQIECBAgQIAAAQIECBAgQIAAAQIECBAgsCdgPN+7mcYECBAgQIAAAQIECBAgQIAAAQIECBAgQIAAAQIECBAgEBYwnodBxREgQIAAAQIECBAgQIAAAQIECBAgQIAAAQIECBAgQIDAnoDxfO9mGhMgQIAAAQIECBAgQIAAAQIECBAgQIAAAQIECBAgQIBAWMB4HgYVR4AAAQIECBAgQIAAAQIECBAgQIAAAQIECBAgQIAAAQJ7AsbzvZtpTIAAAQIECBAgQIAAAQIECBAgQIAAAQIECBAgQIAAAQJhAeN5GFQcAQIECBAgQIAAAQIECBAgQIAAAQIECBAgQIAAAQIECOwJGM/3bqYxAQIECBAgQIAAAQIECBAgQIAAAQIECBAgQIAAAQIECIQFjOdhUHEECBAgQIAAAQIECBAgQIAAAQIECBAgQIAAAQIECBAgsCdgPN+7mcYECBAgQIAAAQIECBAgQIAAAQIECBAgQIAAAQIECBAgEBYwnodBxREgQIAAAQIECBAgQIAAAQIECBAgQIAAAQIECBAgQIDAnsB58ZMf3Xu1NSZAgAABAgQIECBAgAABAgQIECBAgAABAgQIECBAgAABAjmBc33208bznKckcjjpzgAAIABJREFUAgQIECBAgAABAgQIECBAgAABAgQIECBAgAABAgQIEBgUMJ4PHk1lAgQIECBAgAABAgQIECBAgAABAgQIECBAgAABAgQIEMgKGM+zntIIECBAgAABAgQIECBAgAABAgQIECBAgAABAgQIECBAYFDAeD54NJUJECBAgAABAgQIECBAgAABAgQIECBAgAABAgQIECBAICtgPM96SiNAgAABAgQIECBAgAABAgQIECBAgAABAgQIECBAgACBQQHj+eDRVCZAgAABAgQIECBAgAABAgQIECBAgAABAgQIECBAgACBrIDxPOspjQABAgQIECBAgAABAgQIECBAgAABAgQIECBAgAABAgQGBYzng0dTmQABAgQIECBAgAABAgQIECBAgAABAgQIECBAgAABAgSyAsbzrKc0AgQIECBAgAABAgQIECBAgAABAgQIECBAgAABAgQIEBgUMJ4PHk1lAgQIECBAgAABAgQIECBAgAABAgQIECBAgAABAgQIEMgKGM+zntIIECBAgAABAgQIECBAgAABAgQIECBAgAABAgQIECBAYFDAeD54NJUJECBAgAABAgQIECBAgAABAgQIECBAgAABAgQIECBAICtgPM96SiNAgAABAgQIECBAgAABAgQIECBAgAABAgQIECBAgACBQQHj+eDRVCZAgAABAgQIECBAgAABAgQIECBAgAABAgQIECBAgACBrMB58sbrdzZSGgECBAgQIECAAAECBAgQIECAAAECBAgQIECAAAECBAgQ2BI41z98xni+dTNtCRAgQIAAAQIECBAgQIAAAQIECBAgQIAAAQIECBAgQCAsYDwPg4ojQIAAAQIECBAgQIAAAQIECBAgQIAAAQIECBAgQIAAgT0B4/nezTQmQIAAAQIECBAgQIAAAQIECBAgQIAAAQIECBAgQIAAgbCA8TwMKo4AAQIECBAgQIAAAQIECBAgQIAAAQIECBAgQIAAAQIE9gSM53s305gAAQIECBAgQIAAAQIECBAgQIAAAQIECBAgQIAAAQIEwgLG8zCoOAIECBAgQIAAAQIECBAgQIAAAQIECBAgQIAAAQIECBDYEzCe791MYwIECBAgQIAAAQIECBAgQIAAAQIECBAgQIAAAQIECBAICxjPw6DiCBAgQIAAAQIECBAgQIAAAQIECBAgQIAAAQIECBAgQGBPwHi+dzONCRAgQIAAAQIECBAgQIAAAQIECBAgQIAAAQIECBAgQCAsYDwPg4ojQIAAAQIECBAgQIAAAQIECBAgQIAAAQIECBAgQIAAgT0B4/nezTQmQIAAAQIECBAgQIAAAQIECBAgQIAAAQIECBAgQIAAgbCA8TwMKo4AAQIECBAgQIAAAQIECBAgQIAAAQIECBAgQIAAAQIE9gSM53s305gAAQIECBAgQIAAAQIECBAgQIAAAQIECBAgQIAAAQIEwgLG8zCoOAIECBAgQIAAAQIECBAgQIAAAQIECBAgQIAAAQIECBDYEzCe791MYwIECBAgQIAAAQIECBAgQIAAAQIECBAgQIAAAQIECBAIC5znP/7hHc4UR4AAAQIECBAgQIAAAQIECBAgQIAAAQIECBAgQIAAAQIEpgTO9bnPGs+nTqYsAQIECBAgQIAAAQIECBAgQIAAAQIECBAgQIAAAQIECKQFjOdpUXkECBAgQIAAAQIECBAgQIAAAQIECBAgQIAAAQIECBAgMCdgPJ87mcIECBAgQIAAAQIECBAgQIAAAQIECBAgQIAAAQIECBAgkBYwnqdF5REgQIAAAQIECBAgQIAAAQIECBAgQIAAAQIECBAgQIDAnIDxfO5kChMgQIAAAQIECBAgQIAAAQIECBAgQIAAAQIECBAgQIBAWsB4nhaVR4AAAQIECBAgQIAAAQIECBAgQIAAAQIECBAgQIAAAQJzAsbzuZMpTIAAAQIECBAgQIAAAQIECBAgQIAAAQIECBAgQIAAAQJpAeN5WlQeAQIECBAgQIAAAQIECBAgQIAAAQIECBAgQIAAAQIECMwJGM/nTqYwAQIECBAgQIAAAQIECBAgQIAAAQIECBAgQIAAAQIECKQFjOdpUXkECBAgQIAAAQIECBAgQIAAAQIECBAgQIAAAQIECBAgMCdgPJ87mcIECBAgQIAAAQIECBAgQIAAAQIECBAgQIAAAQIECBAgkBYwnqdF5REgQIAAAQIECBAgQIAAAQIECBAgQIAAAQIECBAgQIDAnIDxfO5kChMgQIAAAQIECBAgQIAAAQIECBAgQIAAAQIECBAgQIBAWsB4nhaVR4AAAQIECBAgQIAAAQIECBAgQIAAAQIECBAgQIAAAQJzAufpP79zz7VWmAABAgQIECBAgAABAgQIECBAgAABAgQIECBAgAABAgQIBAXO9fnPGc+DoKIIECBAgAABAgQIECBAgAABAgQIECBAgAABAgQIECBAYE/AeL53M40JECBAgAABAgQIECBAgAABAgQIECBAgAABAgQIECBAICxgPA+DiiNAgAABAgQIECBAgAABAgQIECBAgAABAgQIECBAgACBPQHj+d7NNCZAgAABAgQIECBAgAABAgQIECBAgAABAgQIECBAgACBsIDxPAwqjgABAgQIECBAgAABAgQIECBAgAABAgQIECBAgAABAgT2BIznezfTmAABAgQIECBAgAABAgQIECBAgAABAgQIECBAgAABAgTCAsbzMKg4AgQIECBAgAABAgQIECBAgAABAgQIECBAgAABAgQIENgTMJ7v3UxjAgQIECBAgAABAgQIECBAgAABAgQIECBAgAABAgQIEAgLGM/DoOIIECBAgAABAgQIECBAgAABAgQIECBAgAABAgQIECBAYE/AeL53M40JECBAgAABAgQIECBAgAABAgQIECBAgAABAgQIECBAICxgPA+DiiNAgAABAgQIECBAgAABAgQIECBAgAABAgQIECBAgACBPQHj+d7NNCZAgAABAgQIECBAgAABAgQIECBAgAABAgQIECBAgACBsIDxPAwqjgABAgQIECBAgAABAgQIECBAgAABAgQIECBAgAABAgT2BIznezfTmAABAgQIECBAgAABAgQIECBAgAABAgQIECBAgAABAgTCAsbzMKg4AgQIECBAgAABAgQIECBAgAABAgQIECBAgAABAgQIENgTOM8+/ODeq60xAQIECBAgQIAAAQIECBAgQIAAAQIECBAgQIAAAQIECBDICZzri583nuc8JREgQIAAAQIECBAgQIAAAQIECBAgQIAAAQIECBAgQIDAoIDxfPBoKhMgQIAAAQIECBAgQIAAAQIECBAgQIAAAQIECBAgQIBAVsB4nvWURoAAAQIECBAgQIAAAQIECBAgQIAAAQIECBAgQIAAAQKDAsbzwaOpTIAAAQIECBAgQIAAAQIECBAgQIAAAQIECBAgQIAAAQJZAeN51lMaAQIECBAgQIAAAQIECBAgQIAAAQIECBAgQIAAAQIECAwKGM8Hj6YyAQIECBAgQIAAAQIECBAgQIAAAQIECBAgQIAAAQIECGQFjOdZT2kECBAgQIAAAQIECBAgQIAAAQIECBAgQIAAAQIECBAgMChgPB88msoECBAgQIAAAQIECBAgQIAAAQIECBAgQIAAAQIECBAgkBUwnmc9pREgQIAAAQIECBAgQIAAAQIECBAgQIAAAQIECBAgQIDAoIDxfPBoKhMgQIAAAQIECBAgQIAAAQIECBAgQIAAAQIECBAgQIBAVsB4nvWURoAAAQIECBAgQIAAAQIECBAgQIAAAQIECBAgQIAAAQKDAsbzwaOpTIAAAQIECBAgQIAAAQIECBAgQIAAAQIECBAgQIAAAQJZAeN51lMaAQIECBAgQIAAAQIECBAgQIAAAQIECBAgQIAAAQIECAwKGM8Hj6YyAQIECBAgQIAAAQIECBAgQIAAAQIECBAgQIAAAQIECGQFzrMPP7izkdIIECBAgAABAgQIECBAgAABAgQIECBAgAABAgQIECBAgMCWwLle+YLxfOtm2hIgQIAAAQIECBAgQIAAAQIECBAgQIAAAQIECBAgQIBAWMB4HgYVR4AAAQIECBAgQIAAAQIECBAgQIAAAQIECBAgQIAAAQJ7AsbzvZtpTIAAAQIECBAgQIAAAQIECBAgQIAAAQIECBAgQIAAAQJhAeN5GFQcAQIECBAgQIAAAQIECBAgQIAAAQIECBAgQIAAAQIECOwJGM/3bqYxAQIECBAgQIAAAQIECBAgQIAAAQIECBAgQIAAAQIECIQFjOdhUHEECBAgQIAAAQIECBAgQIAAAQIECBAgQIAAAQIECBAgsCdgPN+7mcYECBAgQIAAAQIECBAgQIAAAQIECBAgQIAAAQIECBAgEBYwnodBxREgQIAAAQIECBAgQIAAAQIECBAgQIAAAQIECBAgQIDAnoDxfO9mGhMgQIAAAQIECBAgQIAAAQIECBAgQIAAAQIECBAgQIBAWMB4HgYVR4AAAQIECBAgQIAAAQIECBAgQIAAAQIECBAgQIAAAQJ7AsbzvZtpTIAAAQIECBAgQIAAAQIECBAgQIAAAQIECBAgQIAAAQJhAeN5GFQcAQIECBAgQIAAAQIECBAgQIAAAQIECBAgQIAAAQIECOwJGM/3bqYxAQIECBAgQIAAAQIECBAgQIAAAQIECBAgQIAAAQIECIQFjOdhUHEECBAgQIAAAQIECBAgQIAAAQIECBAgQIAAAQIECBAgsCdgPN+7mcYECBAgQIAAAQIECBAgQIAAAQIECBAgQIAAAQIECBAgEBY4T99/7w5niiNAgAABAgQIECBAgAABAgQIECBAgAABAgQIECBAgAABAlMC53r1i8bzqZMpS4AAAQIECBAgQIAAAQIECBAgQIAAAQIECBAgQIAAAQJpAeN5WlQeAQIECBAgQIAAAQIECBAgQIAAAQIECBAgQIAAAQIECMwJGM/nTqYwAQIECBAgQIAAAQIECBAgQIAAAQIECBAgQIAAAQIECKQFjOdpUXkECBAgQIAAAQIECBAgQIAAAQIECBAgQIAAAQIECBAgMCdgPJ87mcIECBAgQIAAAQIECBAgQIAAAQIECBAgQIAAAQIECBAgkBYwnqdF5REgQIAAAQIECBAgQIAAAQIECBAgQIAAAQIECBAgQIDAnIDxfO5kChMgQIAAAQIECBAgQIAAAQIECBAgQIAAAQIECBAgQIBAWsB4nhaVR4AAAQIECBAgQIAAAQIECBAgQIAAAQIECBAgQIAAAQJzAsbzuZMpTIAAAQIECBAgQIAAAQIECBAgQIAAAQIECBAgQIAAAQJpAeN5WlQeAQIECBAgQIAAAQIECBAgQIAAAQIECBAgQIAAAQIECMwJGM/nTqYwAQIECBAgQIAAAQIECBAgQIAAAQIECBAgQIAAAQIECKQFjOdpUXkECBAgQIAAAQIECBAgQIAAAQIECBAgQIAAAQIECBAgMCdgPJ87mcIECBAgQIAAAQIECBAgQIAAAQIECBAgQIAAAQIECBAgkBYwnqdF5REgQIAAAQIECBAgQIAAAQIECBAgQIAAAQIECBAgQIDAnMB5/tN/u+daK0yAAAECBAgQIECAAAECBAgQIECAAAECBAgQIECAAAECBIIC5/rHV4znQVBRBAgQIECAAAECBAgQIECAAAECBAgQIECAAAECBAgQILAnYDzfu5nGBAgQIECAAAECBAgQIECAAAECBAgQIECAAAECBAgQIBAWMJ6HQcURIECAAAECBAgQIECAAAECBAgQIECAAAECBAgQIECAwJ6A8XzvZhoTIECAAAECBAgQIECAAAECBAgQIECAAAECBAgQIECAQFjAeB4GFUeAAAECBAgQIECAAAECBAgQIECAAAECBAgQIECAAAECewLG872baUyAAAECBAgQIECAAAECBAgQIECAAAECBAgQIECAAAECYQHjeRhUHAECBAgQIECAAAECBAgQIECAAAECBAgQIECAAAECBAjsCRjP926mMQECBAgQIECAAAECBAgQIECAAAECBAgQIECAAAECBAiEBYznYVBxBAgQIECAAAECBAgQIECAAAECBAgQIECAAAECBAgQILAnYDzfu5nGBAgQIECAAAECBAgQIECAAAECBAgQIECAAAECBAgQIBAWMJ6HQcURIECAAAECBAgQIECAAAECBAgQIECAAAECBAgQIECAwJ6A8XzvZhoTIECAAAECBAgQIECAAAECBAgQIECAAAECBAgQIECAQFjAeB4GFUeAAAECBAgQIECAAAECBAgQIECAAAECBAgQIECAAAECewLG872baUyAAAECBAgQIECAAAECBAgQIECAAAECBAgQIECAAAECYQHjeRhUHAECBAgQIECAAAECBAgQIECAAAECBAgQIECAAAECBAjsCZwnb/7TvVdbYwIECBAgQIAAAQIECBAgQIAAAQIECBAgQIAAAQIECBAgkBM415dfNZ7nPCURIECAAAECBAgQIECAAAECBAgQIECAAAECBAgQIECAwKCA8XzwaCoTIECAAAECBAgQIECAAAECBAgQIECAAAECBAgQIECAQFbAeJ71lEaAAAECBAgQIECAAAECBAgQIECAAAECBAgQIECAAAECgwLG88GjqUyAAAECBAgQIECAAAECBAgQIECAAAECBAgQIECAAAECWQHjedZTGgECBAgQIECAAAECBAgQIECAAAECBAgQIECAAAECBAgMChjPB4+mMgECBAgQIECAAAECBAgQIECAAAECBAgQIECAAAECBAhkBYznWU9pBAgQIECAAAECBAgQIECAAAECBAgQIECAAAECBAgQIDAoYDwfPJrKBAgQIECAAAECBAgQIECAAAECBAgQIECAAAECBAgQIJAVMJ5nPaURIECAAAECBAgQIECAAAECBAgQIECAAAECBAgQIECAwKCA8XzwaCoTIECAAAECBAgQIECAAAECBAgQIECAAAECBAgQIECAQFbAeJ71lEaAAAECBAgQIECAAAECBAgQIECAAAECBAgQIECAAAECgwLG88GjqUyAAAECBAgQIECAAAECBAgQIECAAAECBAgQIECAAAECWQHjedZTGgECBAgQIECAAAECBAgQIECAAAECBAgQIECAAAECBAgMChjPB4+mMgECBAgQIECAAAECBAgQIECAAAECBAgQIECAAAECBAhkBc6Lj35xZyOlESBAgAABAgQIECBAgAABAgQIECBAgAABAgQIECBAgACBLYFzvfYl4/nWzbQlQIAAAQIECBAgQIAAAQIECBAgQIAAAQIECBAgQIAAgbCA8TwMKo4AAQIECBAgQIAAAQIECBAgQIAAAQIECBAgQIAAAQIE9gSM53s305gAAQIECBAgQIAAAQIECBAgQIAAAQIECBAgQIAAAQIEwgLG8zCoOAIECBAgQIAAAQIECBAgQIAAAQIECBAgQIAAAQIECBDYEzCe791MYwIECBAgQIAAAQIECBAgQIAAAQIECBAgQIAAAQIECBAICxjPw6DiCBAgQIAAAQIECBAgQIAAAQIECBAgQIAAAQIECBAgQGBPwHi+dzONCRAgQIAAAQIECBAgQIAAAQIECBAgQIAAAQIECBAgQCAsYDwPg4ojQIAAAQIECBAgQIAAAQIECBAgQIAAAQIECBAgQIAAgT0B4/nezTQmQIAAAQIECBAgQIAAAQIECBAgQIAAAQIECBAgQIAAgbCA8TwMKo4AAQIECBAgQIAAAQIECBAgQIAAAQIECBAgQIAAAQIE9gSM53s305gAAQIECBAgQIAAAQIECBAgQIAAAQIECBAgQIAAAQIEwgLG8zCoOAIECBAgQIAAAQIECBAgQIAAAQIECBAgQIAAAQIECBDYEzCe791MYwIECBAgQIAAAQIECBAgQIAAAQIECBAgQIAAAQIECBAICxjPw6DiCBAgQIAAAQIECBAgQIAAAQIECBAgQIAAAQIECBAgQGBPwHi+dzONCRAgQIAAAQIECBAgQIAAAQIECBAgQIAAAQIECBAgQCAscK6vfPkOZ4ojQIAAAQIECBAgQIAAAQIECBAgQIAAAQIECBAgQIAAAQJTAsbzqXMpS4AAAQIECBAgQIAAAQIECBAgQIAAAQIECBAgQIAAAQINAeN5Q1UmAQIECBAgQIAAAQIECBAgQIAAAQIECBAgQIAAAQIECEwJGM+nzqUsAQIECBAgQIAAAQIECBAgQIAAAQIECBAgQIAAAQIECDQEjOcNVZkECBAgQIAAAQIECBAgQIAAAQIECBAgQIAAAQIECBAgMCVgPJ86l7IECBAgQIAAAQIECBAgQIAAAQIECBAgQIAAAQIECBAg0BAwnjdUZRIgQIAAAQIECBAgQIAAAQIECBAgQIAAAQIECBAgQIDAlIDxfOpcyhIgQIAAAQIECBAgQIAAAQIECBAgQIAAAQIECBAgQIBAQ8B43lCVSYAAAQIECBAgQIAAAQIECBAgQIAAAQIECBAgQIAAAQJTAsbzqXMpS4AAAQIECBAgQIAAAQIECBAgQIAAAQIECBAgQIAAAQINAeN5Q1UmAQIECBAgQIAAAQIECBAgQIAAAQIECBAgQIAAAQIECEwJGM+nzqUsAQIECBAgQIAAAQIECBAgQIAAAQIECBAgQIAAAQIECDQEjOcNVZkECBAgQIAAAQIECBAgQIAAAQIECBAgQIAAAQIECBAgMCVgPJ86l7IECBAgQIAAAQIECBAgQIAAAQIECBAgQIAAAQIECBAg0BAwnjdUZRIgQIAAAQIECBAgQIAAAQIECBAgQIAAAQIECBAgQIDAlMB58euP7qnGyhIgQIAAAQIECBAgQIAAAQIECBAgQIAAAQIECBAgQIAAgbDAuV5/zXgeRhVHgAABAgQIECBAgAABAgQIECBAgAABAgQIECBAgAABAlsCxvOte2lLgAABAgQIECBAgAABAgQIECBAgAABAgQIECBAgAABAgUB43kBVSQBAgQIECBAgAABAgQIECBAgAABAgQIECBAgAABAgQIbAkYz7fupS0BAgQIECBAgAABAgQIECBAgAABAgQIECBAgAABAgQIFASM5wVUkQQIECBAgAABAgQIECBAgAABAgQIECBAgAABAgQIECCwJWA837qXtgQIECBAgAABAgQIECBAgAABAgQIECBAgAABAgQIECBQEDCeF1BFEiBAgAABAgQIECBAgAABAgQIECBAgAABAgQIECBAgMCWgPF8617aEiBAgAABAgQIECBAgAABAgQIECBAgAABAgQIECBAgEBBwHheQBVJgAABAgQIECBAgAABAgQIECBAgAABAgQIECBAgAABAlsCxvOte2lLgAABAgQIECBAgAABAgQIECBAgAABAgQIECBAgAABAgUB43kBVSQBAgQIECBAgAABAgQIECBAgAABAgQIECBAgAABAgQIbAkYz7fupS0BAgQIECBAgAABAgQIECBAgAABAgQIECBAgAABAgQIFASM5wVUkQQIECBAgAABAgQIECBAgAABAgQIECBAgAABAgQIECCwJWA837qXtgQIECBAgAABAgQIECBAgAABAgQIECBAgAABAgQIECBQEDhP3n37LuSKJECAAAECBAgQIECAAAECBAgQIECAAAECBAgQIECAAAECMwLn+upXjOcz51KUAAECBAgQIECAAAECBAgQIECAAAECBAgQIECAAAECBBoCxvOGqkwCBAgQIECAAAECBAgQIECAAAECBAgQIECAAAECBAgQmBIwnk+dS1kCBAgQIECAAAECBAgQIECAAAECBAgQIECAAAECBAgQaAgYzxuqMgkQIECAAAECBAgQIECAAAECBAgQIECAAAECBAgQIEBgSsB4PnUuZQkQIECAAAECBAgQIECAAAECBAgQIECAAAECBAgQIECgIWA8b6jKJECAAAECBAgQIECAAAECBAgQIECAAAECBAgQIECAAIEpAeP51LmUJUCAAAECBAgQIECAAAECBAgQIECAAAECBAgQIECAAIGGgPG8oSqTAAECBAgQIECAAAECBAgQIECAAAECBAgQIECAAAECBKYEjOdT51KWAAECBAgQIECAAAECBAgQIECAAAECBAgQIECAAAECBBoCxvOGqkwCBAgQIECAAAECBAgQIECAAAECBAgQIECAAAECBAgQmBIwnk+dS1kCBAgQIECAAAECBAgQIECAAAECBAgQIECAAAECBAgQaAgYzxuqMgkQIECAAAECBAgQIECAAAECBAgQIECAAAECBAgQIEBgSsB4PnUuZQkQIECAAAECBAgQIECAAAECBAgQIECAAAECBAgQIECgIWA8b6jKJECAAAECBAgQIECAAAECBAgQIECAAAECBAgQIECAAIEpAeP51LmUJUCAAAECBAgQIECAAAECBAgQIECAAAECBAgQIECAAIGGwHn+q1/ejWCZBAgQIECAAAECBAgQIECAAAECBAgQIECAAAECBAgQIEBgReBcb7xuPF+5lp4ECBAgQIAAAQIECBAgQIAAAQIECBAgQIAAAQIECBAgUBEwnldYhRIgQIAAAQIECBAgQIAAAQIECBAgQIAAAQIECBAgQIDAkoDxfOlauhIgQIAAAQIECBAgQIAAAQIECBAgQIAAAQIECBAgQIBARcB4XmEVSoAAAQIECBAgQIAAAQIECBAgQIAAAQIECBAgQIAAAQJLAsbzpWvpSoAAAQIECBAgQIAAAQIECBAgQIAAAQIECBAgQIAAAQIVAeN5hVUoAQIECBAgQIAAAQIECBAgQIAAAQIECBAgQIAAAQIECCwJGM+XrqUrAQIECBAgQIAAAQIECBAgQIAAAQIECBAgQIAAAQIECFQEjOcVVqEECBAgQIAAAQIECBAgQIAAAQIECBAgQIAAAQIECBAgsCRgPF+6lq4ECBAgQIAAAQIECBAgQICccew4AAAgAElEQVQAAQIECBAgQIAAAQIECBAgUBEwnldYhRIgQIAAAQIECBAgQIAAAQIECBAgQIAAAQIECBAgQIDAkoDxfOlauhIgQIAAAQIECBAgQIAAAQIECBAgQIAAAQIECBAgQIBARcB4XmEVSoAAAQIECBAgQIAAAQIECBAgQIAAAQIECBAgQIAAAQJLAsbzpWvpSoAAAQIECBAgQIAAAQIECBAgQIAAAQIECBAgQIAAAQIVAeN5hVUoAQIECBAgQIAAAQIECBAgQIAAAQIECBAgQIAAAQIECCwJnKcf/uBeKqwrAQIECBAgQIAAAQIECBAgQIAAAQIECBAgQIAAAQIECBBIC5zr628Yz9Oq8ggQIECAAAECBAgQIECAAAECBAgQIECAAAECBAgQIEBgSsB4PnUuZQkQIECAAAECBAgQIECAAAECBAgQIECAAAECBAgQIECgIWA8b6jKJECAAAECBAgQIECAAAECBAgQIECAAAECBAgQIECAAIEpAeP51LmUJUCAAAECBAgQIECAAAECBAgQIECAAAECBAgQIECAAIGGgPG8oSqTAAECBAgQIECAAAECBAgQIECAAAECBAgQIECAAAECBKYEjOdT51KWAAECBAgQIECAAAECBAgQIECAAAECBAgQIECAAAECBBoCxvOGqkwCBAgQIECAAAECBAgQIECAAAECBAgQIECAAAECBAgQmBIwnk+dS1kCBAgQIECAAAECBAgQIECAAAECBAgQIECAAAECBAgQaAgYzxuqMgkQIECAAAECBAgQIECAAAECBAgQIECAAAECBAgQIEBgSsB4PnUuZQkQIECAAAECBAgQIECAAAECBAgQIECAAAECBAgQIECgIWA8b6jKJECAAAECBAgQIECAAAECBAgQIECAAAECBAgQIECAAIEpAeP51LmUJUCAAAECBAgQIECAAAECBAgQIECAAAECBAgQIECAAIGGgPG8oSqTAAECBAgQIECAAAECBAgQIECAAAECBAgQIECAAAECBKYEjOdT51KWAAECBAgQIECAAAECBAgQIECAAAECBAgQIECAAAECBBoCxvOGqkwCBAgQIECAAAECBAgQIECAAAECBAgQIECAAAECBAgQmBI4z37xs3uqsbIECBAgQIAAAQIECBAgQIAAAQIECBAgQIAAAQIECBAgQCAscK5vfM14HkYVR4AAAQIECBAgQIAAAQIECBAgQIAAAQIECBAgQIAAAQJbAsbzrXtpS4AAAQIECBAgQIAAAQIECBAgQIAAAQIECBAgQIAAAQIFAeN5AVUkAQIECBAgQIAAAQIECBAgQIAAAQIECBAgQIAAAQIECGwJGM+37qUtAQIECBAgQIAAAQIECBAgQIAAAQIECBAgQIAAAQIECBQEjOcFVJEECBAgQIAAAQIECBAgQIAAAQIECBAgQIAAAQIECBAgsCVgPN+6l7YECBAgQIAAAQIECBAgQIAAAQIECBAgQIAAAQIECBAgUBAwnhdQRRIgQIAAAQIECBAgQIAAAQIECBAgQIAAAQIECBAgQIDAloDxfOte2hIgQIAAAQIECBAgQIAAAQIECBAgQIAAAQIECBAgQIBAQcB4XkAVSYAAAQIECBAgQIAAAQIECBAgQIAAAQIECBAgQIAAAQJbAsbzrXtpS4AAAQIECBAgQIAAAQIECBAgQIAAAQIECBAgQIAAAQIFAeN5AVUkAQIECBAgQIAAAQIECBAgQIAAAQIECBAgQIAAAQIECGwJGM+37qUtAQIECBAgQIAAAQIECBAgQIAAAQIECBAgQIAAAQIECBQEjOcFVJEECBAgQIAAAQIECBAgQIAAAQIECBAgQIAAAQIECBAgsCVgPN+6l7YECBAgQIAAAQIECBAgQIAAAQIECBAgQIAAAQIECBAgUBA4z37587uQK5IAAQIECBAgQIAAAQIECBAgQIAAAQIECBAgQIAAAQIECMwInOubXzeez5xLUQIECBAgQIAAAQIECBAgQIAAAQIECBAgQIAAAQIECBBoCBjPG6oyCRAgQIAAAQIECBAgQIAAAQIECBAgQIAAAQIECBAgQGBKwHg+dS5lCRAgQIAAAQIECBAgQIAAAQIECBAgQIAAAQIECBAgQKAhYDxvqMokQIAAAQIECBAgQIAAAQIECBAgQIAAAQIECBAgQIAAgSkB4/nUuZQlQIAAAQIECBAgQIAAAQIECBAgQIAAAQIECBAgQIAAgYaA8byhKpMAAQIECBAgQIAAAQIECBAgQIAAAQIECBAgQIAAAQIEpgSM51PnUpYAAQIECBAgQIAAAQIECBAgQIAAAQIECBAgQIAAAQIEGgLG84aqTAIECBAgQIAAAQIECBAgQIAAAQIECBAgQIAAAQIECBCYEjCeT51LWQIECBAgQIAAAQIECBAgQIAAAQIECBAgQIAAAQIECBBoCBjPG6oyCRAgQIAAAQIECBAgQIAAAQIECBAgQIAAAQIECBAgQGBKwHg+dS5lCRAgQIAAAQIECBAgQIAAAQIECBAgQIAAAQIECBAgQKAhYDxvqMokQIAAAQIECBAgQIAAAQIECBAgQIAAAQIECBAgQIAAgSkB4/nUuZQlQIAAAQIECBAgQIAAAQIECBAgQIAAAQIECBAgQIAAgYaA8byhKpMAAQIECBAgQIAAAQIECBAgQIAAAQIECBAgQIAAAQIEpgSM51PnUpYAAQIECBAgQIAAAQIECBAgQIAAAQIECBAgQIAAAQIEGgLn6U9+fDeCZRIgQIAAAQIECBAgQIAAAQIECBAgQIAAAQIECBAgQIAAgRWBc33rG8bzlWvpSYAAAQIECBAgQIAAAQIECBAgQIAAAQIECBAgQIAAAQIVAeN5hVUoAQIECBAgQIAAAQIECBAgQIAAAQIECBAgQIAAAQIECCwJGM+XrqUrAQIECBAgQIAAAQIECBAgQIAAAQIECBAgQIAAAQIECFQEjOcVVqEECBAgQIAAAQIECBAgQIAAAQIECBAgQIAAAQIECBAgsCRgPF+6lq4ECBAgQIAAAQIECBAgQIAAAQIECBAgQIAAAQIECBAgUBEwnldYhRIgQIAAAQIECBAgQIAAAQIECBAgQIAAAQIECBAgQIDAkoDxfOlauhIgQIAAAQIECBAgQIAAAQIECBAgQIAAAQIECBAgQIBARcB4XmEVSoAAAQIECBAgQIAAAQIECBAgQIAAAQIECBAgQIAAAQJLAsbzpWvpSoAAAQIECBAgQIAAAQIECBAgQIAAAQIECBAgQIAAAQIVAeN5hVUoAQIECBAgQIAAAQIECBAgQIAAAQIECBAgQIAAAQIECCwJGM+XrqUrAQIECBAgQIAAAQIECBAgQIAAAQIECBAgQIAAAQIECFQEjOcVVqEECBAgQIAAAQIECBAgQIAAAQIECBAgQIAAAQIECBAgsCRgPF+6lq4ECBAgQIAAAQIECBAgQIAAAQIECBAgQIAAAQIECBAgUBEwnldYhRIgQIAAAQIECBAgQIAAAQIECBAgQIAAAQIECBAgQIDAksB5/pv/uJcK60qAAAECBAgQIECAAAECBAgQIECAAAECBAgQIECAAAECBNIC5/r2N43naVV5BAgQIECAAAECBAgQIECAAAECBAgQIECAAAECBAgQIDAlYDyfOpeyBAgQIECAAAECBAgQIECAAAECBAgQIECAAAECBAgQINAQMJ43VGUSIECAAAECBAgQIECAAAECBAgQIECAAAECBAgQIECAwJSA8XzqXMoSIECAAAECBAgQIECAAAECBAgQIECAAAECBAgQIECAQEPAeN5QlUmAAAECBAgQIECAAAECBAgQIECAAAECBAgQIECAAAECUwLG86lzKUuAAAECBAgQIECAAAECBAgQIECAAAECBAgQIECAAAECDQHjeUNVJgECBAgQIECAAAECBAgQIECAAAECBAgQIECAAAECBAhMCRjPp86lLAECBAgQIECAAAECBAgQIECAAAECBAgQIECAAAECBAg0BIznDVWZBAgQIECAAAECBAgQIECAAAECBAgQIECAAAECBAgQIDAlYDyfOpeyBAgQIECAAAECBAgQIECAAAECBAgQIECAAAECBAgQINAQMJ43VGUSIECAAAECBAgQIECAAAECBAgQIECAAAECBAgQIECAwJSA8XzqXMoSIECAAAECBAgQIECAAAECBAgQIECAAAECBAgQIECAQEPAeN5QlUmAAAECBAgQIECAAAECBAgQIECAAAECBAgQIECAAAECUwLG86lzKUuAAAECBAgQIECAAAECBAgQIECAAAECBAgQIECAAAECDQHjeUNVJgECBAgQIECAAAECBAgQIECAAAECBAgQIECAAAECBAhMCZwn//K9e6qxsgQIECBAgAABAgQIECBAgAABAgQIECBAgAABAgQIECBAICxwrje/ZTwPo4ojQIAAAQIECBAgQIAAAQIECBAgQIAAAQIECBAgQIAAgS0B4/nWvbQlQIAAAQIECBAgQIAAAQIECBAgQIAAAQIECBAgQIAAgYKA8byAKpIAAQIECBAgQIAAAQIECBAgQIAAAQIECBAgQIAAAQIEtgSM51v30pYAAQIECBAgQIAAAQIECBAgQIAAAQIECBAgQIAAAQIECgLG8wKqSAIECBAgQIAAAQIECBAgQIAAAQIECBAgQIAAAQIECBDYEjCeb91LWwIECBAgQIAAAQIECBAgQIAAAQIECBAgQIAAAQIECBAoCBjPC6giCRAgQIAAAQIECBAgQIAAAQIECBAgQIAAAQIECBAgQGBLwHi+dS9tCRAgQIAAAQIECBAgQIAAAQIECBAgQIAAAQIECBAgQKAgYDwvoIokQIAAAQIECBAgQIAAAQIECBAgQIAAAQIECBAgQIAAgS0B4/nWvbQlQIAAAQIECBAgQIAAAQIECBAgQIAAAQIECBAgQIAAgYKA8byAKpIAAQIECBAgQIAAAQIECBAgQIAAAQIECBAgQIAAAQIEtgSM51v30pYAAQIECBAgQIAAAQIECBAgQIAAAQIECBAgQIAAAQIECgLG8wKqSAIECBAgQIAAAQIECBAgQIAAAQIECBAgQIAAAQIECBDYEjCeb91LWwIECBAgQIAAAQIECBAgQIAAAQIECBAgQIAAAQIECBAoCJwXH//uLuSKJECAAAECBAgQIECAAAECBAgQIECAAAECBAgQIECAAAECMwLneuvbxvOZcylKgAABAgQIECBAgAABAgQIECBAgAABAgQIECBAgAABAg0B43lDVSYBAgQIECBAgAABAgQIECBAgAABAgQIECBAgAABAgQITAkYz6fOpSwBAgQIECBAgAABAgQIECBAgAABAgQIECBAgAABAgQINASM5w1VmQQIECBAgAABAgQIECBAgAABAgQIECBAgAABAgQIECAwJWA8nzqXsgQIECBAgAABAgQIECBAgAABAgQIECBAgAABAgQIECDQEDCeN1RlEiBAgAABAgQIECBAgAABAgQIECBAgAABAgQIECBAgMCUgPF86lzKEiBAgAABAgQIECBAgAABAgQIECBAgAABAgQIECBAgEBDwHjeUJVJgAABAgQIECBAgAABAgQIECBAgAABAgQIECBAgAABAlMCxvOpcylLgAABAgQIECBAgAABAgQIECBAgAABAgQIECBAgAABAg0B43lDVSYBAgQIECBAgAABAgQIECBAgAABAgQIECBAgAABAgQITAkYz6fOpSwBAgQIECBAgAABAgQIECBAgAABAgQIECBAgAABAgQINASM5w1VmQQIECBAgAABAgQIECBAgAABAgQIECBAgAABAgQIECAwJWA8nzqXsgQIECBAgAABAgQIECBAgAABAgQIECBAgAABAgQIECDQEDCeN1RlEiBAgAABAgQIECBAgAABAgQIECBAgAABAgQIECBAgMCUgPF86lzKEiBAgAABAgQIECBAgAABAgQIECBAgAABAgQIECBAgEBD4Fxvv3k3gmUSIECAAAECBAgQIECAAAECBAgQIECAAAECBAgQIECAAIEVAeP5yqX0JECAAAECBAgQIECAAAECBAgQIECAAAECBAgQIECAAIGagPG8RiuYAAECBAgQIECAAAECBAgQIECAAAECBAgQIECAAAECBFYEjOcrl9KTAAECBAgQIECAAAECBAgQIECAAAECBAgQIECAAAECBGoCxvMarWACBAgQIECAAAECBAgQIECAAAECBAgQIECAAAECBAgQWBEwnq9cSk8CBAgQIECAAAECBAgQIECAAAECBAgQIECAAAECBAgQqAkYz2u0ggkQIECAAAECBAgQIECAAAECBAgQIECAAAECBAgQIEBgRcB4vnIpPQkQIECAAAECBAgQIECAAAECBAgQIECAAAECBAgQIECgJmA8r9EKJkCAAAECBAgQIECAAAECBAgQIECAAAECBAgQIECAAIEVAeP5yqX0JECAAAECBAgQIECAAAECBAgQIECAAAECBAgQIECAAIGagPG8RiuYAAECBAgQIECAAAECBAgQIECAAAECBAgQIECAAAECBFYEjOcrl9KTAAECBAgQIECAAAECBAgQIECAAAECBAgQIECAAAECBGoCxvMarWACBAgQIECAAAECBAgQIECAAAECBAgQIECAAAECBAgQWBEwnq9cSk8CBAgQIECAAAECBAgQIECAAAECBAgQIECAAAECBAgQqAkYz2u0ggkQIECAAAECBAgQIECAAAECBAgQIECAAAECBAgQIEBgReC8+OPH90pZPQkQIECAAAECBAgQIECAAAECBAgQIECAAAECBAgQIECAQEPgXO+8ZTxvyMokQIAAAQIECBAgQIAAAQIECBAgQIAAAQIECBAgQIAAgRkB4/nMqRQlQIAAAQIECBAgQIAAAQIECBAgQIAAAQIECBAgQIAAgZaA8bwlK5cAAQIECBAgQIAAAQIECBAgQIAAAQIECBAgQIAAAQIEZgSM5zOnUpQAAQIECBAgQIAAAQIECBAgQIAAAQIECBAgQIAAAQIEWgLG85asXAIECBAgQIAAAQIECBAgQIAAAQIECBAgQIAAAQIECBCYETCez5xKUQIECBAgQIAAAQIECBAgQIAAAQIECBAgQIAAAQIECBBoCRjPW7JyCRAgQIAAAQIECBAgQIAAAQIECBAgQIAAAQIECBAgQGBGwHg+cypFCRAgQIAAAQIECBAgQIAAAQIECBAgQIAAAQIECBAgQKAlYDxvycolQIAAAQIECBAgQIAAAQIECBAgQIAAAQIECBAgQIAAgRkB4/nMqRQlQIAAAQIECBAgQIAAAQIECBAgQIAAAQIECBAgQIAAgZaA8bwlK5cAAQIECBAgQIAAAQIECBAgQIAAAQIECBAgQIAAAQIEZgSM5zOnUpQAAQIECBAgQIAAAQIECBAgQIAAAQIECBAgQIAAAQIEWgLG85asXAIECBAgQIAAAQIECBAgQIAAAQIECBAgQIAAAQIECBCYETCez5xKUQIECBAgQIAAAQIECBAgQIAAAQIECBAgQIAAAQIECBBoCZwnP/jgboXLJUCAAAECBAgQIECAAAECBAgQIECAAAECBAgQIECAAAECCwLnevdt4/nCpXQkQIAAAQIECBAgQIAAAQIECBAgQIAAAQIECBAgQIAAgZqA8bxGK5gAAQIECBAgQIAAAQIECBAgQIAAAQIECBAgQIAAAQIEVgSM5yuX0pMAAQIECBAgQIAAAQIECBAgQIAAAQIECBAgQIAAAQIEagLG8xqtYAIECBAgQIAAAQIECBAgQIAAAQIECBAgQIAAAQIECBBYETCer1xKTwIECBAgQIAAAQIECBAgQIAAAQIECBAgQIAAAQIECBCoCRjPa7SCCRAgQIAAAQIECBAgQIAAAQIECBAgQIAAAQIECBAgQGBFwHi+cik9CRAgQIAAAQIECBAgQIAAAQIECBAgQIAAAQIECBAgQKAmYDyv0QomQIAAAQIECBAgQIAAAQIECBAgQIAAAQIECBAgQIAAgRUB4/nKpfQkQIAAAQIECBAgQIAAAQIECBAgQIAAAQIECBAgQIAAgZqA8bxGK5gAAQIECBAgQIAAAQIECBAgQIAAAQIECBAgQIAAAQIEVgSM5yuX0pMAAQIECBAgQIAAAQIECBAgQIAAAQIECBAgQIAAAQIEagLG8xqtYAIECBAgQIAAAQIECBAgQIAAAQIECBAgQIAAAQIECBBYETCer1xKTwIECBAgQIAAAQIECBAgQIAAAQIECBAgQIAAAQIECBCoCRjPa7SCCRAgQIAAAQIECBAgQIAAAQIECBAgQIAAAQIECBAgQGBFwHi+cik9CRAgQIAAAQIECBAgQIAAAQIECBAgQIAAAQIECBAgQKAmcJ7/4eO7li6YAAECBAgQIECAAAECBAgQIECAAAECBAgQIECAAAECBAgMCJzrO+8YzwcOpSIBAgQIECBAgAABAgQIECBAgAABAgQIECBAgAABAgQI9ASM5z1byQQIECBAgAABAgQIECBAgAABAgQIECBAgAABAgQIECAwImA8HzmUmgQIECBAgAABAgQIECBAgAABAgQIECBAgAABAgQIECDQEzCe92wlEyBAgAABAgQIECBAgAABAgQIECBAgAABAgQIECBAgMCIgPF85FBqEiBAgAABAgQIECBAgAABAgQIECBAgAABAgQIECBAgEBPwHjes5VMgAABAgQIECBAgAABAgQIECBAgAABAgQIECBAgAABAiMCxvORQ6lJgAABAgQIECBAgAABAgQIECBAgAABAgQIECBAgAABAj0B43nPVjIBAgQIECBAgAABAgQIECBAgAABAgQIECBAgAABAgQIjAgYz0cOpSYBAgQIECBAgAABAgQIECBAgAABAgQIECBAgAABAgQI9ASM5z1byQQIECBAgAABAgQIECBAgAABAgQIECBAgAABAgQIECAwImA8HzmUmgQIECBAgAABAgQIECBAgAABAgQIECBAgAABAgQIECDQEzCe92wlEyBAgAABAgQIECBAgAABAgQIECBAgAABAgQIECBAgMCIgPF85FBqEiBAgAABAgQIECBAgAABAgQIECBAgAABAgQIECBAgEBPwHjes5VMgAABAgQIECBAgAABAgQIECBAgAABAgQIECBAgAABAiMC5+lHP79HuqpJgAABAgQIECBAgAABAgQIECBAgAABAgQIECBAgAABAgQqAuf67rvG8wqtUAIECBAgQIAAAQIECBAgQIAAAQIECBAgQIAAAQIECBBYETCer1xKTwIECBAgQIAAAQIECBAgQIAAAQIECBAgQIAAAQIECBCoCRjPa7SCCRAgQIAAAQIECBAgQIAAAQIECBAgQIAAAQIECBAgQGBFwHi+cik9CRAgQIAAAQIECBAgQIAAAQIECBAgQIAAAQIECBAgQKAmYDyv0QomQIAAAQIECBAgQIAAAQIECBAgQIAAAQIECBAgQIAAgRUB4/nKpfQkQIAAAQIECBAgQIAAAQIECBAgQIAAAQIECBAgQIAAgZqA8bxGK5gAAQIECBAgQIAAAQIECBAgQIAAAQIECBAgQIAAAQIEVgSM5yuX0pMAAQIECBAgQIAAAQIECBAgQIAAAQIECBAgQIAAAQIEagLG8xqtYAIECBAgQIAAAQIECBAgQIAAAQIECBAgQIAAAQIECBBYETCer1xKTwIECBAgQIAAAQIECBAgQIAAAQIECBAgQIAAAQIECBCoCRjPa7SCCRAgQIAAAQIECBAgQIAAAQIECBAgQIAAAQIECBAgQGBFwHi+cik9CRAgQIAAAQIECBAgQIAAAQIECBAgQIAAAQIECBAgQKAmYDyv0QomQIAAAQIECBAgQIAAAQIECBAgQIAAAQIECBAgQIAAgRUB4/nKpfQkQIAAAQIECBAgQIAAAQIECBAgQIAAAQIECBAgQIAAgZqA8bxGK5gAAQIECBAgQIAAAQIECBAgQIAAAQIECBAgQIAAAQIEVgTOs9/99l4pqycBAgQIECBAgAABAgQIECBAgAABAgQIECBAgAABAgQIEGgInOu97xjPG7IyCRAgQIAAAQIECBAgQIAAAQIECBAgQIAAAQIECBAgQGBGwHg+cypFCRAgQIAAAQIECBAgQIAAAQIECBAgQIAAAQIECBAgQKAlYDxvycolQIAAAQIECBAgQIAAAQIECBAgQIAAAQIECBAgQIAAgRkB4/nMqRQlQIAAAQIECBAgQIAAAQIECBAgQIAAAQIECBAgQIAAgZaA8bwlK5cAAQIECBAgQIAAAQIECBAgQIAAAQIECBAgQIAAAQIEZgSM5zOnUpQAAQIECBAgQIAAAQIECBAgQIAAAQIECBAgQIAAAQIEWgLG85asXAIECBAgQIAAAQIECBAgQIAAAQIECBAgQIAAAQIECBCYETCez5xKUQIECBAgQIAAAQIECBAgQIAAAQIECBAgQIAAAQIECBBoCRjPW7JyCRAgQIAAAQIECBAgQIAAAQIECBAgQIAAAQIECBAgQGBGwHg+cypFCRAgQIAAAQIECBAgQIAAAQIECBAgQIAAAQIECBAgQKAlYDxvycolQIAAAQIECBAgQIAAAQIECBAgQIAAAQIECBAgQIAAgRkB4/nMqRQlQIAAAQIECBAgQIAAAQIECBAgQIAAAQIECBAgQIAAgZaA8bwlK5cAAQIECBAgQIAAAQIECBAgQIAAAQIECBAgQIAAAQIEZgSM5zOnUpQAAQIECBAgQIAAAQIECBAgQIAAAQIECBAgQIAAAQIEWgLn2e9/e7fC5T6mwLmu689vv/OYP++vCRAgQIAAAQIECBAgQIAAAQIECBAgQIAAAQIEXorA3/zXf15/uU2dLwX7QT5yrve/60U9yLFf1m+ec66//OFPL+tzvkOAAAECBAgQIECAAAECBAgQIECAAAECBH0jtHYAAA2HSURBVAgQIPCAAp/4/vvG8we8e/OXjedN3QfN/r/x/L9fefVB/95vEyBAgAABAgQIECBAgAABAgQIECBAgAABAgQIvAyBt/73f4znLwP6gb5hPH+gY/tVAgQIECBAgAABAgQIECBAgAABAgQIECBAgAABAgQIEPj/BYznXgYBAgQIECBAgAABAgQIECBAgAABAgQIECBAgAABAgQIPLyA8fzhnwAAAgQIECBAgAABAgQIECBAgAABAgQIECBAgAABAgQIEDCeewMECBAgQIAAAQIECBAgQIAAAQIECBAgQIAAAQIECBAg8PACxvOHfwIACBAgQIAAAQIECBAgQIAAAQIECBAgQIAAAQIECBAgQMB47g0QIECAAAECBAgQIECAAAECBAgQIECAAAECBAgQIECAwMMLGM8f/gkAIECAAAECBAgQIECAAAECBAgQIECAAAECBAgQIECAAAHjuTdAgAABAgQIECBAgAABAgQIECBAgAABAgQIECBAgAABAg8vYDx/+CcAgAABAgQIECBAgAABAgQIECBAgAABAgQIECBAgAABAgSM594AAQIECBAgQIAAAQIECBAgQIAAAQIECBAgQIAAAQIECDy8gPH84Z8AAAIECBAgQIAAAQIECBAgQIAAAQIECBAgQIAAAQIECBAwnnsDBAgQIECAAAECBAgQIECAAAECBAgQIECAAAECBAgQIPDwAsbzh38CAAgQIECAAAECBAgQIECAAAECBAgQIECAAAECBAgQIEDgPP33X90YCBAgQIAAAQIECBAgQIAAAQIECBAgQIAAAQIECBAgQIDAIwuc63vvGc8f+QX4dwIECBAgQIAAAQIECBAgQIAAAQIECBAgQIAAAQIECBC4jOceAQECBAgQIECAAAECBAgQIECAAAECBAgQIECAAAECBAg8vIDx/OGfAAACBAgQIECAAAECBAgQIECAAAECBAgQIECAAAECBAgQMJ57AwQIECBAgAABAgQIECBAgAABAgQIECBAgAABAgQIECDw8ALG84d/AgAIECBAgAABAgQIECBAgAABAgQIECBAgAABAgQIECBAwHjuDRAgQIAAAQIECBAgQIAAAQIECBAgQIAAAQIECBAgQIDAwwsYzx/+CQAgQIAAAQIE/tqeHZwgFERBENwXhAmYhkkpfryJN/EoGPAaSFcIU8ytCRAgQIAAAQIECBAgQIAAAQIECBAgQIAAAfHcBwgQIECAAAECBAgQIECAAAECBAgQIECAAAECBAgQIEAgLyCe5y8AgAABAgQIECBAgAABAgQIECBAgAABAgQIECBAgAABAgTEcx8gQIAAAQIECBAgQIAAAQIECBAgQIAAAQIECBAgQIAAgbyAeJ6/AAACBAgQIECAAAECBAgQIECAAAECBAgQIECAAAECBAgQEM99gAABAgQIECBAgAABAgQIECBAgAABAgQIECBAgAABAgTyAuJ5/gIACBAgQIAAAQIECBAgQIAAAQIECBAgQIAAAQIECBAgQEA89wECBAgQIECAAAECBAgQIECAAAECBAgQIECAAAECBAgQyAvM5ffdeQUABAgQIECAAAECBAgQIECAAAECBAgQIECAAAECBAgQIJAWmHW/iufpCxhPgAABAgQIECBAgAABAgQIECBAgAABAgQIECBAgAABAuK5DxAgQIAAAQIECBAgQIAAAQIECBAgQIAAAQIECBAgQIBAXkA8z18AAAECBAgQIECAAAECBAgQIECAAAECBAgQIECAAAECBAiI5z5AgAABAgQIECBAgAABAgQIECBAgAABAgQIECBAgAABAnkB8Tx/AQAECBAgQIAAAQIECBAgQIAAAQIECBAgQIAAAQIECBAgIJ77AAECBAgQIECAAAECBAgQIECAAAECBAgQIECAAAECBAjkBcTz/AUAECBAgAABAgQIECBAgAABAgQIECBAgAABAgQIECBAgIB47gMECBAgQIAAAQIECBAgQIAAAQIECBAgQIAAAQIECBAgkBcQz/MXAECAAAECBAgQIECAAAECBAgQIECAAAECBAgQIECAAAEC4rkPECBAgAABAgQIECBAgAABAgQIECBAgAABAgQIECBAgEBeQDzPXwAAAQIECBAgQIAAAQIECBAgQIAAAQIECBAgQIAAAQIECIjnPkCAAAECBAgQIECAAAECBAgQIECAAAECBAgQIECAAAECeQHxPH8BAAQIECBAgAABAgQIECBAgAABAgQIECBAgAABAgQIECAgnvsAAQIECBAgQIAAAQIECBAgQIAAAQIECBAgQIAAAQIECOQFxPP8BQAQIECAAAECBAgQIECAAAECBAgQIECAAAECBAgQIECAwJxez42BAAECBAgQIECAAAECBAgQIECAAAECBAgQIECAAAECBAiUBWYdN/G8/ADbCRAgQIAAAQIECBAgQIAAAQIECBAgQIAAAQIECBAgQGCJ505AgAABAgQIECBAgAABAgQIECBAgAABAgQIECBAgAABAnkB8Tx/AQAECBAgQIAAAQIECBAgQIAAAQIECBAgQIAAAQIECBAgIJ77AAECBAgQIECAAAECBAgQIECAAAECBAgQIECAAAECBAjkBcTz/AUAECBAgAABAgQIECBAgAABAgQIECBAgAABAgQIECBAgIB47gMECBAgQIAAAQIECBAgQIAAAQIECBAgQIAAAQIECBAgkBcQz/MXAECAAAECBAgQIECAAAECBAgQIECAAAECBAgQIECAAAEC4rkPECBAgAABAgQIECBAgAABAgQIECBAgAABAgQIECBAgEBeQDzPXwAAAQIECBAgQIAAAQIECBAgQIAAAQIECBAgQIAAAQIECIjnPkCAAAECBAgQIECAAAECBAgQIECAAAECBAgQIECAAAECeQHxPH8BAAQIECBAgAABAgQIECBAgAABAgQIECBAgAABAgQIECAgnvsAAQIECBAgQIAAAQIECBAgQIAAAQIECBAgQIAAAQIECOQFxPP8BQAQIECAAAECBAgQIECAAAECBAgQIECAAAECBAgQIECAgHjuAwQIECBAgAABAgQIECBAgAABAgQIECBAgAABAgQIECCQF5jz573zCgAIECBAgAABAgQIECBAgAABAgQIECBAgAABAgQIECBAIC0w63GI5+kLGE+AAAECBAgQIECAAAECBAgQIECAAAECBAgQIECAAAEC4rkPECBAgAABAgQIECBAgAABAgQIECBAgAABAgQIECBAgEBeQDzPXwAAAQIECBAgQIAAAQIECBAgQIAAAQIECBAgQIAAAQIECIjnPkCAAAECBAgQIECAAAECBAgQIECAAAECBAgQIECAAAECeQHxPH8BAAQIECBAgAABAgQIECBAgAABAgQIECBAgAABAgQIECAgnvsAAQIECBAgQIAAAQIECBAgQIAAAQIECBAgQIAAAQIECOQFxPP8BQAQIECAAAECBAgQIECAAAECBAgQIECAAAECBAgQIECAgHjuAwQIECBAgAABAgQIECBAgAABAgQIECBAgAABAgQIECCQFxDP8xcAQIAAAQIECBAgQIAAAQIECBAgQIAAAQIECBAgQIAAAQLiuQ8QIECAAAECBAgQIECAAAECBAgQIECAAAECBAgQIECAQF5APM9fAAABAgQIECBAgAABAgQIECBAgAABAgQIECBAgAABAgQIiOc+QIAAAQIECBAgQIAAAQIECBAgQIAAAQIECBAgQIAAAQJ5AfE8fwEABAgQIECAAAECBAgQIECAAAECBAgQIECAAAECBAgQICCe+wABAgQIECBAgAABAgQIECBAgAABAgQIECBAgAABAgQI5AXE8/wFABAgQIAAAQIECBAgQIAAAQIECBAgQIAAAQIECBAgQICAeO4DBAgQIECAAAECBAgQIECAAAECBAgQIECAAAECBAgQIJAXEM/zFwBAgAABAgQIECBAgAABAgQIECBAgAABAgQIECBAgAABAuK5DxAgQIAAAQIECBAgQIAAAQIECBAgQIAAAQIECBAgQIBAXkA8z18AAAECBAgQIECAAAECBAgQIECAAAECBAgQIECAAAECBAiI5z5AgAABAgQIECBAgAABAgQIECBAgAABAgQIECBAgAABAnkB8Tx/AQAECBAgQIAAAQIECBAgQIAAAQIECBAgQIAAAQIECBAgIJ77AAECBAgQIECAAAECBAgQIECAAAECBAgQIECAAAECBAjkBcTz/AUAECBAgAABAgQIECBAgAABAgQIECBAgAABAgQIECBAgIB47gMECBAgQIAAAQIECBAgQIAAAQIECBAgQIAAAQIECBAgkBcQz/MXAECAAAECBAgQIECAAAECBAgQIECAAAECBAgQIECAAAEC4rkPECBAgAABAgQIECBAgAABAgQIECBAgAABAgQIECBAgEBeQDzPXwAAAQIECBAgQIAAAQIECBAgQIAAAQIECBAgQIAAAQIECIjnPkCAAAECBAgQIECAAAECBAgQIECAAAECBAgQIECAAAECeQHxPH8BAAQIECBAgAABAgQIECBAgAABAgQIECBAgAABAgQIECAgnvsAAQIECBAgQIAAAQIECBAgQIAAAQIECBAgQIAAAQIECOQF/hEJSMQ0y9C9AAAAAElFTkSuQmCC"/>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425428985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900</TotalTime>
  <Words>1601</Words>
  <Application>Microsoft Office PowerPoint</Application>
  <PresentationFormat>Widescreen</PresentationFormat>
  <Paragraphs>186</Paragraphs>
  <Slides>28</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Britannic Bold</vt:lpstr>
      <vt:lpstr>Calibri</vt:lpstr>
      <vt:lpstr>Calibri Light</vt:lpstr>
      <vt:lpstr>Cooper Black</vt:lpstr>
      <vt:lpstr>Wingdings</vt:lpstr>
      <vt:lpstr>Office Theme</vt:lpstr>
      <vt:lpstr>using R for reproducibility and replicability</vt:lpstr>
      <vt:lpstr>Outline</vt:lpstr>
      <vt:lpstr>What do I mean by reproducibility versus replicability?</vt:lpstr>
      <vt:lpstr>Is this a problem?</vt:lpstr>
      <vt:lpstr>The ‘Replication Crisis’ in Psychology</vt:lpstr>
      <vt:lpstr>The ‘Replication Crisis’ in Psychology</vt:lpstr>
      <vt:lpstr>PowerPoint Presentation</vt:lpstr>
      <vt:lpstr>The ‘Replication Crisis’ not in Psychology</vt:lpstr>
      <vt:lpstr>Links…</vt:lpstr>
      <vt:lpstr>How does this relate to R? </vt:lpstr>
      <vt:lpstr>Introduction to R Outline </vt:lpstr>
      <vt:lpstr>Why use R?</vt:lpstr>
      <vt:lpstr>Why use R?</vt:lpstr>
      <vt:lpstr>R Syntax and Packages</vt:lpstr>
      <vt:lpstr>R versus RStudio</vt:lpstr>
      <vt:lpstr>PowerPoint Presentation</vt:lpstr>
      <vt:lpstr>PowerPoint Presentation</vt:lpstr>
      <vt:lpstr>Basic Syntax</vt:lpstr>
      <vt:lpstr>Useful codes when starting out</vt:lpstr>
      <vt:lpstr>Some points about why it’s useful for you (not just others) from SISBID3…</vt:lpstr>
      <vt:lpstr>What do you need to do with R (and Git/GitHub) to ensure reproducibility?</vt:lpstr>
      <vt:lpstr>I am not a Git (hub person)</vt:lpstr>
      <vt:lpstr>(An oversimplified) Introduction to Git</vt:lpstr>
      <vt:lpstr>PowerPoint Presentation</vt:lpstr>
      <vt:lpstr>Intro to Git</vt:lpstr>
      <vt:lpstr>(A limited) Introduction to GitHub</vt:lpstr>
      <vt:lpstr>Caveats</vt:lpstr>
      <vt:lpstr>Resources to learn more…</vt:lpstr>
    </vt:vector>
  </TitlesOfParts>
  <Company>University of Bath</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DOING SOCIAL SCIENCE WITH BIG DATA</dc:title>
  <dc:creator>Emily Rempel</dc:creator>
  <cp:lastModifiedBy>Emily Rempel</cp:lastModifiedBy>
  <cp:revision>84</cp:revision>
  <dcterms:created xsi:type="dcterms:W3CDTF">2017-10-12T09:05:02Z</dcterms:created>
  <dcterms:modified xsi:type="dcterms:W3CDTF">2017-11-27T12:49:52Z</dcterms:modified>
</cp:coreProperties>
</file>