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3208-FCDB-F38D-AAF8-32BAC039C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92F8-2336-050C-4FF6-DE6734C9B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A0BF-F2C0-15D5-7D8F-0EB5D0FF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0A392-073A-884D-FF14-2F4DB2D5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45DA3-863C-5892-A58D-B5363C38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5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B1F42-8779-959C-D319-C7553A94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F4D99-3B74-46E4-5FDC-474A4826A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69D6A-30D3-25CD-5449-37D4BDDE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EFFFC-3519-95DA-35B0-3D34A465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CFBFA-4881-267C-E787-2F13D50E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B83889-714B-B9B0-9872-4503BCDF0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F3F1B-2FBF-A26A-192C-41234498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42278-E5A5-DB14-0A11-D74AE500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E7993-290B-55E2-B791-0844448E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293FD-56DA-1564-4EE3-7E2BB232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FE60-CBD6-532F-A568-8D8B9D222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6BB0-1995-4F3E-EEE7-F44F7680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6A2DB-5971-D979-C243-44AB29206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9100E-77D0-ADF0-9984-5041E2F64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4175-DEE9-998D-3D2B-5C0BF4AD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0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91DD-2701-9B3E-6E5E-BE36E29A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32-CEAF-E037-503A-588748669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9BBDD-4C85-6BD9-3A80-A9EC839B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4651C-6235-6C6B-1454-FE3CCCD8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81F93-2D23-AC70-8BB1-A43461FB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46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4E82-BA4E-4E46-CE39-DDF220174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F822-743D-9F9C-D453-0815797ED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ADDD7-EBAF-35D5-3CF4-C9301E135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149F4-5FB9-CCDE-087E-6592D7AB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1F2C4-9994-03FA-1174-89B96417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5FAED-43A9-233B-0ED9-1DEA674B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3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1887-FD50-84DA-A906-7B7ACCFA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8496C-D4E5-7CAA-ABB1-F0CEF4F33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E3212-3125-4F67-0ED9-3B057F0B4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3993B-B5C1-087E-5168-54F19DEB2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22955-E0FB-1EC1-0E18-289D854AF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9F2A1-F7D6-3981-FB76-03A52408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D5292-F989-394F-9F89-E1167045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FEC52-13AD-F490-AAD5-0A46E5ACB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6051-3E1A-2679-7DFE-3CEC4393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7EFF-8DAA-4664-A59B-3ECA6661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A57EE-D13E-4287-0EB9-C1B8ADC5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45D09-E5E3-8D54-8E66-9BC409534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3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AF01A-2EB9-22B5-DAF0-C22675345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8DA64-E564-EACC-7C50-475937D2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BB563-194A-B678-0496-437E2561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77A-030F-BFB6-3878-4AB7B6A6F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DDA4-7C94-702A-CB4C-93C45027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E2A84-6555-2323-25D1-C03E843FB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2B39F-CED3-CB79-BF4B-D75D1E82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ABAB0-7C29-5280-B380-21931A8C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12F80-1424-1B45-759C-CC909B75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45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0567-1A00-D744-7EB0-3FA3D96E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99E6E-1D4A-2671-E69F-0CD2F484F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ADB16-99FE-0ED7-98FB-43DE52243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26E5B-711C-EA4F-B542-44A9DBD9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FD57-DA58-0841-008A-B63C68D84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7A7F-0F82-5F23-CAF5-1CFE6710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9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71812-1618-3493-58C4-21E61E29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975C-6954-D960-5FAD-517D31C67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0B84-783B-D4C4-DF6F-4B2DB22F1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0E3D6-570E-489F-899A-8AB403522E6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A7FD9-0B8A-1CCD-0E14-D32B5C5CB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853C9-0ED6-6274-BB59-7F7A59407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BC1EB-A7A8-4BB0-BF8B-9104DBAE2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0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691FD43-5CDB-DB58-70D9-7CB9960D18BD}"/>
              </a:ext>
            </a:extLst>
          </p:cNvPr>
          <p:cNvSpPr/>
          <p:nvPr/>
        </p:nvSpPr>
        <p:spPr>
          <a:xfrm>
            <a:off x="333580" y="2345163"/>
            <a:ext cx="4651375" cy="33575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70FBD9-D5BC-3338-E4D0-BD91FAD96ADE}"/>
              </a:ext>
            </a:extLst>
          </p:cNvPr>
          <p:cNvSpPr/>
          <p:nvPr/>
        </p:nvSpPr>
        <p:spPr>
          <a:xfrm>
            <a:off x="400665" y="3200867"/>
            <a:ext cx="1093838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Dog-fight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99DAA7-BCEE-7CE6-D5C5-68B9296F47BF}"/>
              </a:ext>
            </a:extLst>
          </p:cNvPr>
          <p:cNvSpPr/>
          <p:nvPr/>
        </p:nvSpPr>
        <p:spPr>
          <a:xfrm>
            <a:off x="1737849" y="2603097"/>
            <a:ext cx="1091381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Jet vs Jet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F03B0-5AD9-E310-CEB2-C4D2935CD3E2}"/>
              </a:ext>
            </a:extLst>
          </p:cNvPr>
          <p:cNvSpPr/>
          <p:nvPr/>
        </p:nvSpPr>
        <p:spPr>
          <a:xfrm>
            <a:off x="1737849" y="3660295"/>
            <a:ext cx="1091381" cy="83305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Drone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vs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Drone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CD6FE-46CC-D936-F99A-AA9133426654}"/>
              </a:ext>
            </a:extLst>
          </p:cNvPr>
          <p:cNvSpPr/>
          <p:nvPr/>
        </p:nvSpPr>
        <p:spPr>
          <a:xfrm>
            <a:off x="3033246" y="2603097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Identify enemy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025581-A825-7925-1881-DC0AFED17AD9}"/>
              </a:ext>
            </a:extLst>
          </p:cNvPr>
          <p:cNvSpPr/>
          <p:nvPr/>
        </p:nvSpPr>
        <p:spPr>
          <a:xfrm>
            <a:off x="3033246" y="3233629"/>
            <a:ext cx="18288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 enemy trajectory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ACF9D8-45CF-CD9E-A7F0-7B4E20E1D8EA}"/>
              </a:ext>
            </a:extLst>
          </p:cNvPr>
          <p:cNvSpPr/>
          <p:nvPr/>
        </p:nvSpPr>
        <p:spPr>
          <a:xfrm>
            <a:off x="3033246" y="3864161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Optimize policy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B50582-CC84-8334-6CEF-7D7C068C1866}"/>
              </a:ext>
            </a:extLst>
          </p:cNvPr>
          <p:cNvSpPr/>
          <p:nvPr/>
        </p:nvSpPr>
        <p:spPr>
          <a:xfrm>
            <a:off x="3033246" y="4494693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Pursuit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06F862-AF98-63FF-51DF-87770012A267}"/>
              </a:ext>
            </a:extLst>
          </p:cNvPr>
          <p:cNvSpPr txBox="1"/>
          <p:nvPr/>
        </p:nvSpPr>
        <p:spPr>
          <a:xfrm>
            <a:off x="383458" y="1975830"/>
            <a:ext cx="814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3AAB17-1B05-63D3-27B3-05CB2F201157}"/>
              </a:ext>
            </a:extLst>
          </p:cNvPr>
          <p:cNvSpPr/>
          <p:nvPr/>
        </p:nvSpPr>
        <p:spPr>
          <a:xfrm>
            <a:off x="7207047" y="624512"/>
            <a:ext cx="4651375" cy="1196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Identifed</a:t>
            </a:r>
            <a:r>
              <a:rPr lang="en-US" dirty="0">
                <a:solidFill>
                  <a:schemeClr val="tx1"/>
                </a:solidFill>
              </a:rPr>
              <a:t> the industrial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An AI model is developed that predicts coordinates of enemy in next 3 seconds timeframe with </a:t>
            </a:r>
            <a:r>
              <a:rPr lang="en-US" dirty="0" err="1">
                <a:solidFill>
                  <a:schemeClr val="tx1"/>
                </a:solidFill>
              </a:rPr>
              <a:t>aprx</a:t>
            </a:r>
            <a:r>
              <a:rPr lang="en-US" dirty="0">
                <a:solidFill>
                  <a:schemeClr val="tx1"/>
                </a:solidFill>
              </a:rPr>
              <a:t>. 200 meters error.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207E9A-825E-0D70-88A0-AF20EB045B12}"/>
              </a:ext>
            </a:extLst>
          </p:cNvPr>
          <p:cNvSpPr txBox="1"/>
          <p:nvPr/>
        </p:nvSpPr>
        <p:spPr>
          <a:xfrm>
            <a:off x="7256925" y="255178"/>
            <a:ext cx="143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Pain (+Gain)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A09DC1-5D8B-12A8-4329-6BF7B05D941D}"/>
              </a:ext>
            </a:extLst>
          </p:cNvPr>
          <p:cNvSpPr/>
          <p:nvPr/>
        </p:nvSpPr>
        <p:spPr>
          <a:xfrm>
            <a:off x="7207047" y="2443940"/>
            <a:ext cx="4651375" cy="28044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7C1952-BBF4-BF2B-E1E4-DEDFB7E529B5}"/>
              </a:ext>
            </a:extLst>
          </p:cNvPr>
          <p:cNvSpPr txBox="1"/>
          <p:nvPr/>
        </p:nvSpPr>
        <p:spPr>
          <a:xfrm>
            <a:off x="7256925" y="2074606"/>
            <a:ext cx="189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Demo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25F3C3-69B0-0E58-90B1-CC1E479E9C08}"/>
              </a:ext>
            </a:extLst>
          </p:cNvPr>
          <p:cNvSpPr/>
          <p:nvPr/>
        </p:nvSpPr>
        <p:spPr>
          <a:xfrm>
            <a:off x="7207047" y="5796279"/>
            <a:ext cx="4651375" cy="9194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foundational architecture that enables faster adaptation to different tasks.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9F8779-3C44-BA15-543A-EE62EE040E05}"/>
              </a:ext>
            </a:extLst>
          </p:cNvPr>
          <p:cNvSpPr txBox="1"/>
          <p:nvPr/>
        </p:nvSpPr>
        <p:spPr>
          <a:xfrm>
            <a:off x="7256925" y="5426945"/>
            <a:ext cx="1434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Uniqueness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601054-09A0-59A2-2846-1D0DFA70D1CB}"/>
              </a:ext>
            </a:extLst>
          </p:cNvPr>
          <p:cNvSpPr/>
          <p:nvPr/>
        </p:nvSpPr>
        <p:spPr>
          <a:xfrm>
            <a:off x="333578" y="537709"/>
            <a:ext cx="4651375" cy="12832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Drone vs Drone fights happen very often.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aimed to beat the more expensive drone with cheaper drone.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Currently, drones are controlled manually.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8C744B-F78D-F6C5-E6E6-5F2A629873CE}"/>
              </a:ext>
            </a:extLst>
          </p:cNvPr>
          <p:cNvSpPr txBox="1"/>
          <p:nvPr/>
        </p:nvSpPr>
        <p:spPr>
          <a:xfrm>
            <a:off x="383456" y="168375"/>
            <a:ext cx="22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94170DE-7079-D0AE-A26F-991507E487FB}"/>
              </a:ext>
            </a:extLst>
          </p:cNvPr>
          <p:cNvSpPr/>
          <p:nvPr/>
        </p:nvSpPr>
        <p:spPr>
          <a:xfrm>
            <a:off x="3033246" y="5125226"/>
            <a:ext cx="18288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Shot/Hit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5BE11CA-0944-E752-B10B-E0B8CCCB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692" y="2439118"/>
            <a:ext cx="2905083" cy="280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5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/>
      <p:bldP spid="21" grpId="0" animBg="1"/>
      <p:bldP spid="29" grpId="0"/>
      <p:bldP spid="30" grpId="0" animBg="1"/>
      <p:bldP spid="31" grpId="0"/>
      <p:bldP spid="38" grpId="0" animBg="1"/>
      <p:bldP spid="39" grpId="0"/>
      <p:bldP spid="42" grpId="0" animBg="1"/>
      <p:bldP spid="43" grpId="0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A4D8-BB00-74D8-D5F9-84E22CB7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Distribution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D140443-7EEA-3CCE-DB3E-679EDFFB04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234" y="1921030"/>
            <a:ext cx="5303531" cy="416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21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96</Words>
  <Application>Microsoft Office PowerPoint</Application>
  <PresentationFormat>Widescreen</PresentationFormat>
  <Paragraphs>22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Error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Yunus Emre Midilli</dc:creator>
  <cp:lastModifiedBy>Yunus Emre Midilli</cp:lastModifiedBy>
  <cp:revision>62</cp:revision>
  <dcterms:created xsi:type="dcterms:W3CDTF">2025-06-13T13:11:07Z</dcterms:created>
  <dcterms:modified xsi:type="dcterms:W3CDTF">2025-06-15T10:10:44Z</dcterms:modified>
</cp:coreProperties>
</file>