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2" r:id="rId3"/>
    <p:sldId id="257" r:id="rId4"/>
    <p:sldId id="262" r:id="rId5"/>
    <p:sldId id="260" r:id="rId6"/>
    <p:sldId id="264" r:id="rId7"/>
    <p:sldId id="267" r:id="rId8"/>
    <p:sldId id="266" r:id="rId9"/>
    <p:sldId id="261" r:id="rId10"/>
    <p:sldId id="263" r:id="rId11"/>
    <p:sldId id="270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2"/>
  </p:normalViewPr>
  <p:slideViewPr>
    <p:cSldViewPr snapToGrid="0" snapToObjects="1">
      <p:cViewPr varScale="1">
        <p:scale>
          <a:sx n="105" d="100"/>
          <a:sy n="105" d="100"/>
        </p:scale>
        <p:origin x="7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2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0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15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5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2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2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9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5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2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12/9/20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26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12/9/20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0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F1095CE-D4B8-4D4D-BBFA-B1B80A974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4194" y="-1039627"/>
            <a:ext cx="6220563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7200" dirty="0"/>
              <a:t>      ART </a:t>
            </a:r>
            <a:br>
              <a:rPr lang="tr-TR" sz="7200" dirty="0"/>
            </a:br>
            <a:r>
              <a:rPr lang="tr-TR" sz="7200" dirty="0" err="1"/>
              <a:t>made</a:t>
            </a:r>
            <a:r>
              <a:rPr lang="tr-TR" sz="7200" dirty="0"/>
              <a:t> </a:t>
            </a:r>
            <a:r>
              <a:rPr lang="tr-TR" sz="7200" dirty="0" err="1"/>
              <a:t>by</a:t>
            </a:r>
            <a:r>
              <a:rPr lang="tr-TR" sz="7200" dirty="0"/>
              <a:t> AI 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3124AAB-6DAD-EF4C-8984-4343435CB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290" y="3622883"/>
            <a:ext cx="3734014" cy="1572768"/>
          </a:xfrm>
        </p:spPr>
        <p:txBody>
          <a:bodyPr>
            <a:normAutofit/>
          </a:bodyPr>
          <a:lstStyle/>
          <a:p>
            <a:r>
              <a:rPr lang="tr-TR" sz="4000" b="1" dirty="0" err="1"/>
              <a:t>Generative</a:t>
            </a:r>
            <a:r>
              <a:rPr lang="tr-TR" sz="4000" b="1" dirty="0"/>
              <a:t> </a:t>
            </a:r>
            <a:r>
              <a:rPr lang="tr-TR" sz="4000" b="1" dirty="0" err="1"/>
              <a:t>Adversarial</a:t>
            </a:r>
            <a:r>
              <a:rPr lang="tr-TR" sz="4000" b="1" dirty="0"/>
              <a:t> </a:t>
            </a:r>
            <a:r>
              <a:rPr lang="tr-TR" sz="4000" b="1" dirty="0" err="1"/>
              <a:t>Models</a:t>
            </a:r>
            <a:endParaRPr lang="tr-TR" sz="4000" b="1" dirty="0"/>
          </a:p>
        </p:txBody>
      </p:sp>
      <p:sp>
        <p:nvSpPr>
          <p:cNvPr id="193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9A974E"/>
          </a:solidFill>
          <a:ln w="38100" cap="rnd">
            <a:solidFill>
              <a:srgbClr val="9A974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658DCEBD-E26C-2F4C-BE54-EC9DB3BDE09B}"/>
              </a:ext>
            </a:extLst>
          </p:cNvPr>
          <p:cNvSpPr txBox="1">
            <a:spLocks/>
          </p:cNvSpPr>
          <p:nvPr/>
        </p:nvSpPr>
        <p:spPr>
          <a:xfrm>
            <a:off x="1514834" y="3291830"/>
            <a:ext cx="6220563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tr-TR" sz="2000">
                <a:solidFill>
                  <a:schemeClr val="accent1">
                    <a:lumMod val="50000"/>
                  </a:schemeClr>
                </a:solidFill>
              </a:rPr>
              <a:t>by Emre Okcular</a:t>
            </a:r>
            <a:endParaRPr lang="tr-TR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198D887-68D8-6849-A624-F0DA24EA0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881288" y="2562063"/>
            <a:ext cx="7219305" cy="424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559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1FF1DC18-6AFE-8146-BEA5-446423E5DF02}"/>
              </a:ext>
            </a:extLst>
          </p:cNvPr>
          <p:cNvSpPr txBox="1">
            <a:spLocks/>
          </p:cNvSpPr>
          <p:nvPr/>
        </p:nvSpPr>
        <p:spPr>
          <a:xfrm>
            <a:off x="638881" y="759978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/>
              <a:t>Mario Klingemann</a:t>
            </a:r>
          </a:p>
        </p:txBody>
      </p:sp>
      <p:sp>
        <p:nvSpPr>
          <p:cNvPr id="141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E8BB81"/>
          </a:solidFill>
          <a:ln w="38100" cap="rnd">
            <a:solidFill>
              <a:srgbClr val="E8BB8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Quasimondo | Mario Klingemann, Artist working with Code, AI and Data">
            <a:extLst>
              <a:ext uri="{FF2B5EF4-FFF2-40B4-BE49-F238E27FC236}">
                <a16:creationId xmlns:a16="http://schemas.microsoft.com/office/drawing/2014/main" id="{398B42EB-D9FE-5847-87C4-4AB190DBC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32"/>
          <a:stretch/>
        </p:blipFill>
        <p:spPr bwMode="auto">
          <a:xfrm>
            <a:off x="1374556" y="1825814"/>
            <a:ext cx="9438289" cy="498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88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Could AI be the Future of Art?">
            <a:extLst>
              <a:ext uri="{FF2B5EF4-FFF2-40B4-BE49-F238E27FC236}">
                <a16:creationId xmlns:a16="http://schemas.microsoft.com/office/drawing/2014/main" id="{74C5D0AC-8765-7147-B247-9F3AD22136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/>
        </p:blipFill>
        <p:spPr bwMode="auto">
          <a:xfrm>
            <a:off x="-1" y="-1"/>
            <a:ext cx="121889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0A324144-E9CF-4B12-A53E-FAC0D281D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5000">
                <a:schemeClr val="tx1">
                  <a:alpha val="40000"/>
                </a:schemeClr>
              </a:gs>
              <a:gs pos="100000">
                <a:schemeClr val="tx1">
                  <a:alpha val="8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Başlık 1">
            <a:extLst>
              <a:ext uri="{FF2B5EF4-FFF2-40B4-BE49-F238E27FC236}">
                <a16:creationId xmlns:a16="http://schemas.microsoft.com/office/drawing/2014/main" id="{217678B9-E41A-F148-A415-9F9D2778F26B}"/>
              </a:ext>
            </a:extLst>
          </p:cNvPr>
          <p:cNvSpPr txBox="1">
            <a:spLocks/>
          </p:cNvSpPr>
          <p:nvPr/>
        </p:nvSpPr>
        <p:spPr>
          <a:xfrm>
            <a:off x="542750" y="4736883"/>
            <a:ext cx="10908792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dirty="0">
                <a:solidFill>
                  <a:schemeClr val="bg1"/>
                </a:solidFill>
              </a:rPr>
              <a:t>Could AI be the future of art ?</a:t>
            </a:r>
          </a:p>
        </p:txBody>
      </p:sp>
    </p:spTree>
    <p:extLst>
      <p:ext uri="{BB962C8B-B14F-4D97-AF65-F5344CB8AC3E}">
        <p14:creationId xmlns:p14="http://schemas.microsoft.com/office/powerpoint/2010/main" val="2402222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9DA072-EDCE-A448-9EB4-D99FE812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Outline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283FD0-8D39-CE4E-A831-F9D41536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4"/>
            <a:ext cx="11080531" cy="5007444"/>
          </a:xfrm>
        </p:spPr>
        <p:txBody>
          <a:bodyPr>
            <a:normAutofit/>
          </a:bodyPr>
          <a:lstStyle/>
          <a:p>
            <a:r>
              <a:rPr lang="tr-TR" sz="3200" b="1" dirty="0" err="1"/>
              <a:t>Who</a:t>
            </a:r>
            <a:r>
              <a:rPr lang="tr-TR" sz="3200" b="1" dirty="0"/>
              <a:t> is </a:t>
            </a:r>
            <a:r>
              <a:rPr lang="tr-TR" sz="3200" b="1" dirty="0" err="1"/>
              <a:t>the</a:t>
            </a:r>
            <a:r>
              <a:rPr lang="tr-TR" sz="3200" b="1" dirty="0"/>
              <a:t> artist ?</a:t>
            </a:r>
          </a:p>
          <a:p>
            <a:r>
              <a:rPr lang="tr-TR" sz="3200" b="1" dirty="0" err="1"/>
              <a:t>Creativity</a:t>
            </a:r>
            <a:endParaRPr lang="tr-TR" sz="3200" b="1" dirty="0"/>
          </a:p>
          <a:p>
            <a:r>
              <a:rPr lang="tr-TR" sz="3200" b="1" dirty="0" err="1"/>
              <a:t>Copyright</a:t>
            </a:r>
            <a:endParaRPr lang="tr-TR" sz="3200" b="1" dirty="0"/>
          </a:p>
          <a:p>
            <a:r>
              <a:rPr lang="tr-TR" sz="3200" b="1" dirty="0" err="1"/>
              <a:t>Generative</a:t>
            </a:r>
            <a:r>
              <a:rPr lang="tr-TR" sz="3200" b="1" dirty="0"/>
              <a:t> </a:t>
            </a:r>
            <a:r>
              <a:rPr lang="tr-TR" sz="3200" b="1" dirty="0" err="1"/>
              <a:t>Adversarial</a:t>
            </a:r>
            <a:r>
              <a:rPr lang="tr-TR" sz="3200" b="1" dirty="0"/>
              <a:t> </a:t>
            </a:r>
            <a:r>
              <a:rPr lang="tr-TR" sz="3200" b="1" dirty="0" err="1"/>
              <a:t>Models</a:t>
            </a:r>
            <a:endParaRPr lang="tr-TR" sz="3200" b="1" dirty="0"/>
          </a:p>
          <a:p>
            <a:r>
              <a:rPr lang="tr-TR" sz="3200" b="1" dirty="0"/>
              <a:t>Technical </a:t>
            </a:r>
            <a:r>
              <a:rPr lang="tr-TR" sz="3200" b="1" dirty="0" err="1"/>
              <a:t>Look</a:t>
            </a:r>
            <a:endParaRPr lang="tr-TR" sz="3200" b="1" dirty="0"/>
          </a:p>
          <a:p>
            <a:r>
              <a:rPr lang="tr-TR" sz="3200" b="1" dirty="0" err="1"/>
              <a:t>Examples</a:t>
            </a:r>
            <a:r>
              <a:rPr lang="tr-TR" sz="3200" b="1" dirty="0"/>
              <a:t> </a:t>
            </a:r>
            <a:r>
              <a:rPr lang="tr-TR" sz="3200" b="1" dirty="0" err="1"/>
              <a:t>around</a:t>
            </a:r>
            <a:r>
              <a:rPr lang="tr-TR" sz="3200" b="1" dirty="0"/>
              <a:t> </a:t>
            </a:r>
            <a:r>
              <a:rPr lang="tr-TR" sz="3200" b="1" dirty="0" err="1"/>
              <a:t>the</a:t>
            </a:r>
            <a:r>
              <a:rPr lang="tr-TR" sz="3200" b="1" dirty="0"/>
              <a:t> World</a:t>
            </a:r>
          </a:p>
          <a:p>
            <a:r>
              <a:rPr lang="tr-TR" sz="3200" b="1" dirty="0" err="1"/>
              <a:t>Future</a:t>
            </a:r>
            <a:r>
              <a:rPr lang="tr-TR" sz="3200" b="1" dirty="0"/>
              <a:t> of Art </a:t>
            </a:r>
            <a:r>
              <a:rPr lang="tr-TR" sz="3200" b="1" dirty="0" err="1"/>
              <a:t>and</a:t>
            </a:r>
            <a:r>
              <a:rPr lang="tr-TR" sz="3200" b="1" dirty="0"/>
              <a:t> AI</a:t>
            </a:r>
          </a:p>
          <a:p>
            <a:endParaRPr lang="tr-TR" sz="3200" b="1" dirty="0"/>
          </a:p>
        </p:txBody>
      </p:sp>
    </p:spTree>
    <p:extLst>
      <p:ext uri="{BB962C8B-B14F-4D97-AF65-F5344CB8AC3E}">
        <p14:creationId xmlns:p14="http://schemas.microsoft.com/office/powerpoint/2010/main" val="387447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CBE66A-0268-EC4A-9583-E6E6AAB3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4659"/>
            <a:ext cx="10515600" cy="969405"/>
          </a:xfrm>
        </p:spPr>
        <p:txBody>
          <a:bodyPr/>
          <a:lstStyle/>
          <a:p>
            <a:r>
              <a:rPr lang="tr-TR" dirty="0" err="1"/>
              <a:t>Who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artist ?</a:t>
            </a:r>
          </a:p>
        </p:txBody>
      </p:sp>
      <p:pic>
        <p:nvPicPr>
          <p:cNvPr id="2050" name="Picture 2" descr="Best of Banksy — The Mysterious UK Street Artist | by Sigmund Nash | Medium">
            <a:extLst>
              <a:ext uri="{FF2B5EF4-FFF2-40B4-BE49-F238E27FC236}">
                <a16:creationId xmlns:a16="http://schemas.microsoft.com/office/drawing/2014/main" id="{C08694A3-5E07-C048-8E47-06C4D7CF5A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153" y="1811981"/>
            <a:ext cx="7578502" cy="504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9CAE622-4478-2A41-9A78-2E77858E4BBD}"/>
              </a:ext>
            </a:extLst>
          </p:cNvPr>
          <p:cNvSpPr txBox="1"/>
          <p:nvPr/>
        </p:nvSpPr>
        <p:spPr>
          <a:xfrm>
            <a:off x="7475838" y="16681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678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85886D43-6350-4C4B-BC84-0B84691B1143}"/>
              </a:ext>
            </a:extLst>
          </p:cNvPr>
          <p:cNvSpPr txBox="1">
            <a:spLocks/>
          </p:cNvSpPr>
          <p:nvPr/>
        </p:nvSpPr>
        <p:spPr>
          <a:xfrm>
            <a:off x="387042" y="693015"/>
            <a:ext cx="4809703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0" dirty="0"/>
              <a:t>Creativity</a:t>
            </a:r>
          </a:p>
        </p:txBody>
      </p:sp>
      <p:sp>
        <p:nvSpPr>
          <p:cNvPr id="139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Resim">
            <a:extLst>
              <a:ext uri="{FF2B5EF4-FFF2-40B4-BE49-F238E27FC236}">
                <a16:creationId xmlns:a16="http://schemas.microsoft.com/office/drawing/2014/main" id="{4A9780A1-8A97-DA4A-94C2-665D6AB95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0" r="18531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0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Banksy Artwork 'Self-Destructs' After Selling for $1.4M at Auction">
            <a:extLst>
              <a:ext uri="{FF2B5EF4-FFF2-40B4-BE49-F238E27FC236}">
                <a16:creationId xmlns:a16="http://schemas.microsoft.com/office/drawing/2014/main" id="{4C422B2D-EB3B-924D-9180-3BCAB3EA6F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 bwMode="auto">
          <a:xfrm>
            <a:off x="-2" y="10"/>
            <a:ext cx="1219200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aşlık 1">
            <a:extLst>
              <a:ext uri="{FF2B5EF4-FFF2-40B4-BE49-F238E27FC236}">
                <a16:creationId xmlns:a16="http://schemas.microsoft.com/office/drawing/2014/main" id="{9E4269A2-905E-914B-91F5-CE1467C9C26A}"/>
              </a:ext>
            </a:extLst>
          </p:cNvPr>
          <p:cNvSpPr txBox="1">
            <a:spLocks/>
          </p:cNvSpPr>
          <p:nvPr/>
        </p:nvSpPr>
        <p:spPr>
          <a:xfrm>
            <a:off x="5241325" y="-1546696"/>
            <a:ext cx="4023360" cy="280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Copyright</a:t>
            </a:r>
          </a:p>
        </p:txBody>
      </p:sp>
    </p:spTree>
    <p:extLst>
      <p:ext uri="{BB962C8B-B14F-4D97-AF65-F5344CB8AC3E}">
        <p14:creationId xmlns:p14="http://schemas.microsoft.com/office/powerpoint/2010/main" val="3027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F63161A8-F9D0-CC4B-ACD8-E832A808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14" y="190959"/>
            <a:ext cx="10096799" cy="64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5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D32FF820-7036-214C-A74E-07CDAFEAE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641" y="986980"/>
            <a:ext cx="6325459" cy="1095221"/>
          </a:xfrm>
          <a:prstGeom prst="rect">
            <a:avLst/>
          </a:prstGeom>
        </p:spPr>
      </p:pic>
      <p:sp>
        <p:nvSpPr>
          <p:cNvPr id="3" name="Başlık 1">
            <a:extLst>
              <a:ext uri="{FF2B5EF4-FFF2-40B4-BE49-F238E27FC236}">
                <a16:creationId xmlns:a16="http://schemas.microsoft.com/office/drawing/2014/main" id="{29C50933-90A2-624F-BA3F-81CCB0BB3B28}"/>
              </a:ext>
            </a:extLst>
          </p:cNvPr>
          <p:cNvSpPr txBox="1">
            <a:spLocks/>
          </p:cNvSpPr>
          <p:nvPr/>
        </p:nvSpPr>
        <p:spPr>
          <a:xfrm>
            <a:off x="4298092" y="143120"/>
            <a:ext cx="10515600" cy="9694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dirty="0"/>
              <a:t>GAN Game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71BA345-85A9-3D46-9728-B2543FEEA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520" y="4021552"/>
            <a:ext cx="5981702" cy="2836448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388AAE5-ED95-C541-B737-200B95FF0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113" y="2082201"/>
            <a:ext cx="6148516" cy="19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The first piece of AI-generated art to come to auction | Christie's">
            <a:extLst>
              <a:ext uri="{FF2B5EF4-FFF2-40B4-BE49-F238E27FC236}">
                <a16:creationId xmlns:a16="http://schemas.microsoft.com/office/drawing/2014/main" id="{A359A990-AFFD-1646-AC50-B33DDE585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" r="-1" b="8995"/>
          <a:stretch/>
        </p:blipFill>
        <p:spPr bwMode="auto">
          <a:xfrm>
            <a:off x="20" y="10"/>
            <a:ext cx="12188931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03E11D-D7FB-44ED-80F1-8CDAD7A9A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Başlık 1">
            <a:extLst>
              <a:ext uri="{FF2B5EF4-FFF2-40B4-BE49-F238E27FC236}">
                <a16:creationId xmlns:a16="http://schemas.microsoft.com/office/drawing/2014/main" id="{582CFBFA-839A-2E41-BD08-ED38D95D3B6B}"/>
              </a:ext>
            </a:extLst>
          </p:cNvPr>
          <p:cNvSpPr txBox="1">
            <a:spLocks/>
          </p:cNvSpPr>
          <p:nvPr/>
        </p:nvSpPr>
        <p:spPr>
          <a:xfrm>
            <a:off x="627723" y="693015"/>
            <a:ext cx="6894575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</a:rPr>
              <a:t>Machine</a:t>
            </a:r>
          </a:p>
          <a:p>
            <a:pPr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</a:rPr>
              <a:t>Creativity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646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D9C66"/>
          </a:solidFill>
          <a:ln w="38100" cap="rnd">
            <a:solidFill>
              <a:srgbClr val="BD9C6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E7D0174A-3EA6-5042-8929-53480DB112CF}"/>
              </a:ext>
            </a:extLst>
          </p:cNvPr>
          <p:cNvSpPr txBox="1">
            <a:spLocks/>
          </p:cNvSpPr>
          <p:nvPr/>
        </p:nvSpPr>
        <p:spPr>
          <a:xfrm>
            <a:off x="638881" y="759978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dirty="0" err="1"/>
              <a:t>Refik</a:t>
            </a:r>
            <a:r>
              <a:rPr lang="en-US" sz="6000" dirty="0"/>
              <a:t> </a:t>
            </a:r>
            <a:r>
              <a:rPr lang="en-US" sz="6000" dirty="0" err="1"/>
              <a:t>Anadol</a:t>
            </a:r>
            <a:endParaRPr lang="en-US" sz="6000" dirty="0"/>
          </a:p>
        </p:txBody>
      </p:sp>
      <p:sp>
        <p:nvSpPr>
          <p:cNvPr id="80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Refik Anadol'un Son Sergisi İzleyici Rekoru Kırıyor - Artkolik">
            <a:extLst>
              <a:ext uri="{FF2B5EF4-FFF2-40B4-BE49-F238E27FC236}">
                <a16:creationId xmlns:a16="http://schemas.microsoft.com/office/drawing/2014/main" id="{F55AA61C-9935-CF41-8F36-5D08866D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853" y="2585792"/>
            <a:ext cx="5614416" cy="374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fik Anadol: Makine zekâsı çağında sanat | TED Talk">
            <a:extLst>
              <a:ext uri="{FF2B5EF4-FFF2-40B4-BE49-F238E27FC236}">
                <a16:creationId xmlns:a16="http://schemas.microsoft.com/office/drawing/2014/main" id="{27C27452-0803-044A-8BB0-3A574AA98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456"/>
          <a:stretch/>
        </p:blipFill>
        <p:spPr bwMode="auto">
          <a:xfrm>
            <a:off x="6002858" y="2585792"/>
            <a:ext cx="5937504" cy="374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1019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57</Words>
  <Application>Microsoft Macintosh PowerPoint</Application>
  <PresentationFormat>Geniş ekran</PresentationFormat>
  <Paragraphs>20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Modern Love</vt:lpstr>
      <vt:lpstr>The Hand</vt:lpstr>
      <vt:lpstr>SketchyVTI</vt:lpstr>
      <vt:lpstr>      ART  made by AI </vt:lpstr>
      <vt:lpstr>Outline</vt:lpstr>
      <vt:lpstr>Who is the artist ?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 made by AI </dc:title>
  <dc:creator>EMRE OKÇULAR</dc:creator>
  <cp:lastModifiedBy>EMRE OKÇULAR</cp:lastModifiedBy>
  <cp:revision>18</cp:revision>
  <dcterms:created xsi:type="dcterms:W3CDTF">2020-12-09T20:47:23Z</dcterms:created>
  <dcterms:modified xsi:type="dcterms:W3CDTF">2020-12-09T22:30:06Z</dcterms:modified>
</cp:coreProperties>
</file>