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25" autoAdjust="0"/>
  </p:normalViewPr>
  <p:slideViewPr>
    <p:cSldViewPr>
      <p:cViewPr>
        <p:scale>
          <a:sx n="100" d="100"/>
          <a:sy n="100" d="100"/>
        </p:scale>
        <p:origin x="-3512" y="-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2/20/14 07:31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2/20/14 07:31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2/20/14 07:31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2/20/14 07:31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2/20/14 07:31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2/20/14 07:31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OPENCV PROJECT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COMPUTER VISION TOOLBOX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Emre Ozan Alkan</a:t>
            </a:r>
            <a:endParaRPr lang="en-US" dirty="0" smtClean="0"/>
          </a:p>
          <a:p>
            <a:r>
              <a:rPr lang="en-US" dirty="0" smtClean="0"/>
              <a:t>Visual Perception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949927" cy="3048000"/>
          </a:xfrm>
        </p:spPr>
      </p:pic>
    </p:spTree>
    <p:extLst>
      <p:ext uri="{BB962C8B-B14F-4D97-AF65-F5344CB8AC3E}">
        <p14:creationId xmlns:p14="http://schemas.microsoft.com/office/powerpoint/2010/main" val="151286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949927" cy="2895600"/>
          </a:xfrm>
        </p:spPr>
      </p:pic>
    </p:spTree>
    <p:extLst>
      <p:ext uri="{BB962C8B-B14F-4D97-AF65-F5344CB8AC3E}">
        <p14:creationId xmlns:p14="http://schemas.microsoft.com/office/powerpoint/2010/main" val="322914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2824"/>
            <a:ext cx="6949927" cy="3103576"/>
          </a:xfrm>
        </p:spPr>
      </p:pic>
    </p:spTree>
    <p:extLst>
      <p:ext uri="{BB962C8B-B14F-4D97-AF65-F5344CB8AC3E}">
        <p14:creationId xmlns:p14="http://schemas.microsoft.com/office/powerpoint/2010/main" val="29395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Sharpen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949927" cy="2466250"/>
          </a:xfrm>
        </p:spPr>
      </p:pic>
    </p:spTree>
    <p:extLst>
      <p:ext uri="{BB962C8B-B14F-4D97-AF65-F5344CB8AC3E}">
        <p14:creationId xmlns:p14="http://schemas.microsoft.com/office/powerpoint/2010/main" val="27767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949927" cy="2819400"/>
          </a:xfrm>
        </p:spPr>
      </p:pic>
    </p:spTree>
    <p:extLst>
      <p:ext uri="{BB962C8B-B14F-4D97-AF65-F5344CB8AC3E}">
        <p14:creationId xmlns:p14="http://schemas.microsoft.com/office/powerpoint/2010/main" val="23471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61" y="2209800"/>
            <a:ext cx="6869805" cy="2819400"/>
          </a:xfrm>
        </p:spPr>
      </p:pic>
    </p:spTree>
    <p:extLst>
      <p:ext uri="{BB962C8B-B14F-4D97-AF65-F5344CB8AC3E}">
        <p14:creationId xmlns:p14="http://schemas.microsoft.com/office/powerpoint/2010/main" val="106806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61" y="2286000"/>
            <a:ext cx="6869805" cy="1954626"/>
          </a:xfrm>
        </p:spPr>
      </p:pic>
    </p:spTree>
    <p:extLst>
      <p:ext uri="{BB962C8B-B14F-4D97-AF65-F5344CB8AC3E}">
        <p14:creationId xmlns:p14="http://schemas.microsoft.com/office/powerpoint/2010/main" val="33903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Harris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61" y="2334317"/>
            <a:ext cx="6869805" cy="2542483"/>
          </a:xfrm>
        </p:spPr>
      </p:pic>
    </p:spTree>
    <p:extLst>
      <p:ext uri="{BB962C8B-B14F-4D97-AF65-F5344CB8AC3E}">
        <p14:creationId xmlns:p14="http://schemas.microsoft.com/office/powerpoint/2010/main" val="378730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446653" cy="3733799"/>
          </a:xfrm>
        </p:spPr>
      </p:pic>
    </p:spTree>
    <p:extLst>
      <p:ext uri="{BB962C8B-B14F-4D97-AF65-F5344CB8AC3E}">
        <p14:creationId xmlns:p14="http://schemas.microsoft.com/office/powerpoint/2010/main" val="38982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 Prototyping</a:t>
            </a:r>
          </a:p>
          <a:p>
            <a:r>
              <a:rPr lang="en-US" dirty="0" smtClean="0"/>
              <a:t>Simple to use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Missing functionalities</a:t>
            </a:r>
          </a:p>
          <a:p>
            <a:r>
              <a:rPr lang="en-US" dirty="0" smtClean="0"/>
              <a:t>Good User Manual for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Toolbox GUI</a:t>
            </a:r>
            <a:endParaRPr lang="en-US" dirty="0" smtClean="0"/>
          </a:p>
          <a:p>
            <a:r>
              <a:rPr lang="en-US" dirty="0" smtClean="0"/>
              <a:t>Functions and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</a:t>
            </a:r>
            <a:r>
              <a:rPr lang="en-US" dirty="0" smtClean="0"/>
              <a:t>Discussion and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124200"/>
            <a:ext cx="5326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QUESTIONS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 smtClean="0"/>
          </a:p>
          <a:p>
            <a:pPr lvl="1"/>
            <a:r>
              <a:rPr lang="en-US" dirty="0" smtClean="0"/>
              <a:t>Minimal Design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Parameter Manipulation</a:t>
            </a:r>
          </a:p>
          <a:p>
            <a:pPr lvl="1"/>
            <a:r>
              <a:rPr lang="en-US" dirty="0" smtClean="0"/>
              <a:t>Fast prototyping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Powerful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GUI</a:t>
            </a:r>
          </a:p>
        </p:txBody>
      </p:sp>
      <p:pic>
        <p:nvPicPr>
          <p:cNvPr id="4" name="Content Placeholder 3" descr="toolboxGUI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1" y="1600200"/>
            <a:ext cx="7919753" cy="4495800"/>
          </a:xfrm>
        </p:spPr>
      </p:pic>
    </p:spTree>
    <p:extLst>
      <p:ext uri="{BB962C8B-B14F-4D97-AF65-F5344CB8AC3E}">
        <p14:creationId xmlns:p14="http://schemas.microsoft.com/office/powerpoint/2010/main" val="45950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92" y="1600200"/>
            <a:ext cx="5763511" cy="4495800"/>
          </a:xfrm>
        </p:spPr>
      </p:pic>
    </p:spTree>
    <p:extLst>
      <p:ext uri="{BB962C8B-B14F-4D97-AF65-F5344CB8AC3E}">
        <p14:creationId xmlns:p14="http://schemas.microsoft.com/office/powerpoint/2010/main" val="122870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949927" cy="4191000"/>
          </a:xfrm>
        </p:spPr>
      </p:pic>
    </p:spTree>
    <p:extLst>
      <p:ext uri="{BB962C8B-B14F-4D97-AF65-F5344CB8AC3E}">
        <p14:creationId xmlns:p14="http://schemas.microsoft.com/office/powerpoint/2010/main" val="241154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8010"/>
            <a:ext cx="6949927" cy="3060180"/>
          </a:xfrm>
        </p:spPr>
      </p:pic>
    </p:spTree>
    <p:extLst>
      <p:ext uri="{BB962C8B-B14F-4D97-AF65-F5344CB8AC3E}">
        <p14:creationId xmlns:p14="http://schemas.microsoft.com/office/powerpoint/2010/main" val="249908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949927" cy="3255489"/>
          </a:xfrm>
        </p:spPr>
      </p:pic>
    </p:spTree>
    <p:extLst>
      <p:ext uri="{BB962C8B-B14F-4D97-AF65-F5344CB8AC3E}">
        <p14:creationId xmlns:p14="http://schemas.microsoft.com/office/powerpoint/2010/main" val="260510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89</Words>
  <Application>Microsoft Macintosh PowerPoint</Application>
  <PresentationFormat>On-screen Show (4:3)</PresentationFormat>
  <Paragraphs>62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TC101671259990</vt:lpstr>
      <vt:lpstr>OPENCV PROJECT COMPUTER VISION TOOLBOX</vt:lpstr>
      <vt:lpstr>Overview</vt:lpstr>
      <vt:lpstr>Project Description</vt:lpstr>
      <vt:lpstr>Toolbox GUI</vt:lpstr>
      <vt:lpstr>History</vt:lpstr>
      <vt:lpstr>Noise</vt:lpstr>
      <vt:lpstr>Logo</vt:lpstr>
      <vt:lpstr>Color Space</vt:lpstr>
      <vt:lpstr>Histogram</vt:lpstr>
      <vt:lpstr>Morph</vt:lpstr>
      <vt:lpstr>Blur</vt:lpstr>
      <vt:lpstr>Sobel</vt:lpstr>
      <vt:lpstr>Sharpen</vt:lpstr>
      <vt:lpstr>Edge</vt:lpstr>
      <vt:lpstr>Hough</vt:lpstr>
      <vt:lpstr>Contour</vt:lpstr>
      <vt:lpstr>Harris</vt:lpstr>
      <vt:lpstr>Features</vt:lpstr>
      <vt:lpstr>Conclusion</vt:lpstr>
      <vt:lpstr>Questions and Discussion and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2014-02-20T07:02:55Z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