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378CD-D2CA-416A-9F65-159742D62203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3CF49-01E2-41ED-8020-9A3C261F9E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0673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3CF49-01E2-41ED-8020-9A3C261F9E5E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584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42BCC8-36B6-4343-BE10-516E7B23A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604DC45-1888-459C-914F-4CC101A76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2915CE6-7D51-49AC-B666-A3D8D7C8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8540-A5CB-4FEC-AE28-50CADFD2AA4E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671314F-270C-4976-AE6A-E6ABD6A7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24F31DE-D141-4466-BEC1-8F449F08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6909-7C8E-4156-A1E7-BEF43F7FD0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802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79AF56-83AE-488E-8B9E-E9659472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F3E9351-939A-4E72-9D99-8375F66F6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223EFB-C6C6-46C2-9018-8C501B28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8540-A5CB-4FEC-AE28-50CADFD2AA4E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E9C8E46-4383-4B12-BAB8-EA4F2AD6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C4EEB3-9EFC-4928-8AC0-EC437EC4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6909-7C8E-4156-A1E7-BEF43F7FD0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448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954AC18-AC2F-44D9-9843-853B6A3AF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3F638C5-B237-41A4-997E-9FFDB70D3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CDF0CF8-18F0-4F22-A1C2-DAA27E34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8540-A5CB-4FEC-AE28-50CADFD2AA4E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DABBB1-2891-467F-8EE5-39BAB332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F1D69B-6E9F-43D4-ABA1-4D48F7C8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6909-7C8E-4156-A1E7-BEF43F7FD0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204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20D8AA-5658-4ABF-88D3-B43A061B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08E59F-869D-42FC-A110-FB4C0AD47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265051B-058A-4999-ABF5-8C62521B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8540-A5CB-4FEC-AE28-50CADFD2AA4E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6031917-FAAF-4C23-BF55-E844AE29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A081E41-DED9-4537-8E33-722075EB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6909-7C8E-4156-A1E7-BEF43F7FD0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143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885D2A-3813-41C1-B801-2F031C379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9B78D78-7610-4200-9AAA-1DB650C90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CD07F73-F8D8-426D-B795-54AB056F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8540-A5CB-4FEC-AE28-50CADFD2AA4E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536334C-5A22-4D77-8023-C2D876D5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4BDBA1-AC37-4D35-ADB7-D0896154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6909-7C8E-4156-A1E7-BEF43F7FD0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420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D93F11-DB76-4C09-A135-7809A296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56C263-3E80-481C-BDCF-0A3A82F23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65E277E-0824-404A-8E46-5A95AD311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041D3BA-8D84-483F-BABE-23AF83B9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8540-A5CB-4FEC-AE28-50CADFD2AA4E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5130D30-44D3-4CB5-A8B3-FEC75FBC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A8B0F07-D0FB-4E30-A714-155CB9B2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6909-7C8E-4156-A1E7-BEF43F7FD0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262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F6B04C-E1F6-45F4-A656-C2C113B3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63BAC60-77C0-43A6-8FDB-901953606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EBCE445-6CEE-40D2-8F3C-E318B7535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C23071D-7819-4AFE-BD40-E4D831DC9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6580EC1-2330-4C1F-9342-788CE5D9B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3266DF2-5062-44EF-A3D4-C0FB6088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8540-A5CB-4FEC-AE28-50CADFD2AA4E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B71E828-65C7-4329-83A2-C4143D21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57DEC11-1286-4AAF-A6DF-C06DE5CB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6909-7C8E-4156-A1E7-BEF43F7FD0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371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1B11CD-5B9E-46CF-957A-853B7150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D766008-F606-4CEF-8F56-3CD5008F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8540-A5CB-4FEC-AE28-50CADFD2AA4E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A483AB7-94F7-45E8-80EE-D0AC77CD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48A0FFD-3682-402C-A10A-4CD1B851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6909-7C8E-4156-A1E7-BEF43F7FD0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09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75B13B6-7921-46C2-8B98-6C5BB0F1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8540-A5CB-4FEC-AE28-50CADFD2AA4E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B362A0F-F288-4CD2-949B-FC203D23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37EB1B3-DACD-4522-9593-481F707D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6909-7C8E-4156-A1E7-BEF43F7FD0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723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FC89E7-2054-4DCD-821B-9CEC7136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A855B7-37B2-4DD5-8637-D0B48F98B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29D446B-4B52-4B61-8C6E-5845552DD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5CC8E98-4EB9-410D-A966-ABC7D153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8540-A5CB-4FEC-AE28-50CADFD2AA4E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2662E0E-6F01-44D1-B33F-FCDFAFF5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13E1F6A-5F05-4F15-BF75-F402D992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6909-7C8E-4156-A1E7-BEF43F7FD0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176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6E860D-B963-46B7-A846-A89DE750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54F1164-613C-4D53-A545-9DCD91D40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2DC35AE-6283-4AAE-B68A-F21319C17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D470699-DF36-40AF-BF2D-1358242E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8540-A5CB-4FEC-AE28-50CADFD2AA4E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97D0445-82F1-427E-9EC2-61AE09D2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46DCBE9-37DD-4A1E-B762-899E970F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D6909-7C8E-4156-A1E7-BEF43F7FD0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891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B723D12-2C47-4201-8FD2-D9C10E4D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135E2E0-BCC3-4EA3-BBD0-B9595C8FE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CD85EA0-6292-4318-B11A-CA0B69090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88540-A5CB-4FEC-AE28-50CADFD2AA4E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C69AAC1-5CA4-4FFB-AF21-B6A2EC317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4FF9187-9D2A-467E-AF2D-7917D1B64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D6909-7C8E-4156-A1E7-BEF43F7FD0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606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4561BF-F4E5-4D70-B4E2-60123750E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br>
              <a:rPr lang="tr-TR" dirty="0"/>
            </a:br>
            <a:r>
              <a:rPr lang="tr-TR" dirty="0" err="1"/>
              <a:t>YouTube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App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9BA1A06-F557-406E-A9BF-C114FFFAD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tr-TR" dirty="0"/>
          </a:p>
          <a:p>
            <a:endParaRPr lang="tr-TR" dirty="0"/>
          </a:p>
          <a:p>
            <a:r>
              <a:rPr lang="tr-TR" dirty="0"/>
              <a:t>Emre ÖZEN</a:t>
            </a:r>
          </a:p>
          <a:p>
            <a:r>
              <a:rPr lang="tr-TR" dirty="0"/>
              <a:t>1181602054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4B30F5-7991-43E9-A3C8-95227345E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613" y="680200"/>
            <a:ext cx="2294773" cy="158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18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A811C4-8812-4DCF-8D88-2CAEE790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Uygulamanın amacı: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2BC474-A65B-407D-AFAA-73DF4044D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YouTube</a:t>
            </a:r>
            <a:r>
              <a:rPr lang="tr-TR" dirty="0"/>
              <a:t> videoları üzerinde API aracılığıyla arama yapabilmemizi ve arama sonuçlarına tıklatıldığında ilgili videoyu gösteren uygulama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C1EC5D-BB09-4287-8930-4AF6F8504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3429000"/>
            <a:ext cx="478155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59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DF66B2-285E-49E8-A142-4A7E0438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0" i="0" dirty="0" err="1">
                <a:solidFill>
                  <a:srgbClr val="202124"/>
                </a:solidFill>
                <a:effectLst/>
                <a:latin typeface="Google Sans"/>
              </a:rPr>
              <a:t>YouTube</a:t>
            </a:r>
            <a:r>
              <a:rPr lang="tr-TR" b="0" i="0" dirty="0">
                <a:solidFill>
                  <a:srgbClr val="202124"/>
                </a:solidFill>
                <a:effectLst/>
                <a:latin typeface="Google Sans"/>
              </a:rPr>
              <a:t> Data API (v3) anahtarı oluşturma ve kullanma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D975944-3A4B-4E14-A455-AB985BCD8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87" y="3224212"/>
            <a:ext cx="3019425" cy="40957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E40D24E-C845-413D-9E3D-07E16225B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" y="3224212"/>
            <a:ext cx="11353800" cy="3402903"/>
          </a:xfrm>
          <a:prstGeom prst="rect">
            <a:avLst/>
          </a:prstGeom>
        </p:spPr>
      </p:pic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CFCB2FCD-5368-458B-BFA2-8DE934BCA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29197" y="1023938"/>
            <a:ext cx="4867275" cy="2867025"/>
          </a:xfrm>
        </p:spPr>
      </p:pic>
    </p:spTree>
    <p:extLst>
      <p:ext uri="{BB962C8B-B14F-4D97-AF65-F5344CB8AC3E}">
        <p14:creationId xmlns:p14="http://schemas.microsoft.com/office/powerpoint/2010/main" val="428690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71FD0C-8B0C-4AF1-A294-63372DC5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0" i="0" dirty="0" err="1">
                <a:solidFill>
                  <a:srgbClr val="202124"/>
                </a:solidFill>
                <a:effectLst/>
                <a:latin typeface="Google Sans"/>
              </a:rPr>
              <a:t>YouTube</a:t>
            </a:r>
            <a:r>
              <a:rPr lang="tr-TR" b="0" i="0" dirty="0">
                <a:solidFill>
                  <a:srgbClr val="202124"/>
                </a:solidFill>
                <a:effectLst/>
                <a:latin typeface="Google Sans"/>
              </a:rPr>
              <a:t> Data API (v3) anahtarı oluşturma ve kullanma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4D084A6-50CD-4F36-A50D-5D1B455C0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4200" y="2332801"/>
            <a:ext cx="5943600" cy="638175"/>
          </a:xfr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3CAD903-A95A-48D6-A42A-15DE4A0E3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29" y="3613089"/>
            <a:ext cx="11194742" cy="218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0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F35D6D-7AF8-46AB-B942-0EE1CD50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0" i="0" dirty="0" err="1">
                <a:solidFill>
                  <a:srgbClr val="202124"/>
                </a:solidFill>
                <a:effectLst/>
                <a:latin typeface="Google Sans"/>
              </a:rPr>
              <a:t>YouTube</a:t>
            </a:r>
            <a:r>
              <a:rPr lang="tr-TR" b="0" i="0" dirty="0">
                <a:solidFill>
                  <a:srgbClr val="202124"/>
                </a:solidFill>
                <a:effectLst/>
                <a:latin typeface="Google Sans"/>
              </a:rPr>
              <a:t> Data API (v3) kullanım istatistikleri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9BCDC0F-2100-4A6A-90E8-B4CB8993E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8154"/>
            <a:ext cx="10515600" cy="3406280"/>
          </a:xfrm>
        </p:spPr>
      </p:pic>
    </p:spTree>
    <p:extLst>
      <p:ext uri="{BB962C8B-B14F-4D97-AF65-F5344CB8AC3E}">
        <p14:creationId xmlns:p14="http://schemas.microsoft.com/office/powerpoint/2010/main" val="87569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8E9E60-DA0D-4C0E-A167-19F5B372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Video dosyasının konumunu tanımlayan </a:t>
            </a:r>
            <a:r>
              <a:rPr lang="tr-TR" dirty="0" err="1"/>
              <a:t>Src</a:t>
            </a:r>
            <a:endParaRPr lang="tr-TR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09604A73-876D-4AF0-AC76-75BE31F92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61761"/>
            <a:ext cx="5600700" cy="2314575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B433EE2B-F72B-40DF-9925-B0F320B58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554" y="2737935"/>
            <a:ext cx="27622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6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01F186-4006-449E-AA78-73A77EFB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920" y="258356"/>
            <a:ext cx="3156751" cy="1325563"/>
          </a:xfrm>
        </p:spPr>
        <p:txBody>
          <a:bodyPr/>
          <a:lstStyle/>
          <a:p>
            <a:r>
              <a:rPr lang="tr-TR" dirty="0"/>
              <a:t>Bileşenlerim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FAD2A99-EDD3-4E55-86B1-F05E92C40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572" y="2290762"/>
            <a:ext cx="2219325" cy="2276475"/>
          </a:xfr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D6980A90-3292-4C15-9022-840B5D145B2A}"/>
              </a:ext>
            </a:extLst>
          </p:cNvPr>
          <p:cNvSpPr txBox="1">
            <a:spLocks/>
          </p:cNvSpPr>
          <p:nvPr/>
        </p:nvSpPr>
        <p:spPr>
          <a:xfrm>
            <a:off x="6477740" y="258356"/>
            <a:ext cx="51860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Uygulama ana ekranı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A4B90D1A-E5D2-4F7D-9369-6C8BE889A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792" y="1406365"/>
            <a:ext cx="1993039" cy="508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3983FB-1ABA-442A-B8C3-5B8F5619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Video aratma / oynatma 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F2860D3-1FC3-4D86-8631-890E680C8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467" y="1337477"/>
            <a:ext cx="2345342" cy="515539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2D97BC7-7EA2-49C6-BBCD-3112A393A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149" y="1337477"/>
            <a:ext cx="2406339" cy="515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1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67</Words>
  <Application>Microsoft Office PowerPoint</Application>
  <PresentationFormat>Geniş ekran</PresentationFormat>
  <Paragraphs>15</Paragraphs>
  <Slides>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Office Teması</vt:lpstr>
      <vt:lpstr> YouTube Search App</vt:lpstr>
      <vt:lpstr>Uygulamanın amacı:</vt:lpstr>
      <vt:lpstr>YouTube Data API (v3) anahtarı oluşturma ve kullanma</vt:lpstr>
      <vt:lpstr>YouTube Data API (v3) anahtarı oluşturma ve kullanma</vt:lpstr>
      <vt:lpstr>YouTube Data API (v3) kullanım istatistikleri</vt:lpstr>
      <vt:lpstr>Video dosyasının konumunu tanımlayan Src</vt:lpstr>
      <vt:lpstr>Bileşenlerim</vt:lpstr>
      <vt:lpstr>Video aratma / oynatma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YouTube Search App</dc:title>
  <dc:creator>Emre Özen</dc:creator>
  <cp:lastModifiedBy>Emre Özen</cp:lastModifiedBy>
  <cp:revision>5</cp:revision>
  <dcterms:created xsi:type="dcterms:W3CDTF">2022-01-27T22:21:13Z</dcterms:created>
  <dcterms:modified xsi:type="dcterms:W3CDTF">2022-01-28T07:27:18Z</dcterms:modified>
</cp:coreProperties>
</file>