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F444-54C8-462D-89CC-D7EFAC4B7F09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C7BE-378B-4A0D-BA5D-9CC1D2BE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2F98-DC2B-4A39-9182-287F68CE2A53}" type="datetimeFigureOut">
              <a:rPr lang="en-US" smtClean="0"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Selecting the set of time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far (including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lungmap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based on ad-hoc decisions (Bar-Joseph,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Nature Reviews Genetics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2012).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Wanted to develop principled computational methods for selecting which time points to chose.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especially important for projects in which a large and diverse number of genomic and epigenetic datasets are being profiles (mRNA,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miRNAs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methylation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ChIP-Seq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TFs etc.).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use a very detailed sampling of a small subset of genes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nanostring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based on these we select a subset of the points for each of the genomics 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epigentics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experiments.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mRNA Cluster 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clusters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Clusters change more frequently than mRNA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   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miRNA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noisier than mRNA data.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71800"/>
            <a:ext cx="4648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Detailed mRNA Gene 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67462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1676400"/>
            <a:ext cx="237744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mmu</a:t>
            </a:r>
            <a:r>
              <a:rPr lang="en-US" dirty="0"/>
              <a:t>-miR-100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mmu</a:t>
            </a:r>
            <a:r>
              <a:rPr lang="en-US" dirty="0"/>
              <a:t>-miR</a:t>
            </a:r>
            <a:r>
              <a:rPr lang="en-US" dirty="0" smtClean="0"/>
              <a:t>-200a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600200"/>
            <a:ext cx="2773680" cy="213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 mmu-miR</a:t>
            </a:r>
            <a:r>
              <a:rPr lang="en-US" dirty="0" smtClean="0"/>
              <a:t>-377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Carefully selected subset of time points is important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reconstructing whole gene-expression over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Spline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based reconstruction outperforms simpler linear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reconstruction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mRNA is a nice representative of larger miRNA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study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Similar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subset of time points can reconstruct both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170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Spline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time points selection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with an ‘informed guess’ for the set of points (desired # of points is an input parameter).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Repeat: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Fit optimal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splines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(number of control points) based on current time point values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Evaluate error for points that are not used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Replace one of the points in the set with another point not in the set if it reduces the left out error.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Stop when no improvement is possible.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Selected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Best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informed guess”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initializing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points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are sorted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increasing absolute differences.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$15$ time points from mRNA is: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[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0.5, 1.0, 1.5, 2.5, 3.0, 4.5, 6.0, 7.5, 8.5, 9.5, 10.0, 12.5, 18.0, 24.0,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28.0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Top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solutions are similar to these selected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points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Error by increasing #points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Major performance improvement over randomly selected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points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erfor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3886200" cy="3505200"/>
          </a:xfrm>
          <a:prstGeom prst="rect">
            <a:avLst/>
          </a:prstGeom>
        </p:spPr>
      </p:pic>
      <p:pic>
        <p:nvPicPr>
          <p:cNvPr id="5" name="Picture 4" descr="performRL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800"/>
            <a:ext cx="4038600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Remove last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mRNA Cluster 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clusters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Yellow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cluster corresponds to the genes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non monotonic expression over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time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71800"/>
            <a:ext cx="3886200" cy="2989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95600"/>
            <a:ext cx="4038600" cy="3106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943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Centroids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6019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stable clusters</a:t>
            </a:r>
          </a:p>
        </p:txBody>
      </p:sp>
    </p:spTree>
    <p:extLst>
      <p:ext uri="{BB962C8B-B14F-4D97-AF65-F5344CB8AC3E}">
        <p14:creationId xmlns:p14="http://schemas.microsoft.com/office/powerpoint/2010/main" val="5223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Detailed mRNA Gene 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67462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676400"/>
            <a:ext cx="237744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733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PDGFRA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ELNA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600200"/>
            <a:ext cx="2773680" cy="213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INMT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9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Spline vs. Linear Error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67462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676400"/>
            <a:ext cx="237744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3733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PDGFRA(8.3488)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ELN</a:t>
            </a:r>
            <a:r>
              <a:rPr lang="en-US" dirty="0" smtClean="0"/>
              <a:t>(9.5703)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600200"/>
            <a:ext cx="2773680" cy="213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 LRAT</a:t>
            </a:r>
            <a:r>
              <a:rPr lang="en-US" dirty="0" smtClean="0"/>
              <a:t>(25.24)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8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Similarity of miRNA to mRNA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mRNA points gives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0.3312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error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miRNA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Optimal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points for miRNA are quite similar(error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0.3042)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[0.5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1.0,1.5, 2.5, 4.0, 5.0, 7.0, 8.5, 10.0, 12.0, 15.0, 19.0, 23.0,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28.0]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Comparing </a:t>
            </a:r>
            <a:r>
              <a:rPr lang="en-US" dirty="0">
                <a:latin typeface="Arial" pitchFamily="34" charset="0"/>
                <a:cs typeface="Arial" pitchFamily="34" charset="0"/>
              </a:rPr>
              <a:t>miRNA and mRNA Errors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Error is decreasing by increasing number of selected points in both datasets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72508"/>
            <a:ext cx="3886200" cy="2989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13892"/>
            <a:ext cx="4038600" cy="3106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867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594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Remove 27.0 and 28.0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515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Selecting the set of time points</vt:lpstr>
      <vt:lpstr>Spline based time points selection</vt:lpstr>
      <vt:lpstr>Selected time points</vt:lpstr>
      <vt:lpstr>Error by increasing #points</vt:lpstr>
      <vt:lpstr>mRNA Cluster Analysis</vt:lpstr>
      <vt:lpstr>Detailed mRNA Gene Analysis</vt:lpstr>
      <vt:lpstr>Spline vs. Linear Error</vt:lpstr>
      <vt:lpstr>Similarity of miRNA to mRNA</vt:lpstr>
      <vt:lpstr>Comparing miRNA and mRNA Errors</vt:lpstr>
      <vt:lpstr>mRNA Cluster Analysis</vt:lpstr>
      <vt:lpstr>Detailed mRNA Gene Analysis</vt:lpstr>
      <vt:lpstr>Conclusion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the set of time points</dc:title>
  <dc:creator>Ziv Bar-Joseph</dc:creator>
  <cp:lastModifiedBy>emre sefer</cp:lastModifiedBy>
  <cp:revision>10</cp:revision>
  <dcterms:created xsi:type="dcterms:W3CDTF">2015-07-17T08:02:07Z</dcterms:created>
  <dcterms:modified xsi:type="dcterms:W3CDTF">2015-07-21T12:40:57Z</dcterms:modified>
</cp:coreProperties>
</file>