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9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97F444-54C8-462D-89CC-D7EFAC4B7F09}" type="datetimeFigureOut">
              <a:rPr lang="en-US" smtClean="0"/>
              <a:t>7/17/2015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EEC7BE-378B-4A0D-BA5D-9CC1D2BE084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plot for initial error based on </a:t>
            </a:r>
            <a:r>
              <a:rPr lang="en-US" smtClean="0"/>
              <a:t>a random set of points.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EC7BE-378B-4A0D-BA5D-9CC1D2BE0845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2F98-DC2B-4A39-9182-287F68CE2A53}" type="datetimeFigureOut">
              <a:rPr lang="en-US" smtClean="0"/>
              <a:t>7/17/2015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7AD6F-DFB3-4953-9F23-14D256ED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2F98-DC2B-4A39-9182-287F68CE2A53}" type="datetimeFigureOut">
              <a:rPr lang="en-US" smtClean="0"/>
              <a:t>7/17/2015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7AD6F-DFB3-4953-9F23-14D256ED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2F98-DC2B-4A39-9182-287F68CE2A53}" type="datetimeFigureOut">
              <a:rPr lang="en-US" smtClean="0"/>
              <a:t>7/17/2015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7AD6F-DFB3-4953-9F23-14D256ED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2F98-DC2B-4A39-9182-287F68CE2A53}" type="datetimeFigureOut">
              <a:rPr lang="en-US" smtClean="0"/>
              <a:t>7/17/2015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7AD6F-DFB3-4953-9F23-14D256ED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2F98-DC2B-4A39-9182-287F68CE2A53}" type="datetimeFigureOut">
              <a:rPr lang="en-US" smtClean="0"/>
              <a:t>7/17/2015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7AD6F-DFB3-4953-9F23-14D256ED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2F98-DC2B-4A39-9182-287F68CE2A53}" type="datetimeFigureOut">
              <a:rPr lang="en-US" smtClean="0"/>
              <a:t>7/17/2015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7AD6F-DFB3-4953-9F23-14D256ED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2F98-DC2B-4A39-9182-287F68CE2A53}" type="datetimeFigureOut">
              <a:rPr lang="en-US" smtClean="0"/>
              <a:t>7/17/2015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7AD6F-DFB3-4953-9F23-14D256ED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2F98-DC2B-4A39-9182-287F68CE2A53}" type="datetimeFigureOut">
              <a:rPr lang="en-US" smtClean="0"/>
              <a:t>7/17/2015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7AD6F-DFB3-4953-9F23-14D256ED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2F98-DC2B-4A39-9182-287F68CE2A53}" type="datetimeFigureOut">
              <a:rPr lang="en-US" smtClean="0"/>
              <a:t>7/17/2015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7AD6F-DFB3-4953-9F23-14D256ED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2F98-DC2B-4A39-9182-287F68CE2A53}" type="datetimeFigureOut">
              <a:rPr lang="en-US" smtClean="0"/>
              <a:t>7/17/2015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7AD6F-DFB3-4953-9F23-14D256ED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2F98-DC2B-4A39-9182-287F68CE2A53}" type="datetimeFigureOut">
              <a:rPr lang="en-US" smtClean="0"/>
              <a:t>7/17/2015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7AD6F-DFB3-4953-9F23-14D256ED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02F98-DC2B-4A39-9182-287F68CE2A53}" type="datetimeFigureOut">
              <a:rPr lang="en-US" smtClean="0"/>
              <a:t>7/17/2015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7AD6F-DFB3-4953-9F23-14D256ED2E4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Selecting the set of time points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So far (including in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lungmap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 based on ad-hoc decisions (Bar-Joseph, 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Nature Reviews Genetics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2012).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Wanted to develop principled computational methods for selecting which time points to chose. 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This is especially important for projects in which a large and diverse number of genomic and epigenetic datasets are being profiles (mRNA,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miRNAs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methylation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ChIP-Seq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for TFs etc.).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We use a very detailed sampling of a small subset of genes using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nanostring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and based on these we select a subset of the points for each of the genomics /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epigentics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experiments.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Spline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based time points selection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Start with an ‘informed guess’ for the set of points (desired # of points is an input parameter).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Repeat:</a:t>
            </a:r>
          </a:p>
          <a:p>
            <a:pPr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 - Fit optimal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splines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(number of control points) based on current time point values</a:t>
            </a:r>
          </a:p>
          <a:p>
            <a:pPr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 - Evaluate error for points that are not used</a:t>
            </a:r>
          </a:p>
          <a:p>
            <a:pPr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 - Replace one of the points in the set with another point not in the set if it reduces the left out error.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Stop when no improvement is possible.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Error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 descr="perfor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9200" y="1295400"/>
            <a:ext cx="6537973" cy="50292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210</Words>
  <Application>Microsoft Office PowerPoint</Application>
  <PresentationFormat>On-screen Show (4:3)</PresentationFormat>
  <Paragraphs>15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Selecting the set of time points</vt:lpstr>
      <vt:lpstr>Spline based time points selection</vt:lpstr>
      <vt:lpstr>Error </vt:lpstr>
    </vt:vector>
  </TitlesOfParts>
  <Company>Carnegie Mellon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Selecting the set of time points</dc:title>
  <dc:creator>Ziv Bar-Joseph</dc:creator>
  <cp:lastModifiedBy>Ziv Bar-Joseph</cp:lastModifiedBy>
  <cp:revision>6</cp:revision>
  <dcterms:created xsi:type="dcterms:W3CDTF">2015-07-17T08:02:07Z</dcterms:created>
  <dcterms:modified xsi:type="dcterms:W3CDTF">2015-07-17T09:43:13Z</dcterms:modified>
</cp:coreProperties>
</file>