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62" r:id="rId4"/>
    <p:sldId id="263" r:id="rId5"/>
    <p:sldId id="266" r:id="rId6"/>
    <p:sldId id="267" r:id="rId7"/>
    <p:sldId id="268" r:id="rId8"/>
    <p:sldId id="269" r:id="rId9"/>
    <p:sldId id="264" r:id="rId10"/>
    <p:sldId id="270" r:id="rId11"/>
    <p:sldId id="265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8" autoAdjust="0"/>
    <p:restoredTop sz="94706" autoAdjust="0"/>
  </p:normalViewPr>
  <p:slideViewPr>
    <p:cSldViewPr snapToGrid="0">
      <p:cViewPr>
        <p:scale>
          <a:sx n="75" d="100"/>
          <a:sy n="75" d="100"/>
        </p:scale>
        <p:origin x="835" y="2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6FE20-6B29-4AAD-B908-06C5859EAFE5}" type="datetime1">
              <a:rPr lang="tr-TR" smtClean="0"/>
              <a:t>2.02.2025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AE16B-A792-4401-8DAA-67B986E5EE7E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9255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20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5871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tr-TR" smtClean="0"/>
              <a:t>9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9984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Düz Bağlayıcı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Düz Bağlayıcı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Düz Bağlayıcı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Düz Bağlayıcı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Düz Bağlayıcı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Düz Bağlayıcı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Düz Bağlayıcı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Düz Bağlayıcı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Düz Bağlayıcı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Düz Bağlayıcı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  <a:endParaRPr lang="tr-TR" noProof="0" dirty="0"/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F96638-FC1D-464E-8AEE-10ECB2C98B32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2217C8-3645-4914-A5E0-B31866D8B7CD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E775C3-19A8-4781-9C99-8E2623D9DB5A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Düz Bağlayıcı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Düz Bağlayıcı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Düz Bağlayıcı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Düz Bağlayıcı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Düz Bağlayıcı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Düz Bağlayıcı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Düz Bağlayıcı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Düz Bağlayıcı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Düz Bağlayıcı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Düz Bağlayıcı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58" name="Düz Bağlayıcı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6E8099-91A2-4480-AA38-D429DA4DFE01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6CBFD9-EC20-4370-9A1E-1280A2324F49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1D1325-2B19-4778-BD3B-CAC0A3DA1900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Düz Bağlayıcı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Düz Bağlayıcı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Düz Bağlayıcı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Düz Bağlayıcı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Düz Bağlayıcı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Düz Bağlayıcı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Düz Bağlayıcı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Düz Bağlayıcı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Düz Bağlayıcı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Düz Bağlayıcı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Düz Bağlayıcı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Düz Bağlayıcı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Düz Bağlayıcı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Düz Bağlayıcı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Düz Bağlayıcı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Düz Bağlayıcı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Düz Bağlayıcı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Düz Bağlayıcı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Düz Bağlayıcı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Düz Bağlayıcı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Düz Bağlayıcı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Düz Bağlayıcı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Düz Bağlayıcı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Düz Bağlayıcı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Düz Bağlayıcı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Düz Bağlayıcı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Düz Bağlayıcı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Düz Bağlayıcı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Düz Bağlayıcı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Düz Bağlayıcı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Düz Bağlayıcı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Düz Bağlayıcı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Düz Bağlayıcı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Düz Bağlayıcı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Düz Bağlayıcı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Düz Bağlayıcı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Düz Bağlayıcı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Düz Bağlayıcı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Düz Bağlayıcı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Düz Bağlayıcı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Düz Bağlayıcı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Düz Bağlayıcı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Düz Bağlayıcı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Düz Bağlayıcı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Düz Bağlayıcı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Düz Bağlayıcı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Alt Bilgi Yer Tutucusu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212" name="Tarih Yer Tutucusu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19697E-2130-485F-AD3C-A863ED81542E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214" name="Slayt Numarası Yer Tutucus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Düz Bağlayıcı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Düz Bağlayıcı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Düz Bağlayıcı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Düz Bağlayıcı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Düz Bağlayıcı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Düz Bağlayıcı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Düz Bağlayıcı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Düz Bağlayıcı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Düz Bağlayıcı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Düz Bağlayıcı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Dikdörtgen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60" name="Düz Bağlayıcı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177BB19-EAE0-465C-9FE8-0DE141F45AC0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Düz Bağlayıcı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Düz Bağlayıcı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Düz Bağlayıcı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Düz Bağlayıcı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Düz Bağlayıcı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Düz Bağlayıcı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Düz Bağlayıcı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Bağlayıcı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Düz Bağlayıcı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Düz Bağlayıcı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Düz Bağlayıcı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Düz Bağlayıcı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Düz Bağlayıcı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Düz Bağlayıcı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Düz Bağlayıcı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Düz Bağlayıcı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Düz Bağlayıcı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Düz Bağlayıcı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Düz Bağlayıcı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Düz Bağlayıcı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Düz Bağlayıcı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Düz Bağlayıcı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Düz Bağlayıcı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Düz Bağlayıcı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Düz Bağlayıcı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Düz Bağlayıcı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Düz Bağlayıcı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Düz Bağlayıcı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Düz Bağlayıcı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Düz Bağlayıcı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Düz Bağlayıcı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Düz Bağlayıcı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Düz Bağlayıcı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Düz Bağlayıcı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Düz Bağlayıcı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Düz Bağlayıcı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Düz Bağlayıcı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Düz Bağlayıcı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Düz Bağlayıcı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Düz Bağlayıcı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Düz Bağlayıcı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Düz Bağlayıcı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Düz Bağlayıcı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Düz Bağlayıcı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Düz Bağlayıcı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Düz Bağlayıcı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Dikdörtgen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/>
          </a:p>
        </p:txBody>
      </p:sp>
      <p:cxnSp>
        <p:nvCxnSpPr>
          <p:cNvPr id="59" name="Düz Bağlayıcı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-13663" y="-2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  <a:endParaRPr lang="tr-TR" noProof="0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Düz Bağlayıcı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Düz Bağlayıcı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Düz Bağlayıcı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Düz Bağlayıcı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Düz Bağlayıcı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Düz Bağlayıcı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Düz Bağlayıcı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Düz Bağlayıcı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Düz Bağlayıcı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Düz Bağlayıcı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Düz Bağlayıcı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Düz Bağlayıcı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Düz Bağlayıcı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Düz Bağlayıcı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Düz Bağlayıcı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Düz Bağlayıcı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Düz Bağlayıcı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Düz Bağlayıcı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Düz Bağlayıcı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Düz Bağlayıcı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Düz Bağlayıcı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Düz Bağlayıcı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Düz Bağlayıcı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Düz Bağlayıcı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Düz Bağlayıcı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Düz Bağlayıcı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Düz Bağlayıcı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Düz Bağlayıcı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Düz Bağlayıcı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Düz Bağlayıcı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Düz Bağlayıcı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Düz Bağlayıcı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Düz Bağlayıcı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Düz Bağlayıcı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Düz Bağlayıcı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Düz Bağlayıcı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Düz Bağlayıcı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Düz Bağlayıcı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Düz Bağlayıcı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Düz Bağlayıcı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Düz Bağlayıcı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Düz Bağlayıcı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Düz Bağlayıcı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Düz Bağlayıcı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Düz Bağlayıcı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Düz Bağlayıcı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cxnSp>
        <p:nvCxnSpPr>
          <p:cNvPr id="148" name="Düz Bağlayıcı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tr-TR" noProof="0" dirty="0"/>
              <a:t>Alt bilgi ekleme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8AC57A4-246E-4485-A6C7-BD50DA509122}" type="datetime1">
              <a:rPr lang="tr-TR" noProof="0" smtClean="0"/>
              <a:t>2.02.2025</a:t>
            </a:fld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93845" y="45720"/>
            <a:ext cx="9604310" cy="5214538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  <a:t>PWM SERVO MOTOR CONTROL</a:t>
            </a:r>
            <a:b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4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4-axis </a:t>
            </a:r>
            <a:r>
              <a:rPr lang="tr-TR" sz="2800" dirty="0" err="1" smtClean="0">
                <a:solidFill>
                  <a:schemeClr val="accent1">
                    <a:lumMod val="75000"/>
                  </a:schemeClr>
                </a:solidFill>
              </a:rPr>
              <a:t>Robotic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2800" dirty="0" err="1" smtClean="0">
                <a:solidFill>
                  <a:schemeClr val="accent1">
                    <a:lumMod val="75000"/>
                  </a:schemeClr>
                </a:solidFill>
              </a:rPr>
              <a:t>Arm</a:t>
            </a:r>
            <a:r>
              <a:rPr lang="tr-TR" sz="2800" dirty="0" smtClean="0">
                <a:solidFill>
                  <a:schemeClr val="accent1">
                    <a:lumMod val="75000"/>
                  </a:schemeClr>
                </a:solidFill>
              </a:rPr>
              <a:t> Project</a:t>
            </a:r>
            <a:r>
              <a:rPr lang="tr-TR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48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4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tr-TR" sz="3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tr-TR" sz="3200" dirty="0">
                <a:solidFill>
                  <a:schemeClr val="accent1">
                    <a:lumMod val="75000"/>
                  </a:schemeClr>
                </a:solidFill>
              </a:rPr>
              <a:t>Yunus Emre </a:t>
            </a:r>
            <a:r>
              <a:rPr lang="tr-TR" sz="3200" dirty="0" smtClean="0">
                <a:solidFill>
                  <a:schemeClr val="accent1">
                    <a:lumMod val="75000"/>
                  </a:schemeClr>
                </a:solidFill>
              </a:rPr>
              <a:t>Selen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VGA </a:t>
            </a:r>
            <a:r>
              <a:rPr lang="tr-TR" dirty="0" err="1" smtClean="0"/>
              <a:t>Display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endParaRPr lang="tr-TR" dirty="0"/>
          </a:p>
        </p:txBody>
      </p:sp>
      <p:pic>
        <p:nvPicPr>
          <p:cNvPr id="4" name="İçerik Yer Tutucusu 3" descr="metin, ekran görüntüsü, diyagram, tasarım içeren bir resim&#10;&#10;Açıklama otomatik olarak oluşturuldu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0" y="1808480"/>
            <a:ext cx="7711440" cy="4124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82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CF145D-10EE-AFF5-DB5B-352D27086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071" y="1177413"/>
            <a:ext cx="8917858" cy="4503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Thank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You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Listening</a:t>
            </a:r>
            <a:endParaRPr lang="tr-TR" sz="6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tr-TR" sz="60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Let’s</a:t>
            </a:r>
            <a:r>
              <a:rPr lang="tr-TR" sz="6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tr-TR" sz="6000" dirty="0" err="1">
                <a:solidFill>
                  <a:schemeClr val="accent1">
                    <a:lumMod val="75000"/>
                  </a:schemeClr>
                </a:solidFill>
              </a:rPr>
              <a:t>See</a:t>
            </a:r>
            <a:endParaRPr lang="tr-TR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4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tr-TR" sz="2800" dirty="0" err="1"/>
              <a:t>Pulse</a:t>
            </a:r>
            <a:r>
              <a:rPr lang="tr-TR" sz="2800" dirty="0"/>
              <a:t> </a:t>
            </a:r>
            <a:r>
              <a:rPr lang="tr-TR" sz="2800" dirty="0" err="1"/>
              <a:t>Width</a:t>
            </a:r>
            <a:r>
              <a:rPr lang="tr-TR" sz="2800" dirty="0"/>
              <a:t> </a:t>
            </a:r>
            <a:r>
              <a:rPr lang="tr-TR" sz="2800" dirty="0" err="1"/>
              <a:t>Modulation</a:t>
            </a:r>
            <a:endParaRPr lang="tr-TR" sz="2800" dirty="0"/>
          </a:p>
          <a:p>
            <a:r>
              <a:rPr lang="tr-TR" sz="2800" dirty="0" err="1"/>
              <a:t>Servo</a:t>
            </a:r>
            <a:r>
              <a:rPr lang="tr-TR" sz="2800" dirty="0"/>
              <a:t> Motor Control </a:t>
            </a:r>
            <a:endParaRPr lang="tr-TR" sz="2800" dirty="0" smtClean="0"/>
          </a:p>
          <a:p>
            <a:r>
              <a:rPr lang="tr-TR" sz="2800" dirty="0"/>
              <a:t>User </a:t>
            </a:r>
            <a:r>
              <a:rPr lang="tr-TR" sz="2800" dirty="0" smtClean="0"/>
              <a:t>Guide</a:t>
            </a:r>
          </a:p>
          <a:p>
            <a:r>
              <a:rPr lang="tr-TR" sz="2800" dirty="0" err="1" smtClean="0"/>
              <a:t>Duty</a:t>
            </a:r>
            <a:r>
              <a:rPr lang="tr-TR" sz="2800" dirty="0" smtClean="0"/>
              <a:t> </a:t>
            </a:r>
            <a:r>
              <a:rPr lang="tr-TR" sz="2800" dirty="0" err="1" smtClean="0"/>
              <a:t>Cycle</a:t>
            </a:r>
            <a:endParaRPr lang="tr-TR" sz="2800" dirty="0" smtClean="0"/>
          </a:p>
          <a:p>
            <a:r>
              <a:rPr lang="tr-TR" sz="2800" dirty="0" err="1" smtClean="0"/>
              <a:t>Modes</a:t>
            </a:r>
            <a:r>
              <a:rPr lang="tr-TR" sz="2800" dirty="0" smtClean="0"/>
              <a:t> </a:t>
            </a:r>
            <a:r>
              <a:rPr lang="tr-TR" sz="2800" dirty="0" err="1" smtClean="0"/>
              <a:t>and</a:t>
            </a:r>
            <a:r>
              <a:rPr lang="tr-TR" sz="2800" dirty="0" smtClean="0"/>
              <a:t> </a:t>
            </a:r>
            <a:r>
              <a:rPr lang="tr-TR" sz="2800" dirty="0" err="1" smtClean="0"/>
              <a:t>Speeds</a:t>
            </a:r>
            <a:endParaRPr lang="tr-TR" sz="2800" dirty="0"/>
          </a:p>
          <a:p>
            <a:pPr rtl="0"/>
            <a:r>
              <a:rPr lang="tr-TR" sz="2800" dirty="0" err="1"/>
              <a:t>Block</a:t>
            </a:r>
            <a:r>
              <a:rPr lang="tr-TR" sz="2800" dirty="0"/>
              <a:t> </a:t>
            </a:r>
            <a:r>
              <a:rPr lang="tr-TR" sz="2800" dirty="0" err="1" smtClean="0"/>
              <a:t>Diagram</a:t>
            </a:r>
            <a:endParaRPr lang="tr-TR" sz="2800" dirty="0" smtClean="0"/>
          </a:p>
          <a:p>
            <a:pPr marL="0" indent="0" rtl="0">
              <a:buNone/>
            </a:pPr>
            <a:endParaRPr lang="tr-TR" dirty="0"/>
          </a:p>
          <a:p>
            <a:pPr rtl="0"/>
            <a:endParaRPr lang="tr-TR" dirty="0"/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"/>
            <a:ext cx="6663559" cy="599090"/>
          </a:xfrm>
        </p:spPr>
        <p:txBody>
          <a:bodyPr rtlCol="0"/>
          <a:lstStyle/>
          <a:p>
            <a:pPr rtl="0"/>
            <a:r>
              <a:rPr lang="tr-TR" dirty="0" err="1"/>
              <a:t>Pulse</a:t>
            </a:r>
            <a:r>
              <a:rPr lang="tr-TR" dirty="0"/>
              <a:t> </a:t>
            </a:r>
            <a:r>
              <a:rPr lang="tr-TR" dirty="0" err="1"/>
              <a:t>Width</a:t>
            </a:r>
            <a:r>
              <a:rPr lang="tr-TR" dirty="0"/>
              <a:t> </a:t>
            </a:r>
            <a:r>
              <a:rPr lang="tr-TR" dirty="0" err="1"/>
              <a:t>Modulation</a:t>
            </a:r>
            <a:r>
              <a:rPr lang="tr-TR" dirty="0"/>
              <a:t> (PWM)</a:t>
            </a:r>
          </a:p>
        </p:txBody>
      </p:sp>
      <p:pic>
        <p:nvPicPr>
          <p:cNvPr id="7" name="İçerik Yer Tutucusu 6" descr="ekran görüntüsü, kare, çizgi, dikdörtgen içeren bir resim&#10;&#10;Açıklama otomatik olarak oluşturuldu">
            <a:extLst>
              <a:ext uri="{FF2B5EF4-FFF2-40B4-BE49-F238E27FC236}">
                <a16:creationId xmlns:a16="http://schemas.microsoft.com/office/drawing/2014/main" id="{E31BD01D-5994-C69F-A019-3C487711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569" y="299546"/>
            <a:ext cx="5499589" cy="5294954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6D640F3-7967-259D-9397-48E4CC6B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86" y="1390721"/>
            <a:ext cx="5515745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"/>
            <a:ext cx="9601200" cy="557048"/>
          </a:xfrm>
        </p:spPr>
        <p:txBody>
          <a:bodyPr rtlCol="0" anchor="b">
            <a:normAutofit/>
          </a:bodyPr>
          <a:lstStyle/>
          <a:p>
            <a:pPr rtl="0"/>
            <a:r>
              <a:rPr lang="tr-TR" dirty="0" err="1"/>
              <a:t>Servo</a:t>
            </a:r>
            <a:r>
              <a:rPr lang="tr-TR" dirty="0"/>
              <a:t> Motor Control </a:t>
            </a:r>
          </a:p>
        </p:txBody>
      </p:sp>
      <p:pic>
        <p:nvPicPr>
          <p:cNvPr id="10" name="Resim 9" descr="metin, yazı tipi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C063D75-B950-5F00-6D0E-8B77D343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90" y="1681774"/>
            <a:ext cx="5548682" cy="3678502"/>
          </a:xfrm>
          <a:prstGeom prst="rect">
            <a:avLst/>
          </a:prstGeom>
        </p:spPr>
      </p:pic>
      <p:pic>
        <p:nvPicPr>
          <p:cNvPr id="14" name="Resim 13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C926B3F-F47E-9A50-7DD1-A75B98CD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772" y="0"/>
            <a:ext cx="61817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User Guide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29871" y="1808306"/>
            <a:ext cx="7136767" cy="409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User Guide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71700" y="2009998"/>
            <a:ext cx="7848600" cy="28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0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Duty</a:t>
            </a:r>
            <a:r>
              <a:rPr lang="tr-TR" dirty="0" smtClean="0"/>
              <a:t> </a:t>
            </a:r>
            <a:r>
              <a:rPr lang="tr-TR" dirty="0" err="1" smtClean="0"/>
              <a:t>Cycle</a:t>
            </a:r>
            <a:endParaRPr lang="tr-TR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38579" y="1784335"/>
            <a:ext cx="9015830" cy="409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4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Speeds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5300" y="1739113"/>
            <a:ext cx="8661400" cy="4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5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0" y="1"/>
            <a:ext cx="9601200" cy="619432"/>
          </a:xfrm>
        </p:spPr>
        <p:txBody>
          <a:bodyPr rtlCol="0"/>
          <a:lstStyle/>
          <a:p>
            <a:pPr rtl="0"/>
            <a:r>
              <a:rPr lang="tr-TR" dirty="0" err="1"/>
              <a:t>Block</a:t>
            </a:r>
            <a:r>
              <a:rPr lang="tr-TR" dirty="0"/>
              <a:t> </a:t>
            </a:r>
            <a:r>
              <a:rPr lang="tr-TR" dirty="0" err="1"/>
              <a:t>Diagram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50" y="619433"/>
            <a:ext cx="8513186" cy="531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Baklava Desenli Çizgiler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49_TF03031015" id="{390893EB-C702-46A2-9E45-ED477A230356}" vid="{6C0DB551-3927-4012-93A8-67A0B0842775}"/>
    </a:ext>
  </a:extLst>
</a:theme>
</file>

<file path=ppt/theme/theme2.xml><?xml version="1.0" encoding="utf-8"?>
<a:theme xmlns:a="http://schemas.openxmlformats.org/drawingml/2006/main" name="Ofis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İş baklava desenli çizgiler sunusu (geniş ekran)</Template>
  <TotalTime>125</TotalTime>
  <Words>51</Words>
  <Application>Microsoft Office PowerPoint</Application>
  <PresentationFormat>Geniş ekran</PresentationFormat>
  <Paragraphs>25</Paragraphs>
  <Slides>11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3" baseType="lpstr">
      <vt:lpstr>Arial</vt:lpstr>
      <vt:lpstr>Baklava Desenli Çizgiler 16x9</vt:lpstr>
      <vt:lpstr> PWM SERVO MOTOR CONTROL  4-axis Robotic Arm Project    Yunus Emre Selen</vt:lpstr>
      <vt:lpstr>Outline</vt:lpstr>
      <vt:lpstr>Pulse Width Modulation (PWM)</vt:lpstr>
      <vt:lpstr>Servo Motor Control </vt:lpstr>
      <vt:lpstr>User Guide</vt:lpstr>
      <vt:lpstr>User Guide</vt:lpstr>
      <vt:lpstr>Duty Cycle</vt:lpstr>
      <vt:lpstr>Modes and Speeds</vt:lpstr>
      <vt:lpstr>Block Diagram</vt:lpstr>
      <vt:lpstr>VGA Display Output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SERVO MOTOR CONTROL   Kerem Aydın  Yunus Emre Selen Furkan Kara</dc:title>
  <dc:creator>Kerem Aydın</dc:creator>
  <cp:lastModifiedBy>Emre Selen</cp:lastModifiedBy>
  <cp:revision>7</cp:revision>
  <dcterms:created xsi:type="dcterms:W3CDTF">2024-12-23T16:10:48Z</dcterms:created>
  <dcterms:modified xsi:type="dcterms:W3CDTF">2025-02-02T19:35:51Z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