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3BB5A-63A6-42CF-84B2-AF4BD343A3F2}" v="131" dt="2022-01-27T21:31:37.450"/>
    <p1510:client id="{A5BCA7C9-8E9F-4ED8-B65C-72611ED1DFD4}" v="113" dt="2022-01-28T11:41:27.004"/>
    <p1510:client id="{F147CA6A-4F04-49FE-A1CA-0847A3D0CAA7}" v="42" dt="2022-01-28T13:26:5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3200" b="1" dirty="0" err="1">
                <a:ea typeface="+mj-lt"/>
                <a:cs typeface="+mj-lt"/>
              </a:rPr>
              <a:t>Clinical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Support</a:t>
            </a:r>
            <a:r>
              <a:rPr lang="tr-TR" sz="3200" b="1" dirty="0">
                <a:ea typeface="+mj-lt"/>
                <a:cs typeface="+mj-lt"/>
              </a:rPr>
              <a:t> Mobile Application Development </a:t>
            </a:r>
            <a:r>
              <a:rPr lang="tr-TR" sz="3200" b="1" dirty="0" err="1">
                <a:ea typeface="+mj-lt"/>
                <a:cs typeface="+mj-lt"/>
              </a:rPr>
              <a:t>for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Histopathology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Images</a:t>
            </a:r>
            <a:r>
              <a:rPr lang="tr-TR" sz="3200" b="1" dirty="0">
                <a:ea typeface="+mj-lt"/>
                <a:cs typeface="+mj-lt"/>
              </a:rPr>
              <a:t> of </a:t>
            </a:r>
            <a:r>
              <a:rPr lang="tr-TR" sz="3200" b="1" dirty="0" err="1">
                <a:ea typeface="+mj-lt"/>
                <a:cs typeface="+mj-lt"/>
              </a:rPr>
              <a:t>Lung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Cancer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Based</a:t>
            </a:r>
            <a:r>
              <a:rPr lang="tr-TR" sz="3200" b="1" dirty="0">
                <a:ea typeface="+mj-lt"/>
                <a:cs typeface="+mj-lt"/>
              </a:rPr>
              <a:t> on TCGA Data.</a:t>
            </a:r>
            <a:endParaRPr lang="tr-TR" b="1" dirty="0">
              <a:ea typeface="+mj-lt"/>
              <a:cs typeface="+mj-lt"/>
            </a:endParaRPr>
          </a:p>
          <a:p>
            <a:pPr algn="l"/>
            <a:br>
              <a:rPr lang="en-US" sz="2200" dirty="0"/>
            </a:br>
            <a:endParaRPr lang="en-US" sz="22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endParaRPr lang="tr-TR" sz="2000"/>
          </a:p>
          <a:p>
            <a:r>
              <a:rPr lang="tr-TR" b="1" dirty="0" err="1">
                <a:ea typeface="+mn-lt"/>
                <a:cs typeface="+mn-lt"/>
              </a:rPr>
              <a:t>Senior</a:t>
            </a:r>
            <a:r>
              <a:rPr lang="tr-TR" b="1" dirty="0">
                <a:ea typeface="+mn-lt"/>
                <a:cs typeface="+mn-lt"/>
              </a:rPr>
              <a:t> Design Project 2021-2022</a:t>
            </a:r>
            <a:endParaRPr lang="tr-TR" dirty="0"/>
          </a:p>
          <a:p>
            <a:r>
              <a:rPr lang="en-US" dirty="0"/>
              <a:t>Emre Taşkın</a:t>
            </a:r>
            <a:br>
              <a:rPr lang="en-US" dirty="0"/>
            </a:br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 descr="metin, kişi, yeşil, işaret içeren bir resim&#10;&#10;Açıklama otomatik olarak oluşturuldu">
            <a:extLst>
              <a:ext uri="{FF2B5EF4-FFF2-40B4-BE49-F238E27FC236}">
                <a16:creationId xmlns:a16="http://schemas.microsoft.com/office/drawing/2014/main" id="{8C93C6E8-DFA7-4234-ACA4-174F6F937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Resim 5">
            <a:extLst>
              <a:ext uri="{FF2B5EF4-FFF2-40B4-BE49-F238E27FC236}">
                <a16:creationId xmlns:a16="http://schemas.microsoft.com/office/drawing/2014/main" id="{95006772-50C0-4B6D-853F-1C7B3B2F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660" y="127051"/>
            <a:ext cx="1100292" cy="188441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9B501D2-8426-41DF-BBEE-B76A2FCED444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3E208D-B71E-4454-A530-A173325D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tr-TR" sz="4000" b="1" dirty="0" err="1">
                <a:cs typeface="Calibri Light"/>
              </a:rPr>
              <a:t>Goal-Motivation</a:t>
            </a:r>
            <a:endParaRPr lang="tr-TR" sz="4000" b="1" dirty="0" err="1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B4B8ED-5F4A-4D1B-B1C9-39D81ADA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>
                <a:ea typeface="+mn-lt"/>
                <a:cs typeface="+mn-lt"/>
              </a:rPr>
              <a:t>Developing a mobile application to assist pathologists in diagnosing lung cancer.</a:t>
            </a:r>
          </a:p>
          <a:p>
            <a:endParaRPr lang="tr-TR" sz="2000">
              <a:cs typeface="Calibri"/>
            </a:endParaRPr>
          </a:p>
        </p:txBody>
      </p:sp>
      <p:pic>
        <p:nvPicPr>
          <p:cNvPr id="4" name="Resim 4" descr="kişi, iç mekan, çalışma masası içeren bir resim&#10;&#10;Açıklama otomatik olarak oluşturuldu">
            <a:extLst>
              <a:ext uri="{FF2B5EF4-FFF2-40B4-BE49-F238E27FC236}">
                <a16:creationId xmlns:a16="http://schemas.microsoft.com/office/drawing/2014/main" id="{F37B1BA0-B1C0-444D-9A2B-62F968BF0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6" r="2" b="2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5" name="Resim 5" descr="metin, kişi, dizüstü, bilgisayar içeren bir resim&#10;&#10;Açıklama otomatik olarak oluşturuldu">
            <a:extLst>
              <a:ext uri="{FF2B5EF4-FFF2-40B4-BE49-F238E27FC236}">
                <a16:creationId xmlns:a16="http://schemas.microsoft.com/office/drawing/2014/main" id="{A7560A82-DE81-4854-96BA-03E3AED95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9" r="-2" b="16853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2DC4F3A-F124-41F6-AD1B-DC57C13B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tr-TR" sz="4000" b="1" dirty="0">
                <a:cs typeface="Calibri Light"/>
              </a:rPr>
              <a:t>Market Analysis</a:t>
            </a:r>
            <a:endParaRPr lang="tr-TR" sz="4000" b="1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8F61BCC-F806-41F9-9215-E4ADFCCC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4" y="1755210"/>
            <a:ext cx="1846470" cy="5539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643586-ED7B-47F4-941C-FF5BD941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34BC948-7614-4C1B-ABEE-57313849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919" y="2102491"/>
            <a:ext cx="180974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, elektronik eşyalar, vitrin, farklı içeren bir resim&#10;&#10;Açıklama otomatik olarak oluşturuldu">
            <a:extLst>
              <a:ext uri="{FF2B5EF4-FFF2-40B4-BE49-F238E27FC236}">
                <a16:creationId xmlns:a16="http://schemas.microsoft.com/office/drawing/2014/main" id="{B3BDEF54-8AE7-4318-AD3E-DC391CD48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4" r="-2" b="1678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5" name="Resim 5" descr="kişi içeren bir resim&#10;&#10;Açıklama otomatik olarak oluşturuldu">
            <a:extLst>
              <a:ext uri="{FF2B5EF4-FFF2-40B4-BE49-F238E27FC236}">
                <a16:creationId xmlns:a16="http://schemas.microsoft.com/office/drawing/2014/main" id="{C3FE5970-B3D0-48E3-B62E-9E1025BCB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72" r="1" b="1528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6FB869-21BB-4C15-A51B-B35F14DC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tr-TR" b="1" dirty="0" err="1">
                <a:cs typeface="Calibri Light"/>
              </a:rPr>
              <a:t>Benefits</a:t>
            </a:r>
            <a:endParaRPr lang="tr-TR" b="1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68988-CB05-42DD-9DBD-3D56B796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ea typeface="+mn-lt"/>
                <a:cs typeface="+mn-lt"/>
              </a:rPr>
              <a:t>Can be </a:t>
            </a:r>
            <a:r>
              <a:rPr lang="tr-TR" sz="2000" dirty="0" err="1">
                <a:ea typeface="+mn-lt"/>
                <a:cs typeface="+mn-lt"/>
              </a:rPr>
              <a:t>carried</a:t>
            </a:r>
            <a:r>
              <a:rPr lang="tr-TR" sz="2000" dirty="0">
                <a:ea typeface="+mn-lt"/>
                <a:cs typeface="+mn-lt"/>
              </a:rPr>
              <a:t> in </a:t>
            </a:r>
            <a:r>
              <a:rPr lang="tr-TR" sz="2000" dirty="0" err="1">
                <a:ea typeface="+mn-lt"/>
                <a:cs typeface="+mn-lt"/>
              </a:rPr>
              <a:t>pocket</a:t>
            </a:r>
            <a:endParaRPr lang="tr-TR" sz="2000" dirty="0">
              <a:ea typeface="+mn-lt"/>
              <a:cs typeface="+mn-lt"/>
            </a:endParaRPr>
          </a:p>
          <a:p>
            <a:endParaRPr lang="tr-TR" sz="2000">
              <a:cs typeface="Calibri"/>
            </a:endParaRPr>
          </a:p>
          <a:p>
            <a:r>
              <a:rPr lang="tr-TR" sz="2000" dirty="0" err="1">
                <a:ea typeface="+mn-lt"/>
                <a:cs typeface="+mn-lt"/>
              </a:rPr>
              <a:t>Easy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access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and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use</a:t>
            </a:r>
            <a:endParaRPr lang="tr-TR" sz="2000">
              <a:ea typeface="+mn-lt"/>
              <a:cs typeface="+mn-lt"/>
            </a:endParaRPr>
          </a:p>
          <a:p>
            <a:endParaRPr lang="tr-TR" sz="2000">
              <a:ea typeface="+mn-lt"/>
              <a:cs typeface="+mn-lt"/>
            </a:endParaRPr>
          </a:p>
          <a:p>
            <a:r>
              <a:rPr lang="tr-TR" sz="2000" dirty="0" err="1">
                <a:ea typeface="+mn-lt"/>
                <a:cs typeface="+mn-lt"/>
              </a:rPr>
              <a:t>Beneficial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for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human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health</a:t>
            </a:r>
            <a:r>
              <a:rPr lang="tr-TR" sz="2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75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2C662-4ABF-45B8-94E0-BD4562E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46" y="1396289"/>
            <a:ext cx="4604554" cy="1325563"/>
          </a:xfrm>
        </p:spPr>
        <p:txBody>
          <a:bodyPr>
            <a:normAutofit/>
          </a:bodyPr>
          <a:lstStyle/>
          <a:p>
            <a:r>
              <a:rPr lang="tr-TR" b="1" dirty="0" err="1">
                <a:cs typeface="Calibri Light"/>
              </a:rPr>
              <a:t>Work</a:t>
            </a:r>
            <a:r>
              <a:rPr lang="tr-TR" b="1" dirty="0">
                <a:cs typeface="Calibri Light"/>
              </a:rPr>
              <a:t> done </a:t>
            </a:r>
            <a:r>
              <a:rPr lang="tr-TR" b="1" dirty="0" err="1">
                <a:cs typeface="Calibri Light"/>
              </a:rPr>
              <a:t>so</a:t>
            </a:r>
            <a:r>
              <a:rPr lang="tr-TR" b="1" dirty="0">
                <a:cs typeface="Calibri Light"/>
              </a:rPr>
              <a:t> far</a:t>
            </a:r>
            <a:endParaRPr lang="tr-TR" b="1">
              <a:cs typeface="Calibri Light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FAF61DA-D355-4CE4-90C5-3E2553B9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" y="881798"/>
            <a:ext cx="2932211" cy="102898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2EA8B256-C8EC-4EF7-8FFD-38E6CA87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16" y="1071591"/>
            <a:ext cx="1097280" cy="737920"/>
          </a:xfrm>
          <a:prstGeom prst="rect">
            <a:avLst/>
          </a:prstGeom>
        </p:spPr>
      </p:pic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F5556777-6530-46B5-A42E-CE5CD472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7" y="5257829"/>
            <a:ext cx="2239728" cy="10190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AA3AAF9C-F982-401C-A271-4E585E570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55" y="3889252"/>
            <a:ext cx="1600200" cy="8001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E91925-BB16-4A22-A145-1B87E3F4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6" y="2871982"/>
            <a:ext cx="454296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 err="1">
                <a:cs typeface="Calibri"/>
              </a:rPr>
              <a:t>Installed</a:t>
            </a:r>
            <a:r>
              <a:rPr lang="tr-TR" sz="1800" dirty="0">
                <a:cs typeface="Calibri"/>
              </a:rPr>
              <a:t> R </a:t>
            </a:r>
            <a:r>
              <a:rPr lang="tr-TR" sz="1800" dirty="0" err="1">
                <a:cs typeface="Calibri"/>
              </a:rPr>
              <a:t>studio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necessary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packages</a:t>
            </a:r>
            <a:endParaRPr lang="tr-TR" sz="1800">
              <a:cs typeface="Calibri"/>
            </a:endParaRPr>
          </a:p>
          <a:p>
            <a:r>
              <a:rPr lang="tr-TR" sz="1800" dirty="0" err="1">
                <a:cs typeface="Calibri"/>
              </a:rPr>
              <a:t>Installed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Android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Studio</a:t>
            </a:r>
            <a:endParaRPr lang="tr-TR" sz="1800">
              <a:cs typeface="Calibri"/>
            </a:endParaRPr>
          </a:p>
          <a:p>
            <a:r>
              <a:rPr lang="tr-TR" sz="1800" dirty="0" err="1">
                <a:cs typeface="Calibri"/>
              </a:rPr>
              <a:t>Downloaded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HistoQC</a:t>
            </a:r>
            <a:r>
              <a:rPr lang="tr-TR" sz="1800" dirty="0">
                <a:cs typeface="Calibri"/>
              </a:rPr>
              <a:t> </a:t>
            </a:r>
            <a:r>
              <a:rPr lang="tr-TR" sz="1800" dirty="0" err="1">
                <a:cs typeface="Calibri"/>
              </a:rPr>
              <a:t>for</a:t>
            </a:r>
            <a:r>
              <a:rPr lang="tr-TR" sz="1800" dirty="0">
                <a:cs typeface="Calibri"/>
              </a:rPr>
              <a:t> data </a:t>
            </a:r>
            <a:r>
              <a:rPr lang="tr-TR" sz="1800" dirty="0" err="1">
                <a:cs typeface="Calibri"/>
              </a:rPr>
              <a:t>cleaning</a:t>
            </a:r>
            <a:endParaRPr lang="tr-TR" sz="1800">
              <a:cs typeface="Calibri"/>
            </a:endParaRPr>
          </a:p>
          <a:p>
            <a:r>
              <a:rPr lang="tr-TR" sz="1800" dirty="0">
                <a:ea typeface="+mn-lt"/>
                <a:cs typeface="+mn-lt"/>
              </a:rPr>
              <a:t>Data </a:t>
            </a:r>
            <a:r>
              <a:rPr lang="tr-TR" sz="1800" dirty="0" err="1">
                <a:ea typeface="+mn-lt"/>
                <a:cs typeface="+mn-lt"/>
              </a:rPr>
              <a:t>download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26545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7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716F37-47AC-4DA4-AAB0-7C13ADD5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App Prototype</a:t>
            </a:r>
            <a:endParaRPr lang="en-US" sz="26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EBB1E5F-C211-47A8-ACA3-743A38C1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61861"/>
            <a:ext cx="7188199" cy="43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AFAD5E-9628-4731-942E-6444552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  <a:endParaRPr lang="en-US" sz="26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4E8D013-7429-4421-922E-3A2F9811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504" y="961812"/>
            <a:ext cx="408039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kişi, poz, açık hava, grup içeren bir resim&#10;&#10;Açıklama otomatik olarak oluşturuldu">
            <a:extLst>
              <a:ext uri="{FF2B5EF4-FFF2-40B4-BE49-F238E27FC236}">
                <a16:creationId xmlns:a16="http://schemas.microsoft.com/office/drawing/2014/main" id="{4081811A-A2B1-4E92-BD44-491BD5DE5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B884D3-E149-437E-9E74-5EE678E8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5543643"/>
            <a:ext cx="8856058" cy="479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emretaskn57@gmail.com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C3E542-4108-4B88-ACA6-B09758F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 for listening!</a:t>
            </a:r>
            <a:endParaRPr lang="en-US" sz="5400" b="1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549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Clinical Support Mobile Application Development for Histopathology Images of Lung Cancer Based on TCGA Data.  </vt:lpstr>
      <vt:lpstr>Goal-Motivation</vt:lpstr>
      <vt:lpstr>Market Analysis</vt:lpstr>
      <vt:lpstr>Benefits</vt:lpstr>
      <vt:lpstr>Work done so far</vt:lpstr>
      <vt:lpstr>Mobile App Prototype</vt:lpstr>
      <vt:lpstr>Timeline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134</cp:revision>
  <dcterms:created xsi:type="dcterms:W3CDTF">2022-01-27T20:37:37Z</dcterms:created>
  <dcterms:modified xsi:type="dcterms:W3CDTF">2022-01-28T13:27:05Z</dcterms:modified>
</cp:coreProperties>
</file>