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83" r:id="rId12"/>
    <p:sldId id="279" r:id="rId13"/>
    <p:sldId id="267" r:id="rId14"/>
    <p:sldId id="270" r:id="rId15"/>
    <p:sldId id="268" r:id="rId16"/>
    <p:sldId id="269" r:id="rId17"/>
    <p:sldId id="280" r:id="rId18"/>
    <p:sldId id="271" r:id="rId19"/>
    <p:sldId id="273" r:id="rId20"/>
    <p:sldId id="272" r:id="rId21"/>
    <p:sldId id="274" r:id="rId22"/>
    <p:sldId id="281" r:id="rId23"/>
    <p:sldId id="275" r:id="rId24"/>
    <p:sldId id="277" r:id="rId25"/>
    <p:sldId id="276" r:id="rId26"/>
    <p:sldId id="278" r:id="rId27"/>
    <p:sldId id="282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6A20-FC38-4A3F-9553-AC8CC29247EC}" type="datetimeFigureOut">
              <a:rPr lang="tr-TR" smtClean="0"/>
              <a:pPr/>
              <a:t>15.05.2018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0C4A-592D-47C2-927C-07D5BA11CFD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SİSTEM PROGRAMLAMA</a:t>
            </a:r>
            <a:br>
              <a:rPr lang="tr-TR" dirty="0" smtClean="0"/>
            </a:br>
            <a:r>
              <a:rPr lang="tr-TR" dirty="0" smtClean="0"/>
              <a:t>PROJE</a:t>
            </a:r>
            <a:br>
              <a:rPr lang="tr-TR" dirty="0" smtClean="0"/>
            </a:br>
            <a:r>
              <a:rPr lang="tr-TR" sz="3100" dirty="0" smtClean="0"/>
              <a:t>PROJE ADI:</a:t>
            </a:r>
            <a:r>
              <a:rPr lang="tr-TR" sz="3100" dirty="0" err="1" smtClean="0"/>
              <a:t>MongoDB</a:t>
            </a:r>
            <a:r>
              <a:rPr lang="tr-TR" sz="3100" dirty="0" smtClean="0"/>
              <a:t> ile </a:t>
            </a:r>
            <a:r>
              <a:rPr lang="tr-TR" sz="3100" dirty="0" err="1" smtClean="0"/>
              <a:t>MySQL</a:t>
            </a:r>
            <a:r>
              <a:rPr lang="tr-TR" sz="3100" dirty="0" smtClean="0"/>
              <a:t> performans kıyaslaması</a:t>
            </a:r>
            <a:endParaRPr lang="tr-TR" sz="31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EMRE TUNCERLİ</a:t>
            </a:r>
          </a:p>
          <a:p>
            <a:r>
              <a:rPr lang="tr-TR" dirty="0" smtClean="0"/>
              <a:t>130255017 (İ.Ö)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Ekleme Testi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30" y="2420888"/>
            <a:ext cx="6768826" cy="182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MySQL</a:t>
            </a:r>
            <a:r>
              <a:rPr lang="tr-TR" dirty="0" smtClean="0"/>
              <a:t> Veri Ekleme Test</a:t>
            </a:r>
            <a:endParaRPr lang="tr-T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911" y="2564904"/>
            <a:ext cx="62711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Ekleme Testi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17" y="2842984"/>
            <a:ext cx="8750671" cy="145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MySQL</a:t>
            </a:r>
            <a:r>
              <a:rPr lang="tr-TR" dirty="0" smtClean="0"/>
              <a:t> Veri </a:t>
            </a:r>
            <a:r>
              <a:rPr lang="tr-TR" dirty="0" err="1" smtClean="0"/>
              <a:t>GüncellemeTesti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415" y="1772815"/>
            <a:ext cx="5549825" cy="342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</a:t>
            </a:r>
            <a:r>
              <a:rPr lang="tr-TR" dirty="0" err="1" smtClean="0"/>
              <a:t>GüncellemeTesti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67" y="2780928"/>
            <a:ext cx="867296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MySQL</a:t>
            </a:r>
            <a:r>
              <a:rPr lang="tr-TR" dirty="0" smtClean="0"/>
              <a:t> Veri </a:t>
            </a:r>
            <a:r>
              <a:rPr lang="tr-TR" dirty="0" err="1" smtClean="0"/>
              <a:t>GüncellemeTesti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230" y="1628800"/>
            <a:ext cx="5770018" cy="364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</a:t>
            </a:r>
            <a:r>
              <a:rPr lang="tr-TR" dirty="0" err="1" smtClean="0"/>
              <a:t>GüncellemeTesti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63" y="3068960"/>
            <a:ext cx="839407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</a:t>
            </a:r>
            <a:r>
              <a:rPr lang="tr-TR" dirty="0" err="1" smtClean="0"/>
              <a:t>GüncellemeTesti</a:t>
            </a:r>
            <a:endParaRPr lang="tr-T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971" y="2852936"/>
            <a:ext cx="725840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MySQL</a:t>
            </a:r>
            <a:r>
              <a:rPr lang="tr-TR" dirty="0" smtClean="0"/>
              <a:t> Veri </a:t>
            </a:r>
            <a:r>
              <a:rPr lang="tr-TR" dirty="0" err="1" smtClean="0"/>
              <a:t>SilmeTesti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115" y="1916832"/>
            <a:ext cx="532587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Silme Testi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875" y="2924944"/>
            <a:ext cx="748294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MongoDB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tr-TR" b="1" dirty="0" err="1" smtClean="0"/>
              <a:t>MongoDB</a:t>
            </a:r>
            <a:r>
              <a:rPr lang="tr-TR" b="1" dirty="0" smtClean="0"/>
              <a:t>:</a:t>
            </a:r>
            <a:r>
              <a:rPr lang="tr-TR" dirty="0" err="1" smtClean="0"/>
              <a:t>NoSQL</a:t>
            </a:r>
            <a:r>
              <a:rPr lang="tr-TR" dirty="0" smtClean="0"/>
              <a:t> verilerini belge biçiminde saklayabilmek için kullanabileceğimiz ölçeklenebilir bir veritabanı biçimidir.</a:t>
            </a:r>
          </a:p>
          <a:p>
            <a:pPr lvl="1">
              <a:buNone/>
            </a:pPr>
            <a:r>
              <a:rPr lang="tr-TR" dirty="0" smtClean="0"/>
              <a:t>Ölçeklenebilir: </a:t>
            </a:r>
            <a:r>
              <a:rPr lang="tr-TR" dirty="0"/>
              <a:t>Veri boyutu arttığı durumlarda veya performans sıkıntısı yaşadığımız durumlarda makine ekleyebiliriz</a:t>
            </a:r>
          </a:p>
          <a:p>
            <a:pPr lvl="1">
              <a:buNone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MySQL</a:t>
            </a:r>
            <a:r>
              <a:rPr lang="tr-TR" dirty="0" smtClean="0"/>
              <a:t> Veri </a:t>
            </a:r>
            <a:r>
              <a:rPr lang="tr-TR" dirty="0" err="1" smtClean="0"/>
              <a:t>SilmeTesti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5222" y="1844824"/>
            <a:ext cx="5327058" cy="383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Silme Testi</a:t>
            </a:r>
            <a:endParaRPr lang="tr-T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756" y="2924944"/>
            <a:ext cx="847730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Silme Testi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93" y="2924944"/>
            <a:ext cx="750819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MySQL</a:t>
            </a:r>
            <a:r>
              <a:rPr lang="tr-TR" dirty="0" smtClean="0"/>
              <a:t> Veri Listeleme Testi</a:t>
            </a:r>
            <a:endParaRPr lang="tr-T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963" y="2492896"/>
            <a:ext cx="6052309" cy="230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Listeleme Testi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395" y="3284984"/>
            <a:ext cx="87886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MySQL</a:t>
            </a:r>
            <a:r>
              <a:rPr lang="tr-TR" dirty="0" smtClean="0"/>
              <a:t> Veri Listeleme Testi</a:t>
            </a:r>
            <a:endParaRPr lang="tr-TR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885" y="2420888"/>
            <a:ext cx="691276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Listeleme Testi</a:t>
            </a:r>
            <a:endParaRPr lang="tr-T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975" y="3068960"/>
            <a:ext cx="810522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Listeleme Testi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587" y="3140968"/>
            <a:ext cx="7887877" cy="104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MongoDB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Veriler </a:t>
            </a:r>
            <a:r>
              <a:rPr lang="tr-TR" dirty="0" err="1"/>
              <a:t>document</a:t>
            </a:r>
            <a:r>
              <a:rPr lang="tr-TR" dirty="0"/>
              <a:t> (belge) biçiminde saklanır. Burada JSON verilerini </a:t>
            </a:r>
            <a:r>
              <a:rPr lang="tr-TR" dirty="0" smtClean="0"/>
              <a:t>kullanabiliriz.</a:t>
            </a:r>
          </a:p>
          <a:p>
            <a:pPr lvl="0"/>
            <a:r>
              <a:rPr lang="tr-TR" dirty="0"/>
              <a:t>Veriler JSON şeklinde saklandığı için gelen veri yapısı değişse bile kaydetme işleminde sıkıntı yaşanmaz.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MongoDB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 smtClean="0"/>
              <a:t>V</a:t>
            </a:r>
            <a:r>
              <a:rPr lang="tr-TR" dirty="0"/>
              <a:t>erilerin birden fazla kopyası saklanabilir ve veri kaybı yaşanmaz (</a:t>
            </a:r>
            <a:r>
              <a:rPr lang="tr-TR" dirty="0" err="1" smtClean="0"/>
              <a:t>Replication</a:t>
            </a:r>
            <a:r>
              <a:rPr lang="tr-TR" dirty="0" smtClean="0"/>
              <a:t>).</a:t>
            </a:r>
          </a:p>
          <a:p>
            <a:pPr lvl="0">
              <a:buFont typeface="Wingdings" pitchFamily="2" charset="2"/>
              <a:buChar char="§"/>
            </a:pPr>
            <a:r>
              <a:rPr lang="tr-TR" dirty="0"/>
              <a:t>Veriler üzerinde </a:t>
            </a:r>
            <a:r>
              <a:rPr lang="tr-TR" dirty="0" err="1"/>
              <a:t>index</a:t>
            </a:r>
            <a:r>
              <a:rPr lang="tr-TR" dirty="0"/>
              <a:t> oluşturarak verilere hızlı bir biçimde </a:t>
            </a:r>
            <a:r>
              <a:rPr lang="tr-TR" dirty="0" smtClean="0"/>
              <a:t>ulaşabiliriz.</a:t>
            </a:r>
            <a:endParaRPr lang="tr-TR" dirty="0"/>
          </a:p>
          <a:p>
            <a:pPr>
              <a:buFont typeface="Wingdings" pitchFamily="2" charset="2"/>
              <a:buChar char="§"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AKIŞI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olarak </a:t>
            </a:r>
            <a:r>
              <a:rPr lang="tr-TR" dirty="0" err="1"/>
              <a:t>MongoDB</a:t>
            </a:r>
            <a:r>
              <a:rPr lang="tr-TR" dirty="0"/>
              <a:t> kurulumu yapıldı</a:t>
            </a:r>
            <a:r>
              <a:rPr lang="tr-TR" dirty="0" smtClean="0"/>
              <a:t>.</a:t>
            </a:r>
          </a:p>
          <a:p>
            <a:r>
              <a:rPr lang="tr-TR" dirty="0"/>
              <a:t>C# çözüm için </a:t>
            </a:r>
            <a:r>
              <a:rPr lang="tr-TR" dirty="0" err="1"/>
              <a:t>Nuget</a:t>
            </a:r>
            <a:r>
              <a:rPr lang="tr-TR" dirty="0"/>
              <a:t> paketlerini </a:t>
            </a:r>
            <a:r>
              <a:rPr lang="tr-TR" dirty="0" err="1"/>
              <a:t>yönettenMongoDB</a:t>
            </a:r>
            <a:r>
              <a:rPr lang="tr-TR" dirty="0"/>
              <a:t>.</a:t>
            </a:r>
            <a:r>
              <a:rPr lang="tr-TR" dirty="0" err="1"/>
              <a:t>Bson</a:t>
            </a:r>
            <a:r>
              <a:rPr lang="tr-TR" dirty="0"/>
              <a:t>, </a:t>
            </a:r>
            <a:r>
              <a:rPr lang="tr-TR" dirty="0" err="1"/>
              <a:t>MongoDB</a:t>
            </a:r>
            <a:r>
              <a:rPr lang="tr-TR" dirty="0"/>
              <a:t>.</a:t>
            </a:r>
            <a:r>
              <a:rPr lang="tr-TR" dirty="0" err="1"/>
              <a:t>Driver</a:t>
            </a:r>
            <a:r>
              <a:rPr lang="tr-TR" dirty="0"/>
              <a:t>, </a:t>
            </a:r>
            <a:r>
              <a:rPr lang="tr-TR" dirty="0" err="1"/>
              <a:t>MongoDB</a:t>
            </a:r>
            <a:r>
              <a:rPr lang="tr-TR" dirty="0"/>
              <a:t>.</a:t>
            </a:r>
            <a:r>
              <a:rPr lang="tr-TR" dirty="0" err="1"/>
              <a:t>Driver</a:t>
            </a:r>
            <a:r>
              <a:rPr lang="tr-TR" dirty="0"/>
              <a:t>.</a:t>
            </a:r>
            <a:r>
              <a:rPr lang="tr-TR" dirty="0" err="1"/>
              <a:t>Core</a:t>
            </a:r>
            <a:r>
              <a:rPr lang="tr-TR" dirty="0"/>
              <a:t> indirildi.</a:t>
            </a:r>
          </a:p>
          <a:p>
            <a:r>
              <a:rPr lang="tr-TR" dirty="0" err="1"/>
              <a:t>Robomongo</a:t>
            </a:r>
            <a:r>
              <a:rPr lang="tr-TR" dirty="0"/>
              <a:t> kurulumu yapıldı. </a:t>
            </a:r>
            <a:r>
              <a:rPr lang="tr-TR" dirty="0" err="1"/>
              <a:t>Robomongo</a:t>
            </a:r>
            <a:r>
              <a:rPr lang="tr-TR" dirty="0"/>
              <a:t> , </a:t>
            </a:r>
            <a:r>
              <a:rPr lang="tr-TR" dirty="0" err="1"/>
              <a:t>MongoDB</a:t>
            </a:r>
            <a:r>
              <a:rPr lang="tr-TR" dirty="0"/>
              <a:t> Grafik kullanıcı </a:t>
            </a:r>
            <a:r>
              <a:rPr lang="tr-TR" dirty="0" err="1"/>
              <a:t>arayüzü</a:t>
            </a:r>
            <a:r>
              <a:rPr lang="tr-TR" dirty="0"/>
              <a:t> için kullanılan uygun bir programdır.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AKIŞI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C# ve </a:t>
            </a:r>
            <a:r>
              <a:rPr lang="tr-TR" dirty="0" err="1" smtClean="0"/>
              <a:t>MySQL</a:t>
            </a:r>
            <a:r>
              <a:rPr lang="tr-TR" dirty="0" smtClean="0"/>
              <a:t> kurulumu yapıldı ve ilgili bağlantılar sağlandı.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MySQL</a:t>
            </a:r>
            <a:r>
              <a:rPr lang="tr-TR" dirty="0" smtClean="0"/>
              <a:t> Veri Ekleme Test</a:t>
            </a:r>
            <a:endParaRPr lang="tr-T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62718"/>
            <a:ext cx="4392488" cy="423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MongoDB</a:t>
            </a:r>
            <a:r>
              <a:rPr lang="tr-TR" dirty="0" smtClean="0"/>
              <a:t> Veri Ekleme Testi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467" y="2276873"/>
            <a:ext cx="395052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C#-</a:t>
            </a:r>
            <a:r>
              <a:rPr lang="tr-TR" dirty="0" err="1" smtClean="0"/>
              <a:t>MySQL</a:t>
            </a:r>
            <a:r>
              <a:rPr lang="tr-TR" dirty="0" smtClean="0"/>
              <a:t> Veri Ekleme Test</a:t>
            </a:r>
            <a:endParaRPr lang="tr-T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07744"/>
            <a:ext cx="4968552" cy="432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255</Words>
  <Application>Microsoft Office PowerPoint</Application>
  <PresentationFormat>Ekran Gösterisi (4:3)</PresentationFormat>
  <Paragraphs>39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Ofis Teması</vt:lpstr>
      <vt:lpstr>SİSTEM PROGRAMLAMA PROJE PROJE ADI:MongoDB ile MySQL performans kıyaslaması</vt:lpstr>
      <vt:lpstr>MongoDB</vt:lpstr>
      <vt:lpstr>MongoDB Özellikleri</vt:lpstr>
      <vt:lpstr>MongoDB Özellikleri</vt:lpstr>
      <vt:lpstr>PROJE AKIŞI</vt:lpstr>
      <vt:lpstr>PROJE AKIŞI</vt:lpstr>
      <vt:lpstr>C#-MySQL Veri Ekleme Test</vt:lpstr>
      <vt:lpstr>C#-MongoDB Veri Ekleme Testi</vt:lpstr>
      <vt:lpstr>C#-MySQL Veri Ekleme Test</vt:lpstr>
      <vt:lpstr>C#-MongoDB Veri Ekleme Testi</vt:lpstr>
      <vt:lpstr>C#-MySQL Veri Ekleme Test</vt:lpstr>
      <vt:lpstr>C#-MongoDB Veri Ekleme Testi</vt:lpstr>
      <vt:lpstr>C#-MySQL Veri GüncellemeTesti</vt:lpstr>
      <vt:lpstr>C#-MongoDB Veri GüncellemeTesti</vt:lpstr>
      <vt:lpstr>C#-MySQL Veri GüncellemeTesti</vt:lpstr>
      <vt:lpstr>C#-MongoDB Veri GüncellemeTesti</vt:lpstr>
      <vt:lpstr>C#-MongoDB Veri GüncellemeTesti</vt:lpstr>
      <vt:lpstr>C#-MySQL Veri SilmeTesti</vt:lpstr>
      <vt:lpstr>C#-MongoDB Veri Silme Testi</vt:lpstr>
      <vt:lpstr>C#-MySQL Veri SilmeTesti</vt:lpstr>
      <vt:lpstr>C#-MongoDB Veri Silme Testi</vt:lpstr>
      <vt:lpstr>C#-MongoDB Veri Silme Testi</vt:lpstr>
      <vt:lpstr>C#-MySQL Veri Listeleme Testi</vt:lpstr>
      <vt:lpstr>C#-MongoDB Veri Listeleme Testi</vt:lpstr>
      <vt:lpstr>C#-MySQL Veri Listeleme Testi</vt:lpstr>
      <vt:lpstr>C#-MongoDB Veri Listeleme Testi</vt:lpstr>
      <vt:lpstr>C#-MongoDB Veri Listeleme Testi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SİSTEM PROGRAMLAMA PROJE</dc:title>
  <dc:creator>Emre</dc:creator>
  <cp:lastModifiedBy>Emre</cp:lastModifiedBy>
  <cp:revision>49</cp:revision>
  <dcterms:created xsi:type="dcterms:W3CDTF">2018-04-25T14:50:33Z</dcterms:created>
  <dcterms:modified xsi:type="dcterms:W3CDTF">2018-05-15T11:16:08Z</dcterms:modified>
</cp:coreProperties>
</file>