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MRNMLFlfP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simulation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onreality.com/" TargetMode="External"/><Relationship Id="rId4" Type="http://schemas.openxmlformats.org/officeDocument/2006/relationships/hyperlink" Target="https://avr.fligh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Aero-Glass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Emre Unal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5" y="1331600"/>
            <a:ext cx="4114800" cy="257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Aero-glass is an unique solution for pilots’ needs during flight and provides all-around 360° display capacity and experience in the cockpit regardless of visibility.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Aero-glass will help the pilots of future to avoid costly mistakes and make timely decisions that will save lives.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Aero-Glass</a:t>
            </a:r>
            <a:endParaRPr/>
          </a:p>
        </p:txBody>
      </p:sp>
      <p:sp>
        <p:nvSpPr>
          <p:cNvPr id="75" name="Shape 75" descr="An Awesome video of how future piloting will be. No copyright infringement intended. credits to original makers and Aero Glass. Enjoyyy" title="Aero Glass - Future of Aviation Piloting (HD)">
            <a:hlinkClick r:id="rId3"/>
          </p:cNvPr>
          <p:cNvSpPr/>
          <p:nvPr/>
        </p:nvSpPr>
        <p:spPr>
          <a:xfrm>
            <a:off x="2471738" y="1685863"/>
            <a:ext cx="4200524" cy="31504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Aero-Glass?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augmented reality navigation experience using smart glasses in an 3D, 360</a:t>
            </a:r>
            <a:r>
              <a:rPr lang="en">
                <a:solidFill>
                  <a:srgbClr val="666666"/>
                </a:solidFill>
              </a:rPr>
              <a:t>° experience.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Provides an unique solution addressing pilots’ needs without the requirement of using other devices, phone or tablet.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00425" y="1671425"/>
            <a:ext cx="666240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 Head Tracking System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 infrared camera sends information to marker board.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Attitude and Position of Aircraft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Information comes from F.A.A which return into 3D Database and load into smart glass. GNSS-INS receiver device gathers live traffic data from  Automatic Dependent Surveillance - Broadcast (ADS-B).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Information runs on smart-glasses which process all the data and generates 3d-mixed reality symbology right in front of your eyes. Thus, it provides 360° augmented reality.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650" y="2367500"/>
            <a:ext cx="2207476" cy="18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475" y="428025"/>
            <a:ext cx="3083250" cy="16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Aero-Glass is unique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Pilots will see features that are otherwise invisible such as airways, procedures, navigation points, airports, taxiways, terrain, other aircrafts and weather.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high heading precision for a safe augmented reality.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Flight with a 0.1° and another with 0.3° precision</a:t>
            </a:r>
            <a:endParaRPr sz="240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856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Heading imprecision over 0.5° results in a misleading and hazardous augmented reality overlay.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0" y="1671387"/>
            <a:ext cx="3736500" cy="320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/ Weaknesses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Accurate information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Portable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Doesn’t lead any dizziness (Rating 0)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Pricing (Full equipment costs $25000)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49" y="1706050"/>
            <a:ext cx="1966925" cy="25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Applications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similar augmented reality applications.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reality applications to make pilot trainings more cost-effective: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BISimulator: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https://bisimulations.com/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https://avr.flights/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reality applications for aviation maintenance training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EonReality: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https://www.eonreality.com/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Applications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19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Navigation for cars: Car drivers would simply follow a virtual car on the real road for navigation guidance to find their desired destination instead of looking at their GPS display inside car. </a:t>
            </a:r>
            <a:endParaRPr dirty="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050" y="1455425"/>
            <a:ext cx="4381499" cy="3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359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Aero-Glass</vt:lpstr>
      <vt:lpstr>Aero-Glass</vt:lpstr>
      <vt:lpstr>What is Aero-Glass?</vt:lpstr>
      <vt:lpstr>How Does It Work?</vt:lpstr>
      <vt:lpstr>Why Aero-Glass is unique</vt:lpstr>
      <vt:lpstr>Flight with a 0.1° and another with 0.3° precision</vt:lpstr>
      <vt:lpstr>Strengths / Weaknesses</vt:lpstr>
      <vt:lpstr>Related Applications</vt:lpstr>
      <vt:lpstr>Potential Applications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Aero-Glass</dc:title>
  <dc:creator>emre unal</dc:creator>
  <cp:lastModifiedBy>Unal, Emre</cp:lastModifiedBy>
  <cp:revision>2</cp:revision>
  <dcterms:modified xsi:type="dcterms:W3CDTF">2018-02-16T05:13:37Z</dcterms:modified>
</cp:coreProperties>
</file>