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58" r:id="rId4"/>
    <p:sldId id="259" r:id="rId5"/>
    <p:sldId id="263" r:id="rId6"/>
    <p:sldId id="262" r:id="rId7"/>
    <p:sldId id="265" r:id="rId8"/>
    <p:sldId id="266" r:id="rId9"/>
    <p:sldId id="268"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3E67C-5EE5-4BC1-B68F-A4BE73F4186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9F2B00-F724-429D-8A35-8AEA32F4901E}">
      <dgm:prSet custT="1"/>
      <dgm:spPr/>
      <dgm:t>
        <a:bodyPr/>
        <a:lstStyle/>
        <a:p>
          <a:pPr>
            <a:lnSpc>
              <a:spcPct val="100000"/>
            </a:lnSpc>
          </a:pPr>
          <a:r>
            <a:rPr lang="en-US" sz="1200" b="0" i="0" dirty="0"/>
            <a:t>RAD is a software development methodology focused on developing applications in a very short time frame.</a:t>
          </a:r>
          <a:endParaRPr lang="en-US" sz="1200" dirty="0"/>
        </a:p>
      </dgm:t>
    </dgm:pt>
    <dgm:pt modelId="{5F029FDB-259D-4596-A491-DEA72E7A4003}" type="parTrans" cxnId="{B310C441-03F5-4CF8-A90A-D7DE865E25C4}">
      <dgm:prSet/>
      <dgm:spPr/>
      <dgm:t>
        <a:bodyPr/>
        <a:lstStyle/>
        <a:p>
          <a:endParaRPr lang="en-US" sz="1200"/>
        </a:p>
      </dgm:t>
    </dgm:pt>
    <dgm:pt modelId="{279486FB-D661-4776-865B-0F70C6816AA2}" type="sibTrans" cxnId="{B310C441-03F5-4CF8-A90A-D7DE865E25C4}">
      <dgm:prSet/>
      <dgm:spPr/>
      <dgm:t>
        <a:bodyPr/>
        <a:lstStyle/>
        <a:p>
          <a:pPr>
            <a:lnSpc>
              <a:spcPct val="100000"/>
            </a:lnSpc>
          </a:pPr>
          <a:endParaRPr lang="en-US" sz="1200"/>
        </a:p>
      </dgm:t>
    </dgm:pt>
    <dgm:pt modelId="{0886F844-D797-47D7-9C85-EFE13B40345C}">
      <dgm:prSet custT="1"/>
      <dgm:spPr/>
      <dgm:t>
        <a:bodyPr/>
        <a:lstStyle/>
        <a:p>
          <a:pPr>
            <a:lnSpc>
              <a:spcPct val="100000"/>
            </a:lnSpc>
          </a:pPr>
          <a:r>
            <a:rPr lang="en-US" sz="1200" b="0" i="0" dirty="0"/>
            <a:t>Considering the high level, RAD; It is an iterative software development technique in which the system is designed according to the needs using prototypes, case tools.</a:t>
          </a:r>
          <a:endParaRPr lang="en-US" sz="1200" dirty="0"/>
        </a:p>
      </dgm:t>
    </dgm:pt>
    <dgm:pt modelId="{C6C9432E-850B-43F1-9B34-D2D89E2DF5A5}" type="parTrans" cxnId="{4221D7D3-B559-44EC-AA82-7007DF3869EC}">
      <dgm:prSet/>
      <dgm:spPr/>
      <dgm:t>
        <a:bodyPr/>
        <a:lstStyle/>
        <a:p>
          <a:endParaRPr lang="en-US" sz="1200"/>
        </a:p>
      </dgm:t>
    </dgm:pt>
    <dgm:pt modelId="{10742F86-634C-4FEE-96B0-FB2124A5E3C9}" type="sibTrans" cxnId="{4221D7D3-B559-44EC-AA82-7007DF3869EC}">
      <dgm:prSet/>
      <dgm:spPr/>
      <dgm:t>
        <a:bodyPr/>
        <a:lstStyle/>
        <a:p>
          <a:pPr>
            <a:lnSpc>
              <a:spcPct val="100000"/>
            </a:lnSpc>
          </a:pPr>
          <a:endParaRPr lang="en-US" sz="1200"/>
        </a:p>
      </dgm:t>
    </dgm:pt>
    <dgm:pt modelId="{4A69101A-2466-41A4-8CE2-B45AA384B586}">
      <dgm:prSet custT="1"/>
      <dgm:spPr/>
      <dgm:t>
        <a:bodyPr/>
        <a:lstStyle/>
        <a:p>
          <a:pPr>
            <a:lnSpc>
              <a:spcPct val="100000"/>
            </a:lnSpc>
          </a:pPr>
          <a:r>
            <a:rPr lang="en-US" sz="1200" b="0" i="0" dirty="0"/>
            <a:t>The RAD statement has recently become a commercial term for applications that can be designed and developed within 60 to 90 days.</a:t>
          </a:r>
          <a:endParaRPr lang="en-US" sz="1200" dirty="0"/>
        </a:p>
      </dgm:t>
    </dgm:pt>
    <dgm:pt modelId="{113F4237-7ADD-4CBC-AC17-3ED00F0CDB34}" type="parTrans" cxnId="{107AAE66-8244-4765-931C-7C17DEB53D28}">
      <dgm:prSet/>
      <dgm:spPr/>
      <dgm:t>
        <a:bodyPr/>
        <a:lstStyle/>
        <a:p>
          <a:endParaRPr lang="en-US" sz="1200"/>
        </a:p>
      </dgm:t>
    </dgm:pt>
    <dgm:pt modelId="{D64FD77E-C190-45C6-8257-3DC646791365}" type="sibTrans" cxnId="{107AAE66-8244-4765-931C-7C17DEB53D28}">
      <dgm:prSet/>
      <dgm:spPr/>
      <dgm:t>
        <a:bodyPr/>
        <a:lstStyle/>
        <a:p>
          <a:pPr>
            <a:lnSpc>
              <a:spcPct val="100000"/>
            </a:lnSpc>
          </a:pPr>
          <a:endParaRPr lang="en-US" sz="1200"/>
        </a:p>
      </dgm:t>
    </dgm:pt>
    <dgm:pt modelId="{5FA2FBAC-970C-4C0E-9F28-AA5D1821430D}">
      <dgm:prSet custT="1"/>
      <dgm:spPr/>
      <dgm:t>
        <a:bodyPr/>
        <a:lstStyle/>
        <a:p>
          <a:pPr>
            <a:lnSpc>
              <a:spcPct val="100000"/>
            </a:lnSpc>
          </a:pPr>
          <a:r>
            <a:rPr lang="en-US" sz="1200" b="0" i="0" dirty="0"/>
            <a:t>But in reality, this statement refers to a software development process that involves application prototyping and progressive application development.</a:t>
          </a:r>
          <a:endParaRPr lang="en-US" sz="1200" dirty="0"/>
        </a:p>
      </dgm:t>
    </dgm:pt>
    <dgm:pt modelId="{DA5DF6EB-C805-477D-947C-197EA6D699DF}" type="parTrans" cxnId="{F96259F0-8C86-40CC-8506-8A95342ECF4E}">
      <dgm:prSet/>
      <dgm:spPr/>
      <dgm:t>
        <a:bodyPr/>
        <a:lstStyle/>
        <a:p>
          <a:endParaRPr lang="en-US" sz="1200"/>
        </a:p>
      </dgm:t>
    </dgm:pt>
    <dgm:pt modelId="{A9A06A81-FA4D-44DC-9A14-FFB019975ADF}" type="sibTrans" cxnId="{F96259F0-8C86-40CC-8506-8A95342ECF4E}">
      <dgm:prSet/>
      <dgm:spPr/>
      <dgm:t>
        <a:bodyPr/>
        <a:lstStyle/>
        <a:p>
          <a:pPr>
            <a:lnSpc>
              <a:spcPct val="100000"/>
            </a:lnSpc>
          </a:pPr>
          <a:endParaRPr lang="en-US" sz="1200"/>
        </a:p>
      </dgm:t>
    </dgm:pt>
    <dgm:pt modelId="{6A3DC0DC-CF8A-4E97-BD0E-B4352E6D4DAB}">
      <dgm:prSet custT="1"/>
      <dgm:spPr/>
      <dgm:t>
        <a:bodyPr/>
        <a:lstStyle/>
        <a:p>
          <a:pPr>
            <a:lnSpc>
              <a:spcPct val="100000"/>
            </a:lnSpc>
          </a:pPr>
          <a:r>
            <a:rPr lang="en-US" sz="1200" dirty="0"/>
            <a:t>Although RAD has been around for 20 years, it is now as valid as it was first introduced.</a:t>
          </a:r>
        </a:p>
      </dgm:t>
    </dgm:pt>
    <dgm:pt modelId="{F90F7AC4-3F44-4989-920F-2E92A9DE6AA7}" type="parTrans" cxnId="{75FC9E54-4A73-423B-9D9C-F869B1F1133F}">
      <dgm:prSet/>
      <dgm:spPr/>
      <dgm:t>
        <a:bodyPr/>
        <a:lstStyle/>
        <a:p>
          <a:endParaRPr lang="tr-TR" sz="1200"/>
        </a:p>
      </dgm:t>
    </dgm:pt>
    <dgm:pt modelId="{25CE669D-6054-4304-94CF-036C0795B572}" type="sibTrans" cxnId="{75FC9E54-4A73-423B-9D9C-F869B1F1133F}">
      <dgm:prSet/>
      <dgm:spPr/>
      <dgm:t>
        <a:bodyPr/>
        <a:lstStyle/>
        <a:p>
          <a:endParaRPr lang="tr-TR" sz="1200"/>
        </a:p>
      </dgm:t>
    </dgm:pt>
    <dgm:pt modelId="{482FE8A4-845C-4D64-A5CF-415DDDBDA75E}" type="pres">
      <dgm:prSet presAssocID="{9D13E67C-5EE5-4BC1-B68F-A4BE73F4186E}" presName="root" presStyleCnt="0">
        <dgm:presLayoutVars>
          <dgm:dir/>
          <dgm:resizeHandles val="exact"/>
        </dgm:presLayoutVars>
      </dgm:prSet>
      <dgm:spPr/>
    </dgm:pt>
    <dgm:pt modelId="{42EB5FC6-3CA1-43FE-B1E8-DD13BB59A672}" type="pres">
      <dgm:prSet presAssocID="{9D13E67C-5EE5-4BC1-B68F-A4BE73F4186E}" presName="container" presStyleCnt="0">
        <dgm:presLayoutVars>
          <dgm:dir/>
          <dgm:resizeHandles val="exact"/>
        </dgm:presLayoutVars>
      </dgm:prSet>
      <dgm:spPr/>
    </dgm:pt>
    <dgm:pt modelId="{D6E7AC63-9972-42DF-8768-E2E36F97B99D}" type="pres">
      <dgm:prSet presAssocID="{019F2B00-F724-429D-8A35-8AEA32F4901E}" presName="compNode" presStyleCnt="0"/>
      <dgm:spPr/>
    </dgm:pt>
    <dgm:pt modelId="{BD0C15AD-AE6D-426C-84BD-6D74BD9BCD95}" type="pres">
      <dgm:prSet presAssocID="{019F2B00-F724-429D-8A35-8AEA32F4901E}" presName="iconBgRect" presStyleLbl="bgShp" presStyleIdx="0" presStyleCnt="5"/>
      <dgm:spPr/>
    </dgm:pt>
    <dgm:pt modelId="{22B7A175-675B-4BDA-87BE-772A814B6727}" type="pres">
      <dgm:prSet presAssocID="{019F2B00-F724-429D-8A35-8AEA32F490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D3A6E16F-B72A-482B-8469-FD202374AACE}" type="pres">
      <dgm:prSet presAssocID="{019F2B00-F724-429D-8A35-8AEA32F4901E}" presName="spaceRect" presStyleCnt="0"/>
      <dgm:spPr/>
    </dgm:pt>
    <dgm:pt modelId="{5766EE20-9B64-4A1D-9089-3A2738626D13}" type="pres">
      <dgm:prSet presAssocID="{019F2B00-F724-429D-8A35-8AEA32F4901E}" presName="textRect" presStyleLbl="revTx" presStyleIdx="0" presStyleCnt="5">
        <dgm:presLayoutVars>
          <dgm:chMax val="1"/>
          <dgm:chPref val="1"/>
        </dgm:presLayoutVars>
      </dgm:prSet>
      <dgm:spPr/>
    </dgm:pt>
    <dgm:pt modelId="{3D3C309E-A852-40F1-8CC4-98151A86CCD5}" type="pres">
      <dgm:prSet presAssocID="{279486FB-D661-4776-865B-0F70C6816AA2}" presName="sibTrans" presStyleLbl="sibTrans2D1" presStyleIdx="0" presStyleCnt="0"/>
      <dgm:spPr/>
    </dgm:pt>
    <dgm:pt modelId="{A22B7B72-81D8-4844-8232-8F10964D8659}" type="pres">
      <dgm:prSet presAssocID="{0886F844-D797-47D7-9C85-EFE13B40345C}" presName="compNode" presStyleCnt="0"/>
      <dgm:spPr/>
    </dgm:pt>
    <dgm:pt modelId="{1D7E7C81-4B1C-4D15-B2CA-3C663DC94D50}" type="pres">
      <dgm:prSet presAssocID="{0886F844-D797-47D7-9C85-EFE13B40345C}" presName="iconBgRect" presStyleLbl="bgShp" presStyleIdx="1" presStyleCnt="5"/>
      <dgm:spPr/>
    </dgm:pt>
    <dgm:pt modelId="{4CDAC93C-352B-4A60-BC75-33481A0A53EC}" type="pres">
      <dgm:prSet presAssocID="{0886F844-D797-47D7-9C85-EFE13B40345C}"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ğ diyagramı"/>
        </a:ext>
      </dgm:extLst>
    </dgm:pt>
    <dgm:pt modelId="{7B8691BD-24E9-4FE9-BF5A-9D8B1E1A5182}" type="pres">
      <dgm:prSet presAssocID="{0886F844-D797-47D7-9C85-EFE13B40345C}" presName="spaceRect" presStyleCnt="0"/>
      <dgm:spPr/>
    </dgm:pt>
    <dgm:pt modelId="{97D272AA-069C-405A-A093-B509F6AC8A30}" type="pres">
      <dgm:prSet presAssocID="{0886F844-D797-47D7-9C85-EFE13B40345C}" presName="textRect" presStyleLbl="revTx" presStyleIdx="1" presStyleCnt="5">
        <dgm:presLayoutVars>
          <dgm:chMax val="1"/>
          <dgm:chPref val="1"/>
        </dgm:presLayoutVars>
      </dgm:prSet>
      <dgm:spPr/>
    </dgm:pt>
    <dgm:pt modelId="{E4D2703F-CC4A-4425-9C2E-933516B675DA}" type="pres">
      <dgm:prSet presAssocID="{10742F86-634C-4FEE-96B0-FB2124A5E3C9}" presName="sibTrans" presStyleLbl="sibTrans2D1" presStyleIdx="0" presStyleCnt="0"/>
      <dgm:spPr/>
    </dgm:pt>
    <dgm:pt modelId="{E139D593-AC23-43E7-B66D-6E9C16DB986D}" type="pres">
      <dgm:prSet presAssocID="{4A69101A-2466-41A4-8CE2-B45AA384B586}" presName="compNode" presStyleCnt="0"/>
      <dgm:spPr/>
    </dgm:pt>
    <dgm:pt modelId="{A12C7B64-20BD-4165-82CB-B0AA728CF72B}" type="pres">
      <dgm:prSet presAssocID="{4A69101A-2466-41A4-8CE2-B45AA384B586}" presName="iconBgRect" presStyleLbl="bgShp" presStyleIdx="2" presStyleCnt="5"/>
      <dgm:spPr/>
    </dgm:pt>
    <dgm:pt modelId="{B86B705D-2116-47D2-B559-99998E251AC5}" type="pres">
      <dgm:prSet presAssocID="{4A69101A-2466-41A4-8CE2-B45AA384B586}"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ara"/>
        </a:ext>
      </dgm:extLst>
    </dgm:pt>
    <dgm:pt modelId="{80AA531E-7EA1-4D4C-8ADB-9869443C21B7}" type="pres">
      <dgm:prSet presAssocID="{4A69101A-2466-41A4-8CE2-B45AA384B586}" presName="spaceRect" presStyleCnt="0"/>
      <dgm:spPr/>
    </dgm:pt>
    <dgm:pt modelId="{24FC70AF-380B-427D-B412-C42C4091F73E}" type="pres">
      <dgm:prSet presAssocID="{4A69101A-2466-41A4-8CE2-B45AA384B586}" presName="textRect" presStyleLbl="revTx" presStyleIdx="2" presStyleCnt="5">
        <dgm:presLayoutVars>
          <dgm:chMax val="1"/>
          <dgm:chPref val="1"/>
        </dgm:presLayoutVars>
      </dgm:prSet>
      <dgm:spPr/>
    </dgm:pt>
    <dgm:pt modelId="{AF068617-9B45-4FD3-B010-F28401E9A0F1}" type="pres">
      <dgm:prSet presAssocID="{D64FD77E-C190-45C6-8257-3DC646791365}" presName="sibTrans" presStyleLbl="sibTrans2D1" presStyleIdx="0" presStyleCnt="0"/>
      <dgm:spPr/>
    </dgm:pt>
    <dgm:pt modelId="{9427A799-20DB-4E9C-9416-017E3161C375}" type="pres">
      <dgm:prSet presAssocID="{5FA2FBAC-970C-4C0E-9F28-AA5D1821430D}" presName="compNode" presStyleCnt="0"/>
      <dgm:spPr/>
    </dgm:pt>
    <dgm:pt modelId="{9CB3577E-4EEF-4D2D-BC9B-282771F5CBF9}" type="pres">
      <dgm:prSet presAssocID="{5FA2FBAC-970C-4C0E-9F28-AA5D1821430D}" presName="iconBgRect" presStyleLbl="bgShp" presStyleIdx="3" presStyleCnt="5"/>
      <dgm:spPr/>
    </dgm:pt>
    <dgm:pt modelId="{EF9ABD41-6B30-434D-8AEB-1B4ECD0B041C}" type="pres">
      <dgm:prSet presAssocID="{5FA2FBAC-970C-4C0E-9F28-AA5D1821430D}"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ogramcı"/>
        </a:ext>
      </dgm:extLst>
    </dgm:pt>
    <dgm:pt modelId="{59A8D558-A011-4211-A123-3F08AEC3C013}" type="pres">
      <dgm:prSet presAssocID="{5FA2FBAC-970C-4C0E-9F28-AA5D1821430D}" presName="spaceRect" presStyleCnt="0"/>
      <dgm:spPr/>
    </dgm:pt>
    <dgm:pt modelId="{17FC0E56-D095-4157-B2EB-D75567E30B59}" type="pres">
      <dgm:prSet presAssocID="{5FA2FBAC-970C-4C0E-9F28-AA5D1821430D}" presName="textRect" presStyleLbl="revTx" presStyleIdx="3" presStyleCnt="5">
        <dgm:presLayoutVars>
          <dgm:chMax val="1"/>
          <dgm:chPref val="1"/>
        </dgm:presLayoutVars>
      </dgm:prSet>
      <dgm:spPr/>
    </dgm:pt>
    <dgm:pt modelId="{00D4A7CE-D45A-4FCA-AF70-A7BA6731128F}" type="pres">
      <dgm:prSet presAssocID="{A9A06A81-FA4D-44DC-9A14-FFB019975ADF}" presName="sibTrans" presStyleLbl="sibTrans2D1" presStyleIdx="0" presStyleCnt="0"/>
      <dgm:spPr/>
    </dgm:pt>
    <dgm:pt modelId="{717A0382-549B-4C7B-A702-8F705632381F}" type="pres">
      <dgm:prSet presAssocID="{6A3DC0DC-CF8A-4E97-BD0E-B4352E6D4DAB}" presName="compNode" presStyleCnt="0"/>
      <dgm:spPr/>
    </dgm:pt>
    <dgm:pt modelId="{A19C80F9-F861-4A0C-9FFC-708355955025}" type="pres">
      <dgm:prSet presAssocID="{6A3DC0DC-CF8A-4E97-BD0E-B4352E6D4DAB}" presName="iconBgRect" presStyleLbl="bgShp" presStyleIdx="4" presStyleCnt="5"/>
      <dgm:spPr/>
    </dgm:pt>
    <dgm:pt modelId="{423AB203-F702-4BAD-B1AC-DF37C4068931}" type="pres">
      <dgm:prSet presAssocID="{6A3DC0DC-CF8A-4E97-BD0E-B4352E6D4DA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asa takvimi "/>
        </a:ext>
      </dgm:extLst>
    </dgm:pt>
    <dgm:pt modelId="{6232BD10-BFD3-49EF-A0A2-13189F2EB4E0}" type="pres">
      <dgm:prSet presAssocID="{6A3DC0DC-CF8A-4E97-BD0E-B4352E6D4DAB}" presName="spaceRect" presStyleCnt="0"/>
      <dgm:spPr/>
    </dgm:pt>
    <dgm:pt modelId="{9C8129C5-61CB-481D-A845-C101E5313B71}" type="pres">
      <dgm:prSet presAssocID="{6A3DC0DC-CF8A-4E97-BD0E-B4352E6D4DAB}" presName="textRect" presStyleLbl="revTx" presStyleIdx="4" presStyleCnt="5">
        <dgm:presLayoutVars>
          <dgm:chMax val="1"/>
          <dgm:chPref val="1"/>
        </dgm:presLayoutVars>
      </dgm:prSet>
      <dgm:spPr/>
    </dgm:pt>
  </dgm:ptLst>
  <dgm:cxnLst>
    <dgm:cxn modelId="{E8B2010C-6B76-4613-8913-944892A899E8}" type="presOf" srcId="{9D13E67C-5EE5-4BC1-B68F-A4BE73F4186E}" destId="{482FE8A4-845C-4D64-A5CF-415DDDBDA75E}" srcOrd="0" destOrd="0" presId="urn:microsoft.com/office/officeart/2018/2/layout/IconCircleList"/>
    <dgm:cxn modelId="{AF93695C-8B0E-4C23-B1B6-FA5D14200471}" type="presOf" srcId="{6A3DC0DC-CF8A-4E97-BD0E-B4352E6D4DAB}" destId="{9C8129C5-61CB-481D-A845-C101E5313B71}" srcOrd="0" destOrd="0" presId="urn:microsoft.com/office/officeart/2018/2/layout/IconCircleList"/>
    <dgm:cxn modelId="{F7F79C5E-57BB-41F3-9D65-3DFAFB8F87D1}" type="presOf" srcId="{A9A06A81-FA4D-44DC-9A14-FFB019975ADF}" destId="{00D4A7CE-D45A-4FCA-AF70-A7BA6731128F}" srcOrd="0" destOrd="0" presId="urn:microsoft.com/office/officeart/2018/2/layout/IconCircleList"/>
    <dgm:cxn modelId="{B310C441-03F5-4CF8-A90A-D7DE865E25C4}" srcId="{9D13E67C-5EE5-4BC1-B68F-A4BE73F4186E}" destId="{019F2B00-F724-429D-8A35-8AEA32F4901E}" srcOrd="0" destOrd="0" parTransId="{5F029FDB-259D-4596-A491-DEA72E7A4003}" sibTransId="{279486FB-D661-4776-865B-0F70C6816AA2}"/>
    <dgm:cxn modelId="{107AAE66-8244-4765-931C-7C17DEB53D28}" srcId="{9D13E67C-5EE5-4BC1-B68F-A4BE73F4186E}" destId="{4A69101A-2466-41A4-8CE2-B45AA384B586}" srcOrd="2" destOrd="0" parTransId="{113F4237-7ADD-4CBC-AC17-3ED00F0CDB34}" sibTransId="{D64FD77E-C190-45C6-8257-3DC646791365}"/>
    <dgm:cxn modelId="{75FC9E54-4A73-423B-9D9C-F869B1F1133F}" srcId="{9D13E67C-5EE5-4BC1-B68F-A4BE73F4186E}" destId="{6A3DC0DC-CF8A-4E97-BD0E-B4352E6D4DAB}" srcOrd="4" destOrd="0" parTransId="{F90F7AC4-3F44-4989-920F-2E92A9DE6AA7}" sibTransId="{25CE669D-6054-4304-94CF-036C0795B572}"/>
    <dgm:cxn modelId="{B6058E5A-29BD-468A-813C-F17F0D33540E}" type="presOf" srcId="{5FA2FBAC-970C-4C0E-9F28-AA5D1821430D}" destId="{17FC0E56-D095-4157-B2EB-D75567E30B59}" srcOrd="0" destOrd="0" presId="urn:microsoft.com/office/officeart/2018/2/layout/IconCircleList"/>
    <dgm:cxn modelId="{7459547C-9CC0-4820-9D72-39CEDF5AA7B6}" type="presOf" srcId="{0886F844-D797-47D7-9C85-EFE13B40345C}" destId="{97D272AA-069C-405A-A093-B509F6AC8A30}" srcOrd="0" destOrd="0" presId="urn:microsoft.com/office/officeart/2018/2/layout/IconCircleList"/>
    <dgm:cxn modelId="{479AF6AB-AB22-4FF8-B9FF-0557A4CE96B6}" type="presOf" srcId="{D64FD77E-C190-45C6-8257-3DC646791365}" destId="{AF068617-9B45-4FD3-B010-F28401E9A0F1}" srcOrd="0" destOrd="0" presId="urn:microsoft.com/office/officeart/2018/2/layout/IconCircleList"/>
    <dgm:cxn modelId="{3001C8B3-FD5C-49F9-99E3-A8BA82E9844C}" type="presOf" srcId="{10742F86-634C-4FEE-96B0-FB2124A5E3C9}" destId="{E4D2703F-CC4A-4425-9C2E-933516B675DA}" srcOrd="0" destOrd="0" presId="urn:microsoft.com/office/officeart/2018/2/layout/IconCircleList"/>
    <dgm:cxn modelId="{EB2439BD-99D2-4A69-B75B-ED19B0B95DC4}" type="presOf" srcId="{279486FB-D661-4776-865B-0F70C6816AA2}" destId="{3D3C309E-A852-40F1-8CC4-98151A86CCD5}" srcOrd="0" destOrd="0" presId="urn:microsoft.com/office/officeart/2018/2/layout/IconCircleList"/>
    <dgm:cxn modelId="{4221D7D3-B559-44EC-AA82-7007DF3869EC}" srcId="{9D13E67C-5EE5-4BC1-B68F-A4BE73F4186E}" destId="{0886F844-D797-47D7-9C85-EFE13B40345C}" srcOrd="1" destOrd="0" parTransId="{C6C9432E-850B-43F1-9B34-D2D89E2DF5A5}" sibTransId="{10742F86-634C-4FEE-96B0-FB2124A5E3C9}"/>
    <dgm:cxn modelId="{ECBB93D8-B9F8-4B9D-9D4F-23A3EBBA6E44}" type="presOf" srcId="{4A69101A-2466-41A4-8CE2-B45AA384B586}" destId="{24FC70AF-380B-427D-B412-C42C4091F73E}" srcOrd="0" destOrd="0" presId="urn:microsoft.com/office/officeart/2018/2/layout/IconCircleList"/>
    <dgm:cxn modelId="{C3D628EA-9D0F-4B42-B00B-94F21780D471}" type="presOf" srcId="{019F2B00-F724-429D-8A35-8AEA32F4901E}" destId="{5766EE20-9B64-4A1D-9089-3A2738626D13}" srcOrd="0" destOrd="0" presId="urn:microsoft.com/office/officeart/2018/2/layout/IconCircleList"/>
    <dgm:cxn modelId="{F96259F0-8C86-40CC-8506-8A95342ECF4E}" srcId="{9D13E67C-5EE5-4BC1-B68F-A4BE73F4186E}" destId="{5FA2FBAC-970C-4C0E-9F28-AA5D1821430D}" srcOrd="3" destOrd="0" parTransId="{DA5DF6EB-C805-477D-947C-197EA6D699DF}" sibTransId="{A9A06A81-FA4D-44DC-9A14-FFB019975ADF}"/>
    <dgm:cxn modelId="{1EC7BEAF-093D-4CBE-8C3F-0F736C999F01}" type="presParOf" srcId="{482FE8A4-845C-4D64-A5CF-415DDDBDA75E}" destId="{42EB5FC6-3CA1-43FE-B1E8-DD13BB59A672}" srcOrd="0" destOrd="0" presId="urn:microsoft.com/office/officeart/2018/2/layout/IconCircleList"/>
    <dgm:cxn modelId="{769208F8-9823-4429-8AE7-FB54DFC5E234}" type="presParOf" srcId="{42EB5FC6-3CA1-43FE-B1E8-DD13BB59A672}" destId="{D6E7AC63-9972-42DF-8768-E2E36F97B99D}" srcOrd="0" destOrd="0" presId="urn:microsoft.com/office/officeart/2018/2/layout/IconCircleList"/>
    <dgm:cxn modelId="{2012BAAA-2339-4AAE-B815-BBBA2A9CEC04}" type="presParOf" srcId="{D6E7AC63-9972-42DF-8768-E2E36F97B99D}" destId="{BD0C15AD-AE6D-426C-84BD-6D74BD9BCD95}" srcOrd="0" destOrd="0" presId="urn:microsoft.com/office/officeart/2018/2/layout/IconCircleList"/>
    <dgm:cxn modelId="{44CE2C4A-87A9-4B10-ACAA-09A5EF05C3AE}" type="presParOf" srcId="{D6E7AC63-9972-42DF-8768-E2E36F97B99D}" destId="{22B7A175-675B-4BDA-87BE-772A814B6727}" srcOrd="1" destOrd="0" presId="urn:microsoft.com/office/officeart/2018/2/layout/IconCircleList"/>
    <dgm:cxn modelId="{2253E22C-E789-429D-84BE-013DC0F0BDBE}" type="presParOf" srcId="{D6E7AC63-9972-42DF-8768-E2E36F97B99D}" destId="{D3A6E16F-B72A-482B-8469-FD202374AACE}" srcOrd="2" destOrd="0" presId="urn:microsoft.com/office/officeart/2018/2/layout/IconCircleList"/>
    <dgm:cxn modelId="{A9A3593A-0A8C-4F30-9048-0A1E5874F820}" type="presParOf" srcId="{D6E7AC63-9972-42DF-8768-E2E36F97B99D}" destId="{5766EE20-9B64-4A1D-9089-3A2738626D13}" srcOrd="3" destOrd="0" presId="urn:microsoft.com/office/officeart/2018/2/layout/IconCircleList"/>
    <dgm:cxn modelId="{8D109C98-BDBB-4EAB-846B-2FADBF81ED13}" type="presParOf" srcId="{42EB5FC6-3CA1-43FE-B1E8-DD13BB59A672}" destId="{3D3C309E-A852-40F1-8CC4-98151A86CCD5}" srcOrd="1" destOrd="0" presId="urn:microsoft.com/office/officeart/2018/2/layout/IconCircleList"/>
    <dgm:cxn modelId="{6A520655-13A0-4887-9998-6268AEDFB608}" type="presParOf" srcId="{42EB5FC6-3CA1-43FE-B1E8-DD13BB59A672}" destId="{A22B7B72-81D8-4844-8232-8F10964D8659}" srcOrd="2" destOrd="0" presId="urn:microsoft.com/office/officeart/2018/2/layout/IconCircleList"/>
    <dgm:cxn modelId="{9DD86DA0-E1E6-436E-945D-EB097AA0A912}" type="presParOf" srcId="{A22B7B72-81D8-4844-8232-8F10964D8659}" destId="{1D7E7C81-4B1C-4D15-B2CA-3C663DC94D50}" srcOrd="0" destOrd="0" presId="urn:microsoft.com/office/officeart/2018/2/layout/IconCircleList"/>
    <dgm:cxn modelId="{EE125D3F-D0AC-438E-8C3A-D044533A2A7D}" type="presParOf" srcId="{A22B7B72-81D8-4844-8232-8F10964D8659}" destId="{4CDAC93C-352B-4A60-BC75-33481A0A53EC}" srcOrd="1" destOrd="0" presId="urn:microsoft.com/office/officeart/2018/2/layout/IconCircleList"/>
    <dgm:cxn modelId="{A30570BF-A19F-4EB5-B7DC-2BD28AAC6227}" type="presParOf" srcId="{A22B7B72-81D8-4844-8232-8F10964D8659}" destId="{7B8691BD-24E9-4FE9-BF5A-9D8B1E1A5182}" srcOrd="2" destOrd="0" presId="urn:microsoft.com/office/officeart/2018/2/layout/IconCircleList"/>
    <dgm:cxn modelId="{2CCD6320-0A5A-42EC-B9E5-89C71492FBDC}" type="presParOf" srcId="{A22B7B72-81D8-4844-8232-8F10964D8659}" destId="{97D272AA-069C-405A-A093-B509F6AC8A30}" srcOrd="3" destOrd="0" presId="urn:microsoft.com/office/officeart/2018/2/layout/IconCircleList"/>
    <dgm:cxn modelId="{2EDE891E-02D9-4C8D-82C6-1D77558076EB}" type="presParOf" srcId="{42EB5FC6-3CA1-43FE-B1E8-DD13BB59A672}" destId="{E4D2703F-CC4A-4425-9C2E-933516B675DA}" srcOrd="3" destOrd="0" presId="urn:microsoft.com/office/officeart/2018/2/layout/IconCircleList"/>
    <dgm:cxn modelId="{3A95EC34-8C5B-4625-A086-459B0F106E8C}" type="presParOf" srcId="{42EB5FC6-3CA1-43FE-B1E8-DD13BB59A672}" destId="{E139D593-AC23-43E7-B66D-6E9C16DB986D}" srcOrd="4" destOrd="0" presId="urn:microsoft.com/office/officeart/2018/2/layout/IconCircleList"/>
    <dgm:cxn modelId="{C9C8E25A-A9FD-4043-8865-68524384F2F0}" type="presParOf" srcId="{E139D593-AC23-43E7-B66D-6E9C16DB986D}" destId="{A12C7B64-20BD-4165-82CB-B0AA728CF72B}" srcOrd="0" destOrd="0" presId="urn:microsoft.com/office/officeart/2018/2/layout/IconCircleList"/>
    <dgm:cxn modelId="{A4F671EF-BB9A-41F3-A676-5B2CC533D590}" type="presParOf" srcId="{E139D593-AC23-43E7-B66D-6E9C16DB986D}" destId="{B86B705D-2116-47D2-B559-99998E251AC5}" srcOrd="1" destOrd="0" presId="urn:microsoft.com/office/officeart/2018/2/layout/IconCircleList"/>
    <dgm:cxn modelId="{A646DCFC-CD26-426C-9AF2-BFFD0EDEE3FD}" type="presParOf" srcId="{E139D593-AC23-43E7-B66D-6E9C16DB986D}" destId="{80AA531E-7EA1-4D4C-8ADB-9869443C21B7}" srcOrd="2" destOrd="0" presId="urn:microsoft.com/office/officeart/2018/2/layout/IconCircleList"/>
    <dgm:cxn modelId="{DCCBA6E9-FD43-45DF-AB9F-84A31F15FB06}" type="presParOf" srcId="{E139D593-AC23-43E7-B66D-6E9C16DB986D}" destId="{24FC70AF-380B-427D-B412-C42C4091F73E}" srcOrd="3" destOrd="0" presId="urn:microsoft.com/office/officeart/2018/2/layout/IconCircleList"/>
    <dgm:cxn modelId="{952DED84-4349-4302-AD96-21BA8892AC08}" type="presParOf" srcId="{42EB5FC6-3CA1-43FE-B1E8-DD13BB59A672}" destId="{AF068617-9B45-4FD3-B010-F28401E9A0F1}" srcOrd="5" destOrd="0" presId="urn:microsoft.com/office/officeart/2018/2/layout/IconCircleList"/>
    <dgm:cxn modelId="{A8D48C6B-7773-42FC-B777-96FC3B051467}" type="presParOf" srcId="{42EB5FC6-3CA1-43FE-B1E8-DD13BB59A672}" destId="{9427A799-20DB-4E9C-9416-017E3161C375}" srcOrd="6" destOrd="0" presId="urn:microsoft.com/office/officeart/2018/2/layout/IconCircleList"/>
    <dgm:cxn modelId="{8D72ECCB-EF32-451D-991A-8566F9C6745A}" type="presParOf" srcId="{9427A799-20DB-4E9C-9416-017E3161C375}" destId="{9CB3577E-4EEF-4D2D-BC9B-282771F5CBF9}" srcOrd="0" destOrd="0" presId="urn:microsoft.com/office/officeart/2018/2/layout/IconCircleList"/>
    <dgm:cxn modelId="{40937978-0015-425A-A712-B6FDA21E9E5B}" type="presParOf" srcId="{9427A799-20DB-4E9C-9416-017E3161C375}" destId="{EF9ABD41-6B30-434D-8AEB-1B4ECD0B041C}" srcOrd="1" destOrd="0" presId="urn:microsoft.com/office/officeart/2018/2/layout/IconCircleList"/>
    <dgm:cxn modelId="{52455B41-C88B-4DB7-965C-0A373F5F2F7C}" type="presParOf" srcId="{9427A799-20DB-4E9C-9416-017E3161C375}" destId="{59A8D558-A011-4211-A123-3F08AEC3C013}" srcOrd="2" destOrd="0" presId="urn:microsoft.com/office/officeart/2018/2/layout/IconCircleList"/>
    <dgm:cxn modelId="{4E84B8ED-AF89-4662-81B9-BFCB21668280}" type="presParOf" srcId="{9427A799-20DB-4E9C-9416-017E3161C375}" destId="{17FC0E56-D095-4157-B2EB-D75567E30B59}" srcOrd="3" destOrd="0" presId="urn:microsoft.com/office/officeart/2018/2/layout/IconCircleList"/>
    <dgm:cxn modelId="{473DACE8-E5E3-4A64-B572-A2853D2D60AC}" type="presParOf" srcId="{42EB5FC6-3CA1-43FE-B1E8-DD13BB59A672}" destId="{00D4A7CE-D45A-4FCA-AF70-A7BA6731128F}" srcOrd="7" destOrd="0" presId="urn:microsoft.com/office/officeart/2018/2/layout/IconCircleList"/>
    <dgm:cxn modelId="{4EA0DBA1-B5A1-4FB9-8642-05987FA16AB8}" type="presParOf" srcId="{42EB5FC6-3CA1-43FE-B1E8-DD13BB59A672}" destId="{717A0382-549B-4C7B-A702-8F705632381F}" srcOrd="8" destOrd="0" presId="urn:microsoft.com/office/officeart/2018/2/layout/IconCircleList"/>
    <dgm:cxn modelId="{0C8E3035-8714-4723-8790-1AB5BC37DAE4}" type="presParOf" srcId="{717A0382-549B-4C7B-A702-8F705632381F}" destId="{A19C80F9-F861-4A0C-9FFC-708355955025}" srcOrd="0" destOrd="0" presId="urn:microsoft.com/office/officeart/2018/2/layout/IconCircleList"/>
    <dgm:cxn modelId="{1F4DDC0B-12AF-4EF7-956A-A3FB0B22F833}" type="presParOf" srcId="{717A0382-549B-4C7B-A702-8F705632381F}" destId="{423AB203-F702-4BAD-B1AC-DF37C4068931}" srcOrd="1" destOrd="0" presId="urn:microsoft.com/office/officeart/2018/2/layout/IconCircleList"/>
    <dgm:cxn modelId="{4221F4EB-73F0-4C4E-9154-58B371E48488}" type="presParOf" srcId="{717A0382-549B-4C7B-A702-8F705632381F}" destId="{6232BD10-BFD3-49EF-A0A2-13189F2EB4E0}" srcOrd="2" destOrd="0" presId="urn:microsoft.com/office/officeart/2018/2/layout/IconCircleList"/>
    <dgm:cxn modelId="{0A127985-46E2-4B0D-BB89-A3814F8E4517}" type="presParOf" srcId="{717A0382-549B-4C7B-A702-8F705632381F}" destId="{9C8129C5-61CB-481D-A845-C101E5313B7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61960-277C-4A61-8307-1855D9444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757FE-2C12-4168-9575-FF6DD0D97F10}">
      <dgm:prSet/>
      <dgm:spPr/>
      <dgm:t>
        <a:bodyPr/>
        <a:lstStyle/>
        <a:p>
          <a:r>
            <a:rPr lang="tr-TR" b="1" dirty="0" err="1">
              <a:latin typeface="+mj-lt"/>
            </a:rPr>
            <a:t>Increasing</a:t>
          </a:r>
          <a:r>
            <a:rPr lang="tr-TR" b="1" dirty="0">
              <a:latin typeface="+mj-lt"/>
            </a:rPr>
            <a:t> </a:t>
          </a:r>
          <a:r>
            <a:rPr lang="tr-TR" b="1" dirty="0" err="1">
              <a:latin typeface="+mj-lt"/>
            </a:rPr>
            <a:t>Speed</a:t>
          </a:r>
          <a:r>
            <a:rPr lang="tr-TR" b="1" dirty="0">
              <a:latin typeface="+mj-lt"/>
            </a:rPr>
            <a:t>:</a:t>
          </a:r>
          <a:endParaRPr lang="en-US" dirty="0">
            <a:latin typeface="+mj-lt"/>
          </a:endParaRPr>
        </a:p>
      </dgm:t>
    </dgm:pt>
    <dgm:pt modelId="{A14B8289-065A-469F-A1C8-83FE29E0AE69}" type="parTrans" cxnId="{183C85BE-4794-4A34-A5B8-9DCA39EAA6AE}">
      <dgm:prSet/>
      <dgm:spPr/>
      <dgm:t>
        <a:bodyPr/>
        <a:lstStyle/>
        <a:p>
          <a:endParaRPr lang="en-US"/>
        </a:p>
      </dgm:t>
    </dgm:pt>
    <dgm:pt modelId="{5D847E10-DD2D-42B3-8C2D-5DE5A6B52CB7}" type="sibTrans" cxnId="{183C85BE-4794-4A34-A5B8-9DCA39EAA6AE}">
      <dgm:prSet/>
      <dgm:spPr/>
      <dgm:t>
        <a:bodyPr/>
        <a:lstStyle/>
        <a:p>
          <a:endParaRPr lang="en-US"/>
        </a:p>
      </dgm:t>
    </dgm:pt>
    <dgm:pt modelId="{E450DEAE-FE0C-4995-894B-B9DDE440DABC}">
      <dgm:prSet/>
      <dgm:spPr/>
      <dgm:t>
        <a:bodyPr/>
        <a:lstStyle/>
        <a:p>
          <a:r>
            <a:rPr lang="en-US" dirty="0">
              <a:latin typeface="+mj-lt"/>
            </a:rPr>
            <a:t>As stated in the name, the main advantage of RAD is that it increases the speed of application development and shortens the project delivery time.</a:t>
          </a:r>
        </a:p>
      </dgm:t>
    </dgm:pt>
    <dgm:pt modelId="{9E486B3A-0C0F-4978-973C-C4A72277DC09}" type="parTrans" cxnId="{BE8DD9AC-D64C-478C-9E87-B2EDDC5966D3}">
      <dgm:prSet/>
      <dgm:spPr/>
      <dgm:t>
        <a:bodyPr/>
        <a:lstStyle/>
        <a:p>
          <a:endParaRPr lang="en-US"/>
        </a:p>
      </dgm:t>
    </dgm:pt>
    <dgm:pt modelId="{714DD34A-5290-44CA-8A38-BF134491F71E}" type="sibTrans" cxnId="{BE8DD9AC-D64C-478C-9E87-B2EDDC5966D3}">
      <dgm:prSet/>
      <dgm:spPr/>
      <dgm:t>
        <a:bodyPr/>
        <a:lstStyle/>
        <a:p>
          <a:endParaRPr lang="en-US"/>
        </a:p>
      </dgm:t>
    </dgm:pt>
    <dgm:pt modelId="{3A407912-6648-47AB-9AFA-89D0306F93DD}">
      <dgm:prSet/>
      <dgm:spPr/>
      <dgm:t>
        <a:bodyPr/>
        <a:lstStyle/>
        <a:p>
          <a:r>
            <a:rPr lang="en-US" dirty="0">
              <a:latin typeface="+mj-lt"/>
            </a:rPr>
            <a:t>While the first version, which will be a light version, is designed and developed quickly, plans are made in the future versions regarding the advanced features that cannot be added to the software in the short term considering the time constraints.</a:t>
          </a:r>
        </a:p>
      </dgm:t>
    </dgm:pt>
    <dgm:pt modelId="{35A542E6-3848-412D-BA1E-DC8C0D5361EF}" type="parTrans" cxnId="{36F8CF40-C82F-4578-A8B0-618C748D9602}">
      <dgm:prSet/>
      <dgm:spPr/>
      <dgm:t>
        <a:bodyPr/>
        <a:lstStyle/>
        <a:p>
          <a:endParaRPr lang="en-US"/>
        </a:p>
      </dgm:t>
    </dgm:pt>
    <dgm:pt modelId="{8B05B77C-48CF-448F-8FC7-B3CC746CFF27}" type="sibTrans" cxnId="{36F8CF40-C82F-4578-A8B0-618C748D9602}">
      <dgm:prSet/>
      <dgm:spPr/>
      <dgm:t>
        <a:bodyPr/>
        <a:lstStyle/>
        <a:p>
          <a:endParaRPr lang="en-US"/>
        </a:p>
      </dgm:t>
    </dgm:pt>
    <dgm:pt modelId="{092D6CEB-E2F5-43A1-B086-BC4AF93CB73C}">
      <dgm:prSet/>
      <dgm:spPr/>
      <dgm:t>
        <a:bodyPr/>
        <a:lstStyle/>
        <a:p>
          <a:r>
            <a:rPr lang="tr-TR" b="1" dirty="0" err="1">
              <a:latin typeface="+mj-lt"/>
            </a:rPr>
            <a:t>Increased</a:t>
          </a:r>
          <a:r>
            <a:rPr lang="tr-TR" b="1" dirty="0">
              <a:latin typeface="+mj-lt"/>
            </a:rPr>
            <a:t> </a:t>
          </a:r>
          <a:r>
            <a:rPr lang="tr-TR" b="1" dirty="0" err="1">
              <a:latin typeface="+mj-lt"/>
            </a:rPr>
            <a:t>Quality</a:t>
          </a:r>
          <a:r>
            <a:rPr lang="tr-TR" b="1" dirty="0">
              <a:latin typeface="+mj-lt"/>
            </a:rPr>
            <a:t>:</a:t>
          </a:r>
          <a:endParaRPr lang="en-US" dirty="0">
            <a:latin typeface="+mj-lt"/>
          </a:endParaRPr>
        </a:p>
      </dgm:t>
    </dgm:pt>
    <dgm:pt modelId="{33B728C7-16E0-4502-BDF2-44B5B4C21D49}" type="parTrans" cxnId="{6CB32083-B45D-4D90-B202-584B407EF9C2}">
      <dgm:prSet/>
      <dgm:spPr/>
      <dgm:t>
        <a:bodyPr/>
        <a:lstStyle/>
        <a:p>
          <a:endParaRPr lang="en-US"/>
        </a:p>
      </dgm:t>
    </dgm:pt>
    <dgm:pt modelId="{00E768FD-0669-465B-B1D6-FAF823B4789D}" type="sibTrans" cxnId="{6CB32083-B45D-4D90-B202-584B407EF9C2}">
      <dgm:prSet/>
      <dgm:spPr/>
      <dgm:t>
        <a:bodyPr/>
        <a:lstStyle/>
        <a:p>
          <a:endParaRPr lang="en-US"/>
        </a:p>
      </dgm:t>
    </dgm:pt>
    <dgm:pt modelId="{EBE20430-D32C-4D89-A744-0D777681A3AE}">
      <dgm:prSet/>
      <dgm:spPr/>
      <dgm:t>
        <a:bodyPr/>
        <a:lstStyle/>
        <a:p>
          <a:r>
            <a:rPr lang="en-US" dirty="0">
              <a:latin typeface="+mj-lt"/>
            </a:rPr>
            <a:t>Increased quality is one of the main objectives of the RAD methodology. The quality measure before RAD, perhaps more intuitively, was a rating of how well an customization fits and less hitches when an application is complete.</a:t>
          </a:r>
        </a:p>
      </dgm:t>
    </dgm:pt>
    <dgm:pt modelId="{EED1455E-09FC-4F4F-9526-25B623DF9852}" type="parTrans" cxnId="{B8A54D60-2FD3-41F1-9078-A1C630A6D89A}">
      <dgm:prSet/>
      <dgm:spPr/>
      <dgm:t>
        <a:bodyPr/>
        <a:lstStyle/>
        <a:p>
          <a:endParaRPr lang="en-US"/>
        </a:p>
      </dgm:t>
    </dgm:pt>
    <dgm:pt modelId="{13BCC842-6E83-4A0B-957E-53230CB4AF3C}" type="sibTrans" cxnId="{B8A54D60-2FD3-41F1-9078-A1C630A6D89A}">
      <dgm:prSet/>
      <dgm:spPr/>
      <dgm:t>
        <a:bodyPr/>
        <a:lstStyle/>
        <a:p>
          <a:endParaRPr lang="en-US"/>
        </a:p>
      </dgm:t>
    </dgm:pt>
    <dgm:pt modelId="{181E2F73-4366-44D7-ABCE-A35CB7829AE3}">
      <dgm:prSet/>
      <dgm:spPr/>
      <dgm:t>
        <a:bodyPr/>
        <a:lstStyle/>
        <a:p>
          <a:r>
            <a:rPr lang="en-US" dirty="0">
              <a:latin typeface="+mj-lt"/>
            </a:rPr>
            <a:t>According to RAD, the quality depends on the extent to which the completed work meets the user needs and how low the maintenance and repair costs are.</a:t>
          </a:r>
        </a:p>
      </dgm:t>
    </dgm:pt>
    <dgm:pt modelId="{30AE58AA-3F87-4BB5-9CD9-29F0D90B6607}" type="parTrans" cxnId="{6A0ADAB9-37D7-4E41-8C15-8DE4D3EEA0EF}">
      <dgm:prSet/>
      <dgm:spPr/>
      <dgm:t>
        <a:bodyPr/>
        <a:lstStyle/>
        <a:p>
          <a:endParaRPr lang="en-US"/>
        </a:p>
      </dgm:t>
    </dgm:pt>
    <dgm:pt modelId="{882E943B-8FCD-4FAE-A3F1-7242DAF3BA23}" type="sibTrans" cxnId="{6A0ADAB9-37D7-4E41-8C15-8DE4D3EEA0EF}">
      <dgm:prSet/>
      <dgm:spPr/>
      <dgm:t>
        <a:bodyPr/>
        <a:lstStyle/>
        <a:p>
          <a:endParaRPr lang="en-US"/>
        </a:p>
      </dgm:t>
    </dgm:pt>
    <dgm:pt modelId="{93D20E73-C212-45DE-91F0-7E67F7F6EE66}" type="pres">
      <dgm:prSet presAssocID="{46961960-277C-4A61-8307-1855D94445D2}" presName="linear" presStyleCnt="0">
        <dgm:presLayoutVars>
          <dgm:dir/>
          <dgm:animLvl val="lvl"/>
          <dgm:resizeHandles val="exact"/>
        </dgm:presLayoutVars>
      </dgm:prSet>
      <dgm:spPr/>
    </dgm:pt>
    <dgm:pt modelId="{A59C529D-3C50-4ED6-AA47-0B11F04497D6}" type="pres">
      <dgm:prSet presAssocID="{E6F757FE-2C12-4168-9575-FF6DD0D97F10}" presName="parentLin" presStyleCnt="0"/>
      <dgm:spPr/>
    </dgm:pt>
    <dgm:pt modelId="{8227FD93-70A0-48C7-BD17-976AC81E31AB}" type="pres">
      <dgm:prSet presAssocID="{E6F757FE-2C12-4168-9575-FF6DD0D97F10}" presName="parentLeftMargin" presStyleLbl="node1" presStyleIdx="0" presStyleCnt="2"/>
      <dgm:spPr/>
    </dgm:pt>
    <dgm:pt modelId="{B9D38BC5-19B9-4404-A6E5-E5EEA3BA88EB}" type="pres">
      <dgm:prSet presAssocID="{E6F757FE-2C12-4168-9575-FF6DD0D97F10}" presName="parentText" presStyleLbl="node1" presStyleIdx="0" presStyleCnt="2">
        <dgm:presLayoutVars>
          <dgm:chMax val="0"/>
          <dgm:bulletEnabled val="1"/>
        </dgm:presLayoutVars>
      </dgm:prSet>
      <dgm:spPr/>
    </dgm:pt>
    <dgm:pt modelId="{8B77305E-F5B5-4610-B83E-18E84E04C570}" type="pres">
      <dgm:prSet presAssocID="{E6F757FE-2C12-4168-9575-FF6DD0D97F10}" presName="negativeSpace" presStyleCnt="0"/>
      <dgm:spPr/>
    </dgm:pt>
    <dgm:pt modelId="{25DC8925-5BAB-418E-8604-D104DBCE8EB1}" type="pres">
      <dgm:prSet presAssocID="{E6F757FE-2C12-4168-9575-FF6DD0D97F10}" presName="childText" presStyleLbl="conFgAcc1" presStyleIdx="0" presStyleCnt="2">
        <dgm:presLayoutVars>
          <dgm:bulletEnabled val="1"/>
        </dgm:presLayoutVars>
      </dgm:prSet>
      <dgm:spPr/>
    </dgm:pt>
    <dgm:pt modelId="{0EE9BDB3-8A55-41DD-A006-85E472EC661D}" type="pres">
      <dgm:prSet presAssocID="{5D847E10-DD2D-42B3-8C2D-5DE5A6B52CB7}" presName="spaceBetweenRectangles" presStyleCnt="0"/>
      <dgm:spPr/>
    </dgm:pt>
    <dgm:pt modelId="{F120A9D1-16B1-4161-85F8-7117B4E71AE1}" type="pres">
      <dgm:prSet presAssocID="{092D6CEB-E2F5-43A1-B086-BC4AF93CB73C}" presName="parentLin" presStyleCnt="0"/>
      <dgm:spPr/>
    </dgm:pt>
    <dgm:pt modelId="{5ED9EB15-E504-4A60-A057-FE0F4814AB9E}" type="pres">
      <dgm:prSet presAssocID="{092D6CEB-E2F5-43A1-B086-BC4AF93CB73C}" presName="parentLeftMargin" presStyleLbl="node1" presStyleIdx="0" presStyleCnt="2"/>
      <dgm:spPr/>
    </dgm:pt>
    <dgm:pt modelId="{31FFCBD3-9CB9-4027-AF16-FAF7B58F5A21}" type="pres">
      <dgm:prSet presAssocID="{092D6CEB-E2F5-43A1-B086-BC4AF93CB73C}" presName="parentText" presStyleLbl="node1" presStyleIdx="1" presStyleCnt="2">
        <dgm:presLayoutVars>
          <dgm:chMax val="0"/>
          <dgm:bulletEnabled val="1"/>
        </dgm:presLayoutVars>
      </dgm:prSet>
      <dgm:spPr/>
    </dgm:pt>
    <dgm:pt modelId="{1A0A110A-AB2D-48A6-88E7-8D30568D5F81}" type="pres">
      <dgm:prSet presAssocID="{092D6CEB-E2F5-43A1-B086-BC4AF93CB73C}" presName="negativeSpace" presStyleCnt="0"/>
      <dgm:spPr/>
    </dgm:pt>
    <dgm:pt modelId="{0DE070BF-A671-4D2E-8967-A85B278B69BE}" type="pres">
      <dgm:prSet presAssocID="{092D6CEB-E2F5-43A1-B086-BC4AF93CB73C}" presName="childText" presStyleLbl="conFgAcc1" presStyleIdx="1" presStyleCnt="2">
        <dgm:presLayoutVars>
          <dgm:bulletEnabled val="1"/>
        </dgm:presLayoutVars>
      </dgm:prSet>
      <dgm:spPr/>
    </dgm:pt>
  </dgm:ptLst>
  <dgm:cxnLst>
    <dgm:cxn modelId="{691C8C34-A0DB-4DD2-BF41-EB95E6ACBD77}" type="presOf" srcId="{E6F757FE-2C12-4168-9575-FF6DD0D97F10}" destId="{B9D38BC5-19B9-4404-A6E5-E5EEA3BA88EB}" srcOrd="1" destOrd="0" presId="urn:microsoft.com/office/officeart/2005/8/layout/list1"/>
    <dgm:cxn modelId="{36F8CF40-C82F-4578-A8B0-618C748D9602}" srcId="{E6F757FE-2C12-4168-9575-FF6DD0D97F10}" destId="{3A407912-6648-47AB-9AFA-89D0306F93DD}" srcOrd="1" destOrd="0" parTransId="{35A542E6-3848-412D-BA1E-DC8C0D5361EF}" sibTransId="{8B05B77C-48CF-448F-8FC7-B3CC746CFF27}"/>
    <dgm:cxn modelId="{B8A54D60-2FD3-41F1-9078-A1C630A6D89A}" srcId="{092D6CEB-E2F5-43A1-B086-BC4AF93CB73C}" destId="{EBE20430-D32C-4D89-A744-0D777681A3AE}" srcOrd="0" destOrd="0" parTransId="{EED1455E-09FC-4F4F-9526-25B623DF9852}" sibTransId="{13BCC842-6E83-4A0B-957E-53230CB4AF3C}"/>
    <dgm:cxn modelId="{6CB32083-B45D-4D90-B202-584B407EF9C2}" srcId="{46961960-277C-4A61-8307-1855D94445D2}" destId="{092D6CEB-E2F5-43A1-B086-BC4AF93CB73C}" srcOrd="1" destOrd="0" parTransId="{33B728C7-16E0-4502-BDF2-44B5B4C21D49}" sibTransId="{00E768FD-0669-465B-B1D6-FAF823B4789D}"/>
    <dgm:cxn modelId="{65DF8286-6B9A-4846-83CD-C3DB80B16695}" type="presOf" srcId="{E450DEAE-FE0C-4995-894B-B9DDE440DABC}" destId="{25DC8925-5BAB-418E-8604-D104DBCE8EB1}" srcOrd="0" destOrd="0" presId="urn:microsoft.com/office/officeart/2005/8/layout/list1"/>
    <dgm:cxn modelId="{2878F294-5EDD-4B81-9139-2244F427276B}" type="presOf" srcId="{46961960-277C-4A61-8307-1855D94445D2}" destId="{93D20E73-C212-45DE-91F0-7E67F7F6EE66}" srcOrd="0" destOrd="0" presId="urn:microsoft.com/office/officeart/2005/8/layout/list1"/>
    <dgm:cxn modelId="{BE8DD9AC-D64C-478C-9E87-B2EDDC5966D3}" srcId="{E6F757FE-2C12-4168-9575-FF6DD0D97F10}" destId="{E450DEAE-FE0C-4995-894B-B9DDE440DABC}" srcOrd="0" destOrd="0" parTransId="{9E486B3A-0C0F-4978-973C-C4A72277DC09}" sibTransId="{714DD34A-5290-44CA-8A38-BF134491F71E}"/>
    <dgm:cxn modelId="{6A0ADAB9-37D7-4E41-8C15-8DE4D3EEA0EF}" srcId="{092D6CEB-E2F5-43A1-B086-BC4AF93CB73C}" destId="{181E2F73-4366-44D7-ABCE-A35CB7829AE3}" srcOrd="1" destOrd="0" parTransId="{30AE58AA-3F87-4BB5-9CD9-29F0D90B6607}" sibTransId="{882E943B-8FCD-4FAE-A3F1-7242DAF3BA23}"/>
    <dgm:cxn modelId="{D1BDFEBB-EF64-4DC2-9A8A-4F2A88051370}" type="presOf" srcId="{092D6CEB-E2F5-43A1-B086-BC4AF93CB73C}" destId="{31FFCBD3-9CB9-4027-AF16-FAF7B58F5A21}" srcOrd="1" destOrd="0" presId="urn:microsoft.com/office/officeart/2005/8/layout/list1"/>
    <dgm:cxn modelId="{183C85BE-4794-4A34-A5B8-9DCA39EAA6AE}" srcId="{46961960-277C-4A61-8307-1855D94445D2}" destId="{E6F757FE-2C12-4168-9575-FF6DD0D97F10}" srcOrd="0" destOrd="0" parTransId="{A14B8289-065A-469F-A1C8-83FE29E0AE69}" sibTransId="{5D847E10-DD2D-42B3-8C2D-5DE5A6B52CB7}"/>
    <dgm:cxn modelId="{98ECECC8-73B9-4594-984E-126F2498A8EC}" type="presOf" srcId="{E6F757FE-2C12-4168-9575-FF6DD0D97F10}" destId="{8227FD93-70A0-48C7-BD17-976AC81E31AB}" srcOrd="0" destOrd="0" presId="urn:microsoft.com/office/officeart/2005/8/layout/list1"/>
    <dgm:cxn modelId="{DDFB73D0-F672-40C8-8581-51EC3A179694}" type="presOf" srcId="{092D6CEB-E2F5-43A1-B086-BC4AF93CB73C}" destId="{5ED9EB15-E504-4A60-A057-FE0F4814AB9E}" srcOrd="0" destOrd="0" presId="urn:microsoft.com/office/officeart/2005/8/layout/list1"/>
    <dgm:cxn modelId="{689605D3-DC9D-46C4-AD86-64AC07C5E239}" type="presOf" srcId="{EBE20430-D32C-4D89-A744-0D777681A3AE}" destId="{0DE070BF-A671-4D2E-8967-A85B278B69BE}" srcOrd="0" destOrd="0" presId="urn:microsoft.com/office/officeart/2005/8/layout/list1"/>
    <dgm:cxn modelId="{9C68E7EE-251E-4C90-A18E-43C2DC67A697}" type="presOf" srcId="{181E2F73-4366-44D7-ABCE-A35CB7829AE3}" destId="{0DE070BF-A671-4D2E-8967-A85B278B69BE}" srcOrd="0" destOrd="1" presId="urn:microsoft.com/office/officeart/2005/8/layout/list1"/>
    <dgm:cxn modelId="{5382C5FC-DAB9-4CD1-A294-2ED488276A88}" type="presOf" srcId="{3A407912-6648-47AB-9AFA-89D0306F93DD}" destId="{25DC8925-5BAB-418E-8604-D104DBCE8EB1}" srcOrd="0" destOrd="1" presId="urn:microsoft.com/office/officeart/2005/8/layout/list1"/>
    <dgm:cxn modelId="{3940BD85-FD57-47B3-9E88-1B56B4C1E060}" type="presParOf" srcId="{93D20E73-C212-45DE-91F0-7E67F7F6EE66}" destId="{A59C529D-3C50-4ED6-AA47-0B11F04497D6}" srcOrd="0" destOrd="0" presId="urn:microsoft.com/office/officeart/2005/8/layout/list1"/>
    <dgm:cxn modelId="{1E0CA1EA-7F2E-461E-B1D0-357A3925FAC1}" type="presParOf" srcId="{A59C529D-3C50-4ED6-AA47-0B11F04497D6}" destId="{8227FD93-70A0-48C7-BD17-976AC81E31AB}" srcOrd="0" destOrd="0" presId="urn:microsoft.com/office/officeart/2005/8/layout/list1"/>
    <dgm:cxn modelId="{E51EAE10-AA50-4779-8551-D4C23DEE48D8}" type="presParOf" srcId="{A59C529D-3C50-4ED6-AA47-0B11F04497D6}" destId="{B9D38BC5-19B9-4404-A6E5-E5EEA3BA88EB}" srcOrd="1" destOrd="0" presId="urn:microsoft.com/office/officeart/2005/8/layout/list1"/>
    <dgm:cxn modelId="{736B2B50-6B38-46FD-8895-5963BC1D1EB3}" type="presParOf" srcId="{93D20E73-C212-45DE-91F0-7E67F7F6EE66}" destId="{8B77305E-F5B5-4610-B83E-18E84E04C570}" srcOrd="1" destOrd="0" presId="urn:microsoft.com/office/officeart/2005/8/layout/list1"/>
    <dgm:cxn modelId="{632929CD-3884-4C24-9C01-4AD5B774EB7D}" type="presParOf" srcId="{93D20E73-C212-45DE-91F0-7E67F7F6EE66}" destId="{25DC8925-5BAB-418E-8604-D104DBCE8EB1}" srcOrd="2" destOrd="0" presId="urn:microsoft.com/office/officeart/2005/8/layout/list1"/>
    <dgm:cxn modelId="{0D6575F6-9494-44C0-9ECB-E6E7A79B7486}" type="presParOf" srcId="{93D20E73-C212-45DE-91F0-7E67F7F6EE66}" destId="{0EE9BDB3-8A55-41DD-A006-85E472EC661D}" srcOrd="3" destOrd="0" presId="urn:microsoft.com/office/officeart/2005/8/layout/list1"/>
    <dgm:cxn modelId="{748A6B5F-8444-4BB5-87F5-C9ACF4843DE1}" type="presParOf" srcId="{93D20E73-C212-45DE-91F0-7E67F7F6EE66}" destId="{F120A9D1-16B1-4161-85F8-7117B4E71AE1}" srcOrd="4" destOrd="0" presId="urn:microsoft.com/office/officeart/2005/8/layout/list1"/>
    <dgm:cxn modelId="{096AA7D9-6391-4645-B6B1-6201A51363F5}" type="presParOf" srcId="{F120A9D1-16B1-4161-85F8-7117B4E71AE1}" destId="{5ED9EB15-E504-4A60-A057-FE0F4814AB9E}" srcOrd="0" destOrd="0" presId="urn:microsoft.com/office/officeart/2005/8/layout/list1"/>
    <dgm:cxn modelId="{331B46D1-0A61-4511-A328-EE0DE2206175}" type="presParOf" srcId="{F120A9D1-16B1-4161-85F8-7117B4E71AE1}" destId="{31FFCBD3-9CB9-4027-AF16-FAF7B58F5A21}" srcOrd="1" destOrd="0" presId="urn:microsoft.com/office/officeart/2005/8/layout/list1"/>
    <dgm:cxn modelId="{7CA4A76D-66A3-42F5-8447-445EA604635A}" type="presParOf" srcId="{93D20E73-C212-45DE-91F0-7E67F7F6EE66}" destId="{1A0A110A-AB2D-48A6-88E7-8D30568D5F81}" srcOrd="5" destOrd="0" presId="urn:microsoft.com/office/officeart/2005/8/layout/list1"/>
    <dgm:cxn modelId="{23E7FC7F-D512-4036-8425-9CCB0938D304}" type="presParOf" srcId="{93D20E73-C212-45DE-91F0-7E67F7F6EE66}" destId="{0DE070BF-A671-4D2E-8967-A85B278B69B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61960-277C-4A61-8307-1855D9444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757FE-2C12-4168-9575-FF6DD0D97F10}">
      <dgm:prSet/>
      <dgm:spPr/>
      <dgm:t>
        <a:bodyPr/>
        <a:lstStyle/>
        <a:p>
          <a:pPr>
            <a:defRPr b="1"/>
          </a:pPr>
          <a:r>
            <a:rPr lang="tr-TR" b="1" i="0" dirty="0" err="1">
              <a:latin typeface="+mj-lt"/>
            </a:rPr>
            <a:t>Decreased</a:t>
          </a:r>
          <a:r>
            <a:rPr lang="tr-TR" b="1" i="0" dirty="0">
              <a:latin typeface="+mj-lt"/>
            </a:rPr>
            <a:t> </a:t>
          </a:r>
          <a:r>
            <a:rPr lang="tr-TR" b="1" i="0" dirty="0" err="1">
              <a:latin typeface="+mj-lt"/>
            </a:rPr>
            <a:t>Features</a:t>
          </a:r>
          <a:endParaRPr lang="en-US" b="1" dirty="0">
            <a:latin typeface="+mj-lt"/>
          </a:endParaRPr>
        </a:p>
      </dgm:t>
    </dgm:pt>
    <dgm:pt modelId="{A14B8289-065A-469F-A1C8-83FE29E0AE69}" type="parTrans" cxnId="{183C85BE-4794-4A34-A5B8-9DCA39EAA6AE}">
      <dgm:prSet/>
      <dgm:spPr/>
      <dgm:t>
        <a:bodyPr/>
        <a:lstStyle/>
        <a:p>
          <a:endParaRPr lang="en-US"/>
        </a:p>
      </dgm:t>
    </dgm:pt>
    <dgm:pt modelId="{5D847E10-DD2D-42B3-8C2D-5DE5A6B52CB7}" type="sibTrans" cxnId="{183C85BE-4794-4A34-A5B8-9DCA39EAA6AE}">
      <dgm:prSet/>
      <dgm:spPr/>
      <dgm:t>
        <a:bodyPr/>
        <a:lstStyle/>
        <a:p>
          <a:endParaRPr lang="en-US"/>
        </a:p>
      </dgm:t>
    </dgm:pt>
    <dgm:pt modelId="{95170886-5B2F-4B95-BF5E-6C8A05AE8221}">
      <dgm:prSet/>
      <dgm:spPr/>
      <dgm:t>
        <a:bodyPr/>
        <a:lstStyle/>
        <a:p>
          <a:r>
            <a:rPr lang="en-US" b="0" i="0" dirty="0">
              <a:latin typeface="+mj-lt"/>
            </a:rPr>
            <a:t>Because some of the features that will be put into the system due to time constraints can be left to the next versions, RAD can produce solutions with less options in the first versions of the system compared to classical methods.</a:t>
          </a:r>
          <a:endParaRPr lang="en-US" dirty="0">
            <a:latin typeface="+mj-lt"/>
          </a:endParaRPr>
        </a:p>
      </dgm:t>
    </dgm:pt>
    <dgm:pt modelId="{1885D79F-0096-41A1-BEF8-226720663243}" type="parTrans" cxnId="{25D6CE7C-7A60-466B-8063-CC3D5971E859}">
      <dgm:prSet/>
      <dgm:spPr/>
      <dgm:t>
        <a:bodyPr/>
        <a:lstStyle/>
        <a:p>
          <a:endParaRPr lang="tr-TR"/>
        </a:p>
      </dgm:t>
    </dgm:pt>
    <dgm:pt modelId="{4A28234B-25E7-4CDF-89B5-C140E31B1B2C}" type="sibTrans" cxnId="{25D6CE7C-7A60-466B-8063-CC3D5971E859}">
      <dgm:prSet/>
      <dgm:spPr/>
      <dgm:t>
        <a:bodyPr/>
        <a:lstStyle/>
        <a:p>
          <a:endParaRPr lang="tr-TR"/>
        </a:p>
      </dgm:t>
    </dgm:pt>
    <dgm:pt modelId="{BF5EC3E4-4E4C-4AE5-A46F-973F7F3364BF}">
      <dgm:prSet/>
      <dgm:spPr/>
      <dgm:t>
        <a:bodyPr/>
        <a:lstStyle/>
        <a:p>
          <a:r>
            <a:rPr lang="en-US" b="0" i="0" dirty="0">
              <a:latin typeface="+mj-lt"/>
            </a:rPr>
            <a:t>This should be managed by establishing open dialogues with the customer as quickly as possible, and exchanging information on the system and timing to be delivered.</a:t>
          </a:r>
          <a:endParaRPr lang="en-US" dirty="0">
            <a:latin typeface="+mj-lt"/>
          </a:endParaRPr>
        </a:p>
      </dgm:t>
    </dgm:pt>
    <dgm:pt modelId="{D02D7794-D750-4077-B123-965B2A5AC53B}" type="parTrans" cxnId="{338D0458-9DE9-4C23-8414-212E0920885E}">
      <dgm:prSet/>
      <dgm:spPr/>
      <dgm:t>
        <a:bodyPr/>
        <a:lstStyle/>
        <a:p>
          <a:endParaRPr lang="tr-TR"/>
        </a:p>
      </dgm:t>
    </dgm:pt>
    <dgm:pt modelId="{17927480-BE54-41B4-A7DD-9342F4F91475}" type="sibTrans" cxnId="{338D0458-9DE9-4C23-8414-212E0920885E}">
      <dgm:prSet/>
      <dgm:spPr/>
      <dgm:t>
        <a:bodyPr/>
        <a:lstStyle/>
        <a:p>
          <a:endParaRPr lang="tr-TR"/>
        </a:p>
      </dgm:t>
    </dgm:pt>
    <dgm:pt modelId="{1CECEDDA-E585-4E9B-B415-1DC2B8D39E7E}">
      <dgm:prSet/>
      <dgm:spPr/>
      <dgm:t>
        <a:bodyPr/>
        <a:lstStyle/>
        <a:p>
          <a:r>
            <a:rPr lang="tr-TR" b="1" i="0" dirty="0" err="1">
              <a:latin typeface="+mj-lt"/>
            </a:rPr>
            <a:t>Decreased</a:t>
          </a:r>
          <a:r>
            <a:rPr lang="tr-TR" b="1" i="0" dirty="0">
              <a:latin typeface="+mj-lt"/>
            </a:rPr>
            <a:t> </a:t>
          </a:r>
          <a:r>
            <a:rPr lang="tr-TR" b="1" i="0" dirty="0" err="1">
              <a:latin typeface="+mj-lt"/>
            </a:rPr>
            <a:t>Scalability</a:t>
          </a:r>
          <a:endParaRPr lang="en-US" b="1" dirty="0">
            <a:latin typeface="+mj-lt"/>
          </a:endParaRPr>
        </a:p>
      </dgm:t>
    </dgm:pt>
    <dgm:pt modelId="{6FA95C4B-29B7-497E-81F0-77C804C45037}" type="parTrans" cxnId="{ED226237-7018-4C1D-AEE2-F46B891D3C7B}">
      <dgm:prSet/>
      <dgm:spPr/>
      <dgm:t>
        <a:bodyPr/>
        <a:lstStyle/>
        <a:p>
          <a:endParaRPr lang="tr-TR"/>
        </a:p>
      </dgm:t>
    </dgm:pt>
    <dgm:pt modelId="{2BD073E5-98EE-49A9-827A-1DA80E2E1B52}" type="sibTrans" cxnId="{ED226237-7018-4C1D-AEE2-F46B891D3C7B}">
      <dgm:prSet/>
      <dgm:spPr/>
      <dgm:t>
        <a:bodyPr/>
        <a:lstStyle/>
        <a:p>
          <a:endParaRPr lang="tr-TR"/>
        </a:p>
      </dgm:t>
    </dgm:pt>
    <dgm:pt modelId="{F669D24B-B462-4646-B86F-AD2C34DDAA90}">
      <dgm:prSet/>
      <dgm:spPr/>
      <dgm:t>
        <a:bodyPr/>
        <a:lstStyle/>
        <a:p>
          <a:r>
            <a:rPr lang="en-US" b="0" i="0" dirty="0">
              <a:latin typeface="+mj-lt"/>
            </a:rPr>
            <a:t>Since RAD primarily focuses on developing a core prototype that will cover the entire system when processes are completed, the delivered solution may be incomplete compared to the solution originally designed as the entire system in terms of scalability.</a:t>
          </a:r>
          <a:endParaRPr lang="en-US" dirty="0">
            <a:latin typeface="+mj-lt"/>
          </a:endParaRPr>
        </a:p>
      </dgm:t>
    </dgm:pt>
    <dgm:pt modelId="{A533034F-953E-4BD0-BAC2-885A37DC4E34}" type="parTrans" cxnId="{A0FB055C-60E4-4E1D-917E-52041AA25A48}">
      <dgm:prSet/>
      <dgm:spPr/>
      <dgm:t>
        <a:bodyPr/>
        <a:lstStyle/>
        <a:p>
          <a:endParaRPr lang="tr-TR"/>
        </a:p>
      </dgm:t>
    </dgm:pt>
    <dgm:pt modelId="{506B9A1E-D499-4BE3-BFD7-A066D55922D6}" type="sibTrans" cxnId="{A0FB055C-60E4-4E1D-917E-52041AA25A48}">
      <dgm:prSet/>
      <dgm:spPr/>
      <dgm:t>
        <a:bodyPr/>
        <a:lstStyle/>
        <a:p>
          <a:endParaRPr lang="tr-TR"/>
        </a:p>
      </dgm:t>
    </dgm:pt>
    <dgm:pt modelId="{B3878B57-214A-4B31-82D0-85DDD0B53255}" type="pres">
      <dgm:prSet presAssocID="{46961960-277C-4A61-8307-1855D94445D2}" presName="linear" presStyleCnt="0">
        <dgm:presLayoutVars>
          <dgm:dir/>
          <dgm:animLvl val="lvl"/>
          <dgm:resizeHandles val="exact"/>
        </dgm:presLayoutVars>
      </dgm:prSet>
      <dgm:spPr/>
    </dgm:pt>
    <dgm:pt modelId="{EF42BD59-DB6A-4981-AE51-4E666D5BCD68}" type="pres">
      <dgm:prSet presAssocID="{E6F757FE-2C12-4168-9575-FF6DD0D97F10}" presName="parentLin" presStyleCnt="0"/>
      <dgm:spPr/>
    </dgm:pt>
    <dgm:pt modelId="{E6751A67-3BB7-4BF9-9889-D71652E5E9AE}" type="pres">
      <dgm:prSet presAssocID="{E6F757FE-2C12-4168-9575-FF6DD0D97F10}" presName="parentLeftMargin" presStyleLbl="node1" presStyleIdx="0" presStyleCnt="2"/>
      <dgm:spPr/>
    </dgm:pt>
    <dgm:pt modelId="{2E2AC67C-FF7B-4885-B5BF-608CEDBA685F}" type="pres">
      <dgm:prSet presAssocID="{E6F757FE-2C12-4168-9575-FF6DD0D97F10}" presName="parentText" presStyleLbl="node1" presStyleIdx="0" presStyleCnt="2">
        <dgm:presLayoutVars>
          <dgm:chMax val="0"/>
          <dgm:bulletEnabled val="1"/>
        </dgm:presLayoutVars>
      </dgm:prSet>
      <dgm:spPr/>
    </dgm:pt>
    <dgm:pt modelId="{04D7663C-272E-4CC7-8AD6-59C60DF38B56}" type="pres">
      <dgm:prSet presAssocID="{E6F757FE-2C12-4168-9575-FF6DD0D97F10}" presName="negativeSpace" presStyleCnt="0"/>
      <dgm:spPr/>
    </dgm:pt>
    <dgm:pt modelId="{C274031D-F33D-4A63-B600-F9DBF5ABEE2C}" type="pres">
      <dgm:prSet presAssocID="{E6F757FE-2C12-4168-9575-FF6DD0D97F10}" presName="childText" presStyleLbl="conFgAcc1" presStyleIdx="0" presStyleCnt="2" custLinFactNeighborX="2" custLinFactNeighborY="2456">
        <dgm:presLayoutVars>
          <dgm:bulletEnabled val="1"/>
        </dgm:presLayoutVars>
      </dgm:prSet>
      <dgm:spPr/>
    </dgm:pt>
    <dgm:pt modelId="{CB9636C4-CB50-456E-AC20-7D6D49422D4C}" type="pres">
      <dgm:prSet presAssocID="{5D847E10-DD2D-42B3-8C2D-5DE5A6B52CB7}" presName="spaceBetweenRectangles" presStyleCnt="0"/>
      <dgm:spPr/>
    </dgm:pt>
    <dgm:pt modelId="{E4569DD0-A4C3-427E-8CCD-2F7E67DA2988}" type="pres">
      <dgm:prSet presAssocID="{1CECEDDA-E585-4E9B-B415-1DC2B8D39E7E}" presName="parentLin" presStyleCnt="0"/>
      <dgm:spPr/>
    </dgm:pt>
    <dgm:pt modelId="{8431B60B-93DB-4C68-9678-2F64582D0E84}" type="pres">
      <dgm:prSet presAssocID="{1CECEDDA-E585-4E9B-B415-1DC2B8D39E7E}" presName="parentLeftMargin" presStyleLbl="node1" presStyleIdx="0" presStyleCnt="2"/>
      <dgm:spPr/>
    </dgm:pt>
    <dgm:pt modelId="{6FA50CDD-20FE-4B72-AA1A-AC1F8D78EC31}" type="pres">
      <dgm:prSet presAssocID="{1CECEDDA-E585-4E9B-B415-1DC2B8D39E7E}" presName="parentText" presStyleLbl="node1" presStyleIdx="1" presStyleCnt="2">
        <dgm:presLayoutVars>
          <dgm:chMax val="0"/>
          <dgm:bulletEnabled val="1"/>
        </dgm:presLayoutVars>
      </dgm:prSet>
      <dgm:spPr/>
    </dgm:pt>
    <dgm:pt modelId="{6AB2B46D-0CF9-40B3-8BE5-CEC05CBE2769}" type="pres">
      <dgm:prSet presAssocID="{1CECEDDA-E585-4E9B-B415-1DC2B8D39E7E}" presName="negativeSpace" presStyleCnt="0"/>
      <dgm:spPr/>
    </dgm:pt>
    <dgm:pt modelId="{250FA0E8-BC30-4635-9485-2299DCDA1B20}" type="pres">
      <dgm:prSet presAssocID="{1CECEDDA-E585-4E9B-B415-1DC2B8D39E7E}" presName="childText" presStyleLbl="conFgAcc1" presStyleIdx="1" presStyleCnt="2">
        <dgm:presLayoutVars>
          <dgm:bulletEnabled val="1"/>
        </dgm:presLayoutVars>
      </dgm:prSet>
      <dgm:spPr/>
    </dgm:pt>
  </dgm:ptLst>
  <dgm:cxnLst>
    <dgm:cxn modelId="{D5CDF70A-B30A-43F9-AB95-B2260C6FAFAD}" type="presOf" srcId="{E6F757FE-2C12-4168-9575-FF6DD0D97F10}" destId="{E6751A67-3BB7-4BF9-9889-D71652E5E9AE}" srcOrd="0" destOrd="0" presId="urn:microsoft.com/office/officeart/2005/8/layout/list1"/>
    <dgm:cxn modelId="{34A72937-E783-4C32-A36C-38C3819DF16B}" type="presOf" srcId="{46961960-277C-4A61-8307-1855D94445D2}" destId="{B3878B57-214A-4B31-82D0-85DDD0B53255}" srcOrd="0" destOrd="0" presId="urn:microsoft.com/office/officeart/2005/8/layout/list1"/>
    <dgm:cxn modelId="{ED226237-7018-4C1D-AEE2-F46B891D3C7B}" srcId="{46961960-277C-4A61-8307-1855D94445D2}" destId="{1CECEDDA-E585-4E9B-B415-1DC2B8D39E7E}" srcOrd="1" destOrd="0" parTransId="{6FA95C4B-29B7-497E-81F0-77C804C45037}" sibTransId="{2BD073E5-98EE-49A9-827A-1DA80E2E1B52}"/>
    <dgm:cxn modelId="{5D89D23E-0E52-4D4F-B547-BFF1713C7E10}" type="presOf" srcId="{E6F757FE-2C12-4168-9575-FF6DD0D97F10}" destId="{2E2AC67C-FF7B-4885-B5BF-608CEDBA685F}" srcOrd="1" destOrd="0" presId="urn:microsoft.com/office/officeart/2005/8/layout/list1"/>
    <dgm:cxn modelId="{A0FB055C-60E4-4E1D-917E-52041AA25A48}" srcId="{1CECEDDA-E585-4E9B-B415-1DC2B8D39E7E}" destId="{F669D24B-B462-4646-B86F-AD2C34DDAA90}" srcOrd="0" destOrd="0" parTransId="{A533034F-953E-4BD0-BAC2-885A37DC4E34}" sibTransId="{506B9A1E-D499-4BE3-BFD7-A066D55922D6}"/>
    <dgm:cxn modelId="{338D0458-9DE9-4C23-8414-212E0920885E}" srcId="{E6F757FE-2C12-4168-9575-FF6DD0D97F10}" destId="{BF5EC3E4-4E4C-4AE5-A46F-973F7F3364BF}" srcOrd="1" destOrd="0" parTransId="{D02D7794-D750-4077-B123-965B2A5AC53B}" sibTransId="{17927480-BE54-41B4-A7DD-9342F4F91475}"/>
    <dgm:cxn modelId="{4CD2E77B-52CF-4F02-9D08-13211629F368}" type="presOf" srcId="{1CECEDDA-E585-4E9B-B415-1DC2B8D39E7E}" destId="{6FA50CDD-20FE-4B72-AA1A-AC1F8D78EC31}" srcOrd="1" destOrd="0" presId="urn:microsoft.com/office/officeart/2005/8/layout/list1"/>
    <dgm:cxn modelId="{25D6CE7C-7A60-466B-8063-CC3D5971E859}" srcId="{E6F757FE-2C12-4168-9575-FF6DD0D97F10}" destId="{95170886-5B2F-4B95-BF5E-6C8A05AE8221}" srcOrd="0" destOrd="0" parTransId="{1885D79F-0096-41A1-BEF8-226720663243}" sibTransId="{4A28234B-25E7-4CDF-89B5-C140E31B1B2C}"/>
    <dgm:cxn modelId="{183C85BE-4794-4A34-A5B8-9DCA39EAA6AE}" srcId="{46961960-277C-4A61-8307-1855D94445D2}" destId="{E6F757FE-2C12-4168-9575-FF6DD0D97F10}" srcOrd="0" destOrd="0" parTransId="{A14B8289-065A-469F-A1C8-83FE29E0AE69}" sibTransId="{5D847E10-DD2D-42B3-8C2D-5DE5A6B52CB7}"/>
    <dgm:cxn modelId="{68444BC0-4795-47EA-95A3-F23D4F549270}" type="presOf" srcId="{F669D24B-B462-4646-B86F-AD2C34DDAA90}" destId="{250FA0E8-BC30-4635-9485-2299DCDA1B20}" srcOrd="0" destOrd="0" presId="urn:microsoft.com/office/officeart/2005/8/layout/list1"/>
    <dgm:cxn modelId="{90AB4DE6-C7D1-4569-A3D9-B4405BACE33F}" type="presOf" srcId="{1CECEDDA-E585-4E9B-B415-1DC2B8D39E7E}" destId="{8431B60B-93DB-4C68-9678-2F64582D0E84}" srcOrd="0" destOrd="0" presId="urn:microsoft.com/office/officeart/2005/8/layout/list1"/>
    <dgm:cxn modelId="{CA27CEE9-B585-4D1A-9F30-5031806B14DE}" type="presOf" srcId="{95170886-5B2F-4B95-BF5E-6C8A05AE8221}" destId="{C274031D-F33D-4A63-B600-F9DBF5ABEE2C}" srcOrd="0" destOrd="0" presId="urn:microsoft.com/office/officeart/2005/8/layout/list1"/>
    <dgm:cxn modelId="{4E75D4EA-9EE7-42CD-B90E-20124111ECCD}" type="presOf" srcId="{BF5EC3E4-4E4C-4AE5-A46F-973F7F3364BF}" destId="{C274031D-F33D-4A63-B600-F9DBF5ABEE2C}" srcOrd="0" destOrd="1" presId="urn:microsoft.com/office/officeart/2005/8/layout/list1"/>
    <dgm:cxn modelId="{20E88FFC-E5E0-40FA-B977-C113890BDD3E}" type="presParOf" srcId="{B3878B57-214A-4B31-82D0-85DDD0B53255}" destId="{EF42BD59-DB6A-4981-AE51-4E666D5BCD68}" srcOrd="0" destOrd="0" presId="urn:microsoft.com/office/officeart/2005/8/layout/list1"/>
    <dgm:cxn modelId="{9AB6758F-DDA0-4434-8F25-602517B809C6}" type="presParOf" srcId="{EF42BD59-DB6A-4981-AE51-4E666D5BCD68}" destId="{E6751A67-3BB7-4BF9-9889-D71652E5E9AE}" srcOrd="0" destOrd="0" presId="urn:microsoft.com/office/officeart/2005/8/layout/list1"/>
    <dgm:cxn modelId="{AE1D5994-3B32-46CA-AA19-37E0F094CAA5}" type="presParOf" srcId="{EF42BD59-DB6A-4981-AE51-4E666D5BCD68}" destId="{2E2AC67C-FF7B-4885-B5BF-608CEDBA685F}" srcOrd="1" destOrd="0" presId="urn:microsoft.com/office/officeart/2005/8/layout/list1"/>
    <dgm:cxn modelId="{6EC91093-98E1-41F1-8DD4-01C226570BB4}" type="presParOf" srcId="{B3878B57-214A-4B31-82D0-85DDD0B53255}" destId="{04D7663C-272E-4CC7-8AD6-59C60DF38B56}" srcOrd="1" destOrd="0" presId="urn:microsoft.com/office/officeart/2005/8/layout/list1"/>
    <dgm:cxn modelId="{276B4CE0-FDC8-408D-84BD-AA174C54B637}" type="presParOf" srcId="{B3878B57-214A-4B31-82D0-85DDD0B53255}" destId="{C274031D-F33D-4A63-B600-F9DBF5ABEE2C}" srcOrd="2" destOrd="0" presId="urn:microsoft.com/office/officeart/2005/8/layout/list1"/>
    <dgm:cxn modelId="{9641BABD-DDC5-4CCD-8122-00EE01613A3F}" type="presParOf" srcId="{B3878B57-214A-4B31-82D0-85DDD0B53255}" destId="{CB9636C4-CB50-456E-AC20-7D6D49422D4C}" srcOrd="3" destOrd="0" presId="urn:microsoft.com/office/officeart/2005/8/layout/list1"/>
    <dgm:cxn modelId="{5067E1EF-25C7-490F-9E9E-4F4B62BCE6DE}" type="presParOf" srcId="{B3878B57-214A-4B31-82D0-85DDD0B53255}" destId="{E4569DD0-A4C3-427E-8CCD-2F7E67DA2988}" srcOrd="4" destOrd="0" presId="urn:microsoft.com/office/officeart/2005/8/layout/list1"/>
    <dgm:cxn modelId="{E5201695-4C32-4A8F-968B-D054EDE14D24}" type="presParOf" srcId="{E4569DD0-A4C3-427E-8CCD-2F7E67DA2988}" destId="{8431B60B-93DB-4C68-9678-2F64582D0E84}" srcOrd="0" destOrd="0" presId="urn:microsoft.com/office/officeart/2005/8/layout/list1"/>
    <dgm:cxn modelId="{B03BFA51-453D-4829-A808-CD24B02A222E}" type="presParOf" srcId="{E4569DD0-A4C3-427E-8CCD-2F7E67DA2988}" destId="{6FA50CDD-20FE-4B72-AA1A-AC1F8D78EC31}" srcOrd="1" destOrd="0" presId="urn:microsoft.com/office/officeart/2005/8/layout/list1"/>
    <dgm:cxn modelId="{54A24F31-C4ED-4D1C-BE50-F42F3394CA60}" type="presParOf" srcId="{B3878B57-214A-4B31-82D0-85DDD0B53255}" destId="{6AB2B46D-0CF9-40B3-8BE5-CEC05CBE2769}" srcOrd="5" destOrd="0" presId="urn:microsoft.com/office/officeart/2005/8/layout/list1"/>
    <dgm:cxn modelId="{BCFDFC88-FC7A-499F-935C-7200FC5BBA72}" type="presParOf" srcId="{B3878B57-214A-4B31-82D0-85DDD0B53255}" destId="{250FA0E8-BC30-4635-9485-2299DCDA1B2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54EE28-341D-4E32-8CF1-8A708ACAE47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26F39A-22E7-48FE-858B-F0006137C036}">
      <dgm:prSet/>
      <dgm:spPr/>
      <dgm:t>
        <a:bodyPr/>
        <a:lstStyle/>
        <a:p>
          <a:pPr>
            <a:lnSpc>
              <a:spcPct val="100000"/>
            </a:lnSpc>
            <a:defRPr b="1"/>
          </a:pPr>
          <a:r>
            <a:rPr lang="tr-TR" b="1" dirty="0" err="1"/>
            <a:t>Prototyping</a:t>
          </a:r>
          <a:endParaRPr lang="en-US" dirty="0"/>
        </a:p>
      </dgm:t>
    </dgm:pt>
    <dgm:pt modelId="{B127B92B-B670-49AC-A36B-4830CFEDA1F5}" type="parTrans" cxnId="{DB91B3FF-B768-4F06-A388-DE24A1004BAF}">
      <dgm:prSet/>
      <dgm:spPr/>
      <dgm:t>
        <a:bodyPr/>
        <a:lstStyle/>
        <a:p>
          <a:endParaRPr lang="en-US"/>
        </a:p>
      </dgm:t>
    </dgm:pt>
    <dgm:pt modelId="{3EA19023-F762-492A-A7A3-9C9CDDFDC101}" type="sibTrans" cxnId="{DB91B3FF-B768-4F06-A388-DE24A1004BAF}">
      <dgm:prSet/>
      <dgm:spPr/>
      <dgm:t>
        <a:bodyPr/>
        <a:lstStyle/>
        <a:p>
          <a:endParaRPr lang="en-US"/>
        </a:p>
      </dgm:t>
    </dgm:pt>
    <dgm:pt modelId="{CEAE0B02-C115-4207-A91F-3B66B1A4AD52}">
      <dgm:prSet/>
      <dgm:spPr/>
      <dgm:t>
        <a:bodyPr/>
        <a:lstStyle/>
        <a:p>
          <a:pPr>
            <a:lnSpc>
              <a:spcPct val="100000"/>
            </a:lnSpc>
          </a:pPr>
          <a:r>
            <a:rPr lang="en-US" dirty="0"/>
            <a:t>RAD basically relies on developing the first system prototype that reveals user requirements and will be the main starting point for the development of the entire system. The aim is to prepare a version that is lightweight in terms of features but can be finished as days in a very short time if possible.</a:t>
          </a:r>
        </a:p>
      </dgm:t>
    </dgm:pt>
    <dgm:pt modelId="{EC4E78C8-1FBB-4388-9EDA-96B25D17984C}" type="parTrans" cxnId="{3E2BD191-F90C-4CC8-AC86-70532F55251E}">
      <dgm:prSet/>
      <dgm:spPr/>
      <dgm:t>
        <a:bodyPr/>
        <a:lstStyle/>
        <a:p>
          <a:endParaRPr lang="en-US"/>
        </a:p>
      </dgm:t>
    </dgm:pt>
    <dgm:pt modelId="{14FA4314-816F-4AED-BC85-996ADF26A540}" type="sibTrans" cxnId="{3E2BD191-F90C-4CC8-AC86-70532F55251E}">
      <dgm:prSet/>
      <dgm:spPr/>
      <dgm:t>
        <a:bodyPr/>
        <a:lstStyle/>
        <a:p>
          <a:endParaRPr lang="en-US"/>
        </a:p>
      </dgm:t>
    </dgm:pt>
    <dgm:pt modelId="{7C5BE352-4F1E-4A5F-B756-F7FF6E68BA39}">
      <dgm:prSet/>
      <dgm:spPr/>
      <dgm:t>
        <a:bodyPr/>
        <a:lstStyle/>
        <a:p>
          <a:pPr>
            <a:lnSpc>
              <a:spcPct val="100000"/>
            </a:lnSpc>
            <a:defRPr b="1"/>
          </a:pPr>
          <a:r>
            <a:rPr lang="tr-TR" b="1" dirty="0" err="1"/>
            <a:t>Iterative</a:t>
          </a:r>
          <a:r>
            <a:rPr lang="tr-TR" b="1" dirty="0"/>
            <a:t> Development</a:t>
          </a:r>
          <a:endParaRPr lang="en-US" dirty="0"/>
        </a:p>
      </dgm:t>
    </dgm:pt>
    <dgm:pt modelId="{27CAC750-E479-4458-94DF-53C212EE5615}" type="parTrans" cxnId="{E63E5A9C-DCC5-4CB0-A238-1EF085937561}">
      <dgm:prSet/>
      <dgm:spPr/>
      <dgm:t>
        <a:bodyPr/>
        <a:lstStyle/>
        <a:p>
          <a:endParaRPr lang="en-US"/>
        </a:p>
      </dgm:t>
    </dgm:pt>
    <dgm:pt modelId="{A295CD7A-1811-4999-BF45-AB6D2A0D7126}" type="sibTrans" cxnId="{E63E5A9C-DCC5-4CB0-A238-1EF085937561}">
      <dgm:prSet/>
      <dgm:spPr/>
      <dgm:t>
        <a:bodyPr/>
        <a:lstStyle/>
        <a:p>
          <a:endParaRPr lang="en-US"/>
        </a:p>
      </dgm:t>
    </dgm:pt>
    <dgm:pt modelId="{6042A440-A17F-45AE-A9CE-9E3536001D1E}">
      <dgm:prSet/>
      <dgm:spPr/>
      <dgm:t>
        <a:bodyPr/>
        <a:lstStyle/>
        <a:p>
          <a:pPr>
            <a:lnSpc>
              <a:spcPct val="100000"/>
            </a:lnSpc>
          </a:pPr>
          <a:r>
            <a:rPr lang="en-US" dirty="0"/>
            <a:t>Iterative development means increasing the qualities of the system as the versions progress over the small development periods. Each version is reviewed with the customer to determine the requirements for the next version.</a:t>
          </a:r>
        </a:p>
      </dgm:t>
    </dgm:pt>
    <dgm:pt modelId="{0B4C6F5C-8185-4190-8250-8E7715F29CD2}" type="parTrans" cxnId="{61E0BDF6-907D-415E-8120-87176149FC8A}">
      <dgm:prSet/>
      <dgm:spPr/>
      <dgm:t>
        <a:bodyPr/>
        <a:lstStyle/>
        <a:p>
          <a:endParaRPr lang="en-US"/>
        </a:p>
      </dgm:t>
    </dgm:pt>
    <dgm:pt modelId="{132A41AB-0D62-4967-99CC-6912AC8AC115}" type="sibTrans" cxnId="{61E0BDF6-907D-415E-8120-87176149FC8A}">
      <dgm:prSet/>
      <dgm:spPr/>
      <dgm:t>
        <a:bodyPr/>
        <a:lstStyle/>
        <a:p>
          <a:endParaRPr lang="en-US"/>
        </a:p>
      </dgm:t>
    </dgm:pt>
    <dgm:pt modelId="{D50BCA72-C949-4DEA-8F2D-DD3022682415}">
      <dgm:prSet/>
      <dgm:spPr/>
      <dgm:t>
        <a:bodyPr/>
        <a:lstStyle/>
        <a:p>
          <a:pPr>
            <a:lnSpc>
              <a:spcPct val="100000"/>
            </a:lnSpc>
            <a:defRPr b="1"/>
          </a:pPr>
          <a:r>
            <a:rPr lang="tr-TR" b="1" i="0" dirty="0" err="1"/>
            <a:t>Version</a:t>
          </a:r>
          <a:r>
            <a:rPr lang="tr-TR" b="1" i="0" dirty="0"/>
            <a:t> Planning</a:t>
          </a:r>
          <a:endParaRPr lang="en-US" dirty="0"/>
        </a:p>
      </dgm:t>
    </dgm:pt>
    <dgm:pt modelId="{62627152-DA10-428F-9C32-CE8B22C8144F}" type="parTrans" cxnId="{CD72B24A-16B9-4F2E-8B7E-7C51FADBAF2B}">
      <dgm:prSet/>
      <dgm:spPr/>
      <dgm:t>
        <a:bodyPr/>
        <a:lstStyle/>
        <a:p>
          <a:endParaRPr lang="tr-TR"/>
        </a:p>
      </dgm:t>
    </dgm:pt>
    <dgm:pt modelId="{F501EC32-4498-4F46-B11C-A54FF61B642A}" type="sibTrans" cxnId="{CD72B24A-16B9-4F2E-8B7E-7C51FADBAF2B}">
      <dgm:prSet/>
      <dgm:spPr/>
      <dgm:t>
        <a:bodyPr/>
        <a:lstStyle/>
        <a:p>
          <a:endParaRPr lang="tr-TR"/>
        </a:p>
      </dgm:t>
    </dgm:pt>
    <dgm:pt modelId="{DA9AB7BD-F5AD-4418-8BC1-22FA65E91230}">
      <dgm:prSet/>
      <dgm:spPr/>
      <dgm:t>
        <a:bodyPr/>
        <a:lstStyle/>
        <a:p>
          <a:pPr>
            <a:lnSpc>
              <a:spcPct val="100000"/>
            </a:lnSpc>
          </a:pPr>
          <a:r>
            <a:rPr lang="en-US" b="0" i="0" dirty="0"/>
            <a:t>Version planning is the process of postponing some features to be realized in future versions in order to be able to release the version being studied on time.</a:t>
          </a:r>
          <a:endParaRPr lang="en-US" dirty="0"/>
        </a:p>
      </dgm:t>
    </dgm:pt>
    <dgm:pt modelId="{933DEBB9-1B51-42B5-AE85-B4337378AE6D}" type="parTrans" cxnId="{BEA97CF1-7EB0-4AAF-8B3F-D0B5B9D4714F}">
      <dgm:prSet/>
      <dgm:spPr/>
      <dgm:t>
        <a:bodyPr/>
        <a:lstStyle/>
        <a:p>
          <a:endParaRPr lang="tr-TR"/>
        </a:p>
      </dgm:t>
    </dgm:pt>
    <dgm:pt modelId="{8C0ED938-8FC8-4B15-88D6-C90D57768D78}" type="sibTrans" cxnId="{BEA97CF1-7EB0-4AAF-8B3F-D0B5B9D4714F}">
      <dgm:prSet/>
      <dgm:spPr/>
      <dgm:t>
        <a:bodyPr/>
        <a:lstStyle/>
        <a:p>
          <a:endParaRPr lang="tr-TR"/>
        </a:p>
      </dgm:t>
    </dgm:pt>
    <dgm:pt modelId="{A1F2CA82-A148-44C5-9BBF-42A03D2A5A77}">
      <dgm:prSet/>
      <dgm:spPr/>
      <dgm:t>
        <a:bodyPr/>
        <a:lstStyle/>
        <a:p>
          <a:pPr>
            <a:lnSpc>
              <a:spcPct val="100000"/>
            </a:lnSpc>
            <a:defRPr b="1"/>
          </a:pPr>
          <a:r>
            <a:rPr lang="tr-TR" b="1" i="0" dirty="0"/>
            <a:t>Team </a:t>
          </a:r>
          <a:r>
            <a:rPr lang="tr-TR" b="1" i="0" dirty="0" err="1"/>
            <a:t>Members</a:t>
          </a:r>
          <a:endParaRPr lang="en-US" dirty="0"/>
        </a:p>
      </dgm:t>
    </dgm:pt>
    <dgm:pt modelId="{A5ED0A5A-8111-460B-A46A-8687284DFCAA}" type="parTrans" cxnId="{B6F79172-72BF-487A-B6B1-6DFD93D6B820}">
      <dgm:prSet/>
      <dgm:spPr/>
      <dgm:t>
        <a:bodyPr/>
        <a:lstStyle/>
        <a:p>
          <a:endParaRPr lang="tr-TR"/>
        </a:p>
      </dgm:t>
    </dgm:pt>
    <dgm:pt modelId="{D0B74052-8FEF-42C5-B0DE-F8F27AED5A23}" type="sibTrans" cxnId="{B6F79172-72BF-487A-B6B1-6DFD93D6B820}">
      <dgm:prSet/>
      <dgm:spPr/>
      <dgm:t>
        <a:bodyPr/>
        <a:lstStyle/>
        <a:p>
          <a:endParaRPr lang="tr-TR"/>
        </a:p>
      </dgm:t>
    </dgm:pt>
    <dgm:pt modelId="{5721F921-148D-43FA-B853-ACCB717D71BB}">
      <dgm:prSet/>
      <dgm:spPr/>
      <dgm:t>
        <a:bodyPr/>
        <a:lstStyle/>
        <a:p>
          <a:pPr>
            <a:lnSpc>
              <a:spcPct val="100000"/>
            </a:lnSpc>
          </a:pPr>
          <a:r>
            <a:rPr lang="en-US" b="0" i="0" dirty="0"/>
            <a:t>RAD methodology; recommends working with small teams of experienced, versatile, highly motivated staff who can play different roles.</a:t>
          </a:r>
          <a:endParaRPr lang="en-US" dirty="0"/>
        </a:p>
      </dgm:t>
    </dgm:pt>
    <dgm:pt modelId="{0120C002-9AEF-4B60-AB98-F6C958DB653E}" type="parTrans" cxnId="{92B5FE3A-E45C-48CB-844F-0C3922D7ED73}">
      <dgm:prSet/>
      <dgm:spPr/>
      <dgm:t>
        <a:bodyPr/>
        <a:lstStyle/>
        <a:p>
          <a:endParaRPr lang="tr-TR"/>
        </a:p>
      </dgm:t>
    </dgm:pt>
    <dgm:pt modelId="{7285EC98-CF2F-401E-ABA2-11959CFE4383}" type="sibTrans" cxnId="{92B5FE3A-E45C-48CB-844F-0C3922D7ED73}">
      <dgm:prSet/>
      <dgm:spPr/>
      <dgm:t>
        <a:bodyPr/>
        <a:lstStyle/>
        <a:p>
          <a:endParaRPr lang="tr-TR"/>
        </a:p>
      </dgm:t>
    </dgm:pt>
    <dgm:pt modelId="{A927EE02-957C-40BC-B14E-1C2648534DE9}">
      <dgm:prSet/>
      <dgm:spPr/>
      <dgm:t>
        <a:bodyPr/>
        <a:lstStyle/>
        <a:p>
          <a:pPr>
            <a:lnSpc>
              <a:spcPct val="100000"/>
            </a:lnSpc>
            <a:defRPr b="1"/>
          </a:pPr>
          <a:r>
            <a:rPr lang="tr-TR" b="1" i="0" dirty="0"/>
            <a:t>Management </a:t>
          </a:r>
          <a:r>
            <a:rPr lang="tr-TR" b="1" i="0" dirty="0" err="1"/>
            <a:t>Approach</a:t>
          </a:r>
          <a:endParaRPr lang="en-US" dirty="0"/>
        </a:p>
      </dgm:t>
    </dgm:pt>
    <dgm:pt modelId="{47CD42BF-200C-44C6-BECD-C88E44484EEC}" type="parTrans" cxnId="{EF68BF37-ED24-4898-AF85-A31582F0D7B9}">
      <dgm:prSet/>
      <dgm:spPr/>
      <dgm:t>
        <a:bodyPr/>
        <a:lstStyle/>
        <a:p>
          <a:endParaRPr lang="tr-TR"/>
        </a:p>
      </dgm:t>
    </dgm:pt>
    <dgm:pt modelId="{58C26805-25FA-403D-AA82-85B35282EEF4}" type="sibTrans" cxnId="{EF68BF37-ED24-4898-AF85-A31582F0D7B9}">
      <dgm:prSet/>
      <dgm:spPr/>
      <dgm:t>
        <a:bodyPr/>
        <a:lstStyle/>
        <a:p>
          <a:endParaRPr lang="tr-TR"/>
        </a:p>
      </dgm:t>
    </dgm:pt>
    <dgm:pt modelId="{28B83103-2188-47D7-BA8A-5CC7ADF8395C}">
      <dgm:prSet/>
      <dgm:spPr/>
      <dgm:t>
        <a:bodyPr/>
        <a:lstStyle/>
        <a:p>
          <a:pPr>
            <a:lnSpc>
              <a:spcPct val="100000"/>
            </a:lnSpc>
          </a:pPr>
          <a:r>
            <a:rPr lang="en-US" b="0" i="0" dirty="0"/>
            <a:t>An active and internal management approach is vital for reducing the risks that lead to prolonged development processes, customer misunderstandings, and reducing time limits.</a:t>
          </a:r>
          <a:endParaRPr lang="en-US" dirty="0"/>
        </a:p>
      </dgm:t>
    </dgm:pt>
    <dgm:pt modelId="{54A70DF2-0D40-4763-ADFB-E3651A3FADD2}" type="parTrans" cxnId="{480F9EAA-41A1-4275-A3E9-5123ADC8B044}">
      <dgm:prSet/>
      <dgm:spPr/>
      <dgm:t>
        <a:bodyPr/>
        <a:lstStyle/>
        <a:p>
          <a:endParaRPr lang="tr-TR"/>
        </a:p>
      </dgm:t>
    </dgm:pt>
    <dgm:pt modelId="{487A5451-C525-4C5D-B9F0-D805048E46C4}" type="sibTrans" cxnId="{480F9EAA-41A1-4275-A3E9-5123ADC8B044}">
      <dgm:prSet/>
      <dgm:spPr/>
      <dgm:t>
        <a:bodyPr/>
        <a:lstStyle/>
        <a:p>
          <a:endParaRPr lang="tr-TR"/>
        </a:p>
      </dgm:t>
    </dgm:pt>
    <dgm:pt modelId="{458B056F-7C88-4F29-A84B-1450837B387B}" type="pres">
      <dgm:prSet presAssocID="{1054EE28-341D-4E32-8CF1-8A708ACAE472}" presName="root" presStyleCnt="0">
        <dgm:presLayoutVars>
          <dgm:dir/>
          <dgm:resizeHandles val="exact"/>
        </dgm:presLayoutVars>
      </dgm:prSet>
      <dgm:spPr/>
    </dgm:pt>
    <dgm:pt modelId="{A5241E67-5826-4BA0-ABE6-F981E00F5A5A}" type="pres">
      <dgm:prSet presAssocID="{2126F39A-22E7-48FE-858B-F0006137C036}" presName="compNode" presStyleCnt="0"/>
      <dgm:spPr/>
    </dgm:pt>
    <dgm:pt modelId="{69FE2E94-CA92-4F23-A64A-526E5D4D4AAE}" type="pres">
      <dgm:prSet presAssocID="{2126F39A-22E7-48FE-858B-F0006137C0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4EBD7542-9E03-4BAA-9CC7-142D99890C4E}" type="pres">
      <dgm:prSet presAssocID="{2126F39A-22E7-48FE-858B-F0006137C036}" presName="iconSpace" presStyleCnt="0"/>
      <dgm:spPr/>
    </dgm:pt>
    <dgm:pt modelId="{DEF11D87-AE94-4BF8-82C5-BCBFBF87A806}" type="pres">
      <dgm:prSet presAssocID="{2126F39A-22E7-48FE-858B-F0006137C036}" presName="parTx" presStyleLbl="revTx" presStyleIdx="0" presStyleCnt="10">
        <dgm:presLayoutVars>
          <dgm:chMax val="0"/>
          <dgm:chPref val="0"/>
        </dgm:presLayoutVars>
      </dgm:prSet>
      <dgm:spPr/>
    </dgm:pt>
    <dgm:pt modelId="{EA7B2D30-6B54-496A-B51D-AA57BEFECD0C}" type="pres">
      <dgm:prSet presAssocID="{2126F39A-22E7-48FE-858B-F0006137C036}" presName="txSpace" presStyleCnt="0"/>
      <dgm:spPr/>
    </dgm:pt>
    <dgm:pt modelId="{8A548D94-A33E-4F0D-86C9-4576FF96ACAC}" type="pres">
      <dgm:prSet presAssocID="{2126F39A-22E7-48FE-858B-F0006137C036}" presName="desTx" presStyleLbl="revTx" presStyleIdx="1" presStyleCnt="10">
        <dgm:presLayoutVars/>
      </dgm:prSet>
      <dgm:spPr/>
    </dgm:pt>
    <dgm:pt modelId="{87379F8E-B3CD-4FDB-AEDC-0B76710C0BB4}" type="pres">
      <dgm:prSet presAssocID="{3EA19023-F762-492A-A7A3-9C9CDDFDC101}" presName="sibTrans" presStyleCnt="0"/>
      <dgm:spPr/>
    </dgm:pt>
    <dgm:pt modelId="{BA4EA7D5-7FBB-489B-8539-09909647BEB4}" type="pres">
      <dgm:prSet presAssocID="{7C5BE352-4F1E-4A5F-B756-F7FF6E68BA39}" presName="compNode" presStyleCnt="0"/>
      <dgm:spPr/>
    </dgm:pt>
    <dgm:pt modelId="{A05020CD-833B-41A9-A527-61BC0E5337B0}" type="pres">
      <dgm:prSet presAssocID="{7C5BE352-4F1E-4A5F-B756-F7FF6E68BA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85372FA6-0BC0-4E07-8C2D-85A81A873840}" type="pres">
      <dgm:prSet presAssocID="{7C5BE352-4F1E-4A5F-B756-F7FF6E68BA39}" presName="iconSpace" presStyleCnt="0"/>
      <dgm:spPr/>
    </dgm:pt>
    <dgm:pt modelId="{2BEE612F-BCE7-46E2-9098-F18EF5DCE7B5}" type="pres">
      <dgm:prSet presAssocID="{7C5BE352-4F1E-4A5F-B756-F7FF6E68BA39}" presName="parTx" presStyleLbl="revTx" presStyleIdx="2" presStyleCnt="10">
        <dgm:presLayoutVars>
          <dgm:chMax val="0"/>
          <dgm:chPref val="0"/>
        </dgm:presLayoutVars>
      </dgm:prSet>
      <dgm:spPr/>
    </dgm:pt>
    <dgm:pt modelId="{375FD166-E23A-4D51-85E5-A1CE76EFDF35}" type="pres">
      <dgm:prSet presAssocID="{7C5BE352-4F1E-4A5F-B756-F7FF6E68BA39}" presName="txSpace" presStyleCnt="0"/>
      <dgm:spPr/>
    </dgm:pt>
    <dgm:pt modelId="{453EE09F-FB88-4ED4-AB50-001D37F6761F}" type="pres">
      <dgm:prSet presAssocID="{7C5BE352-4F1E-4A5F-B756-F7FF6E68BA39}" presName="desTx" presStyleLbl="revTx" presStyleIdx="3" presStyleCnt="10">
        <dgm:presLayoutVars/>
      </dgm:prSet>
      <dgm:spPr/>
    </dgm:pt>
    <dgm:pt modelId="{066028E7-BF0A-4932-8C56-2F4CAB7A88C0}" type="pres">
      <dgm:prSet presAssocID="{A295CD7A-1811-4999-BF45-AB6D2A0D7126}" presName="sibTrans" presStyleCnt="0"/>
      <dgm:spPr/>
    </dgm:pt>
    <dgm:pt modelId="{7E223352-7D31-4E6B-9FDB-51ABCC456EE6}" type="pres">
      <dgm:prSet presAssocID="{D50BCA72-C949-4DEA-8F2D-DD3022682415}" presName="compNode" presStyleCnt="0"/>
      <dgm:spPr/>
    </dgm:pt>
    <dgm:pt modelId="{CFAF849A-7817-4118-85C9-51DDF806C7A3}" type="pres">
      <dgm:prSet presAssocID="{D50BCA72-C949-4DEA-8F2D-DD30226824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F618E5D9-2ACD-446A-B42F-75B70E019FE9}" type="pres">
      <dgm:prSet presAssocID="{D50BCA72-C949-4DEA-8F2D-DD3022682415}" presName="iconSpace" presStyleCnt="0"/>
      <dgm:spPr/>
    </dgm:pt>
    <dgm:pt modelId="{EEC344A8-60A3-4667-82BC-1532DEA9AF5D}" type="pres">
      <dgm:prSet presAssocID="{D50BCA72-C949-4DEA-8F2D-DD3022682415}" presName="parTx" presStyleLbl="revTx" presStyleIdx="4" presStyleCnt="10">
        <dgm:presLayoutVars>
          <dgm:chMax val="0"/>
          <dgm:chPref val="0"/>
        </dgm:presLayoutVars>
      </dgm:prSet>
      <dgm:spPr/>
    </dgm:pt>
    <dgm:pt modelId="{171DF369-50E9-4865-BF79-9C5F0ED5668A}" type="pres">
      <dgm:prSet presAssocID="{D50BCA72-C949-4DEA-8F2D-DD3022682415}" presName="txSpace" presStyleCnt="0"/>
      <dgm:spPr/>
    </dgm:pt>
    <dgm:pt modelId="{06330E30-DAE9-40A1-B52F-1FC9F0F8F2AD}" type="pres">
      <dgm:prSet presAssocID="{D50BCA72-C949-4DEA-8F2D-DD3022682415}" presName="desTx" presStyleLbl="revTx" presStyleIdx="5" presStyleCnt="10">
        <dgm:presLayoutVars/>
      </dgm:prSet>
      <dgm:spPr/>
    </dgm:pt>
    <dgm:pt modelId="{6EFB23E2-106B-4746-87E2-A860F39BB311}" type="pres">
      <dgm:prSet presAssocID="{F501EC32-4498-4F46-B11C-A54FF61B642A}" presName="sibTrans" presStyleCnt="0"/>
      <dgm:spPr/>
    </dgm:pt>
    <dgm:pt modelId="{B84FD5F7-829F-489A-8B41-549675ACB188}" type="pres">
      <dgm:prSet presAssocID="{A1F2CA82-A148-44C5-9BBF-42A03D2A5A77}" presName="compNode" presStyleCnt="0"/>
      <dgm:spPr/>
    </dgm:pt>
    <dgm:pt modelId="{A5A6A2AD-24E6-4716-AC93-E4A821A65335}" type="pres">
      <dgm:prSet presAssocID="{A1F2CA82-A148-44C5-9BBF-42A03D2A5A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71E6A5C1-8BE9-41D9-9366-05A1845DFD38}" type="pres">
      <dgm:prSet presAssocID="{A1F2CA82-A148-44C5-9BBF-42A03D2A5A77}" presName="iconSpace" presStyleCnt="0"/>
      <dgm:spPr/>
    </dgm:pt>
    <dgm:pt modelId="{9A8B2530-3767-4355-B536-B26087A7863C}" type="pres">
      <dgm:prSet presAssocID="{A1F2CA82-A148-44C5-9BBF-42A03D2A5A77}" presName="parTx" presStyleLbl="revTx" presStyleIdx="6" presStyleCnt="10">
        <dgm:presLayoutVars>
          <dgm:chMax val="0"/>
          <dgm:chPref val="0"/>
        </dgm:presLayoutVars>
      </dgm:prSet>
      <dgm:spPr/>
    </dgm:pt>
    <dgm:pt modelId="{5DD05B96-C618-4052-944F-8BF65672BB97}" type="pres">
      <dgm:prSet presAssocID="{A1F2CA82-A148-44C5-9BBF-42A03D2A5A77}" presName="txSpace" presStyleCnt="0"/>
      <dgm:spPr/>
    </dgm:pt>
    <dgm:pt modelId="{129DCF62-0086-46E1-86B1-D4625EE74EB4}" type="pres">
      <dgm:prSet presAssocID="{A1F2CA82-A148-44C5-9BBF-42A03D2A5A77}" presName="desTx" presStyleLbl="revTx" presStyleIdx="7" presStyleCnt="10">
        <dgm:presLayoutVars/>
      </dgm:prSet>
      <dgm:spPr/>
    </dgm:pt>
    <dgm:pt modelId="{C6F08E0F-7D9B-4029-BD50-8110B6236D6D}" type="pres">
      <dgm:prSet presAssocID="{D0B74052-8FEF-42C5-B0DE-F8F27AED5A23}" presName="sibTrans" presStyleCnt="0"/>
      <dgm:spPr/>
    </dgm:pt>
    <dgm:pt modelId="{CFDAC3BB-F882-4B52-B4C4-563960BCBBC1}" type="pres">
      <dgm:prSet presAssocID="{A927EE02-957C-40BC-B14E-1C2648534DE9}" presName="compNode" presStyleCnt="0"/>
      <dgm:spPr/>
    </dgm:pt>
    <dgm:pt modelId="{646F12A4-3E07-4B27-93B7-0D7352A18DAF}" type="pres">
      <dgm:prSet presAssocID="{A927EE02-957C-40BC-B14E-1C2648534D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42391435-2DE3-4CA3-A2AE-6E14446CEA0C}" type="pres">
      <dgm:prSet presAssocID="{A927EE02-957C-40BC-B14E-1C2648534DE9}" presName="iconSpace" presStyleCnt="0"/>
      <dgm:spPr/>
    </dgm:pt>
    <dgm:pt modelId="{68B35502-8550-4D90-9EFC-50ABC541C59B}" type="pres">
      <dgm:prSet presAssocID="{A927EE02-957C-40BC-B14E-1C2648534DE9}" presName="parTx" presStyleLbl="revTx" presStyleIdx="8" presStyleCnt="10">
        <dgm:presLayoutVars>
          <dgm:chMax val="0"/>
          <dgm:chPref val="0"/>
        </dgm:presLayoutVars>
      </dgm:prSet>
      <dgm:spPr/>
    </dgm:pt>
    <dgm:pt modelId="{A57FC6DE-43F4-4E96-8C12-330C0EEC96E6}" type="pres">
      <dgm:prSet presAssocID="{A927EE02-957C-40BC-B14E-1C2648534DE9}" presName="txSpace" presStyleCnt="0"/>
      <dgm:spPr/>
    </dgm:pt>
    <dgm:pt modelId="{851E154E-5F63-4A3D-AD36-4D49E6A1738F}" type="pres">
      <dgm:prSet presAssocID="{A927EE02-957C-40BC-B14E-1C2648534DE9}" presName="desTx" presStyleLbl="revTx" presStyleIdx="9" presStyleCnt="10">
        <dgm:presLayoutVars/>
      </dgm:prSet>
      <dgm:spPr/>
    </dgm:pt>
  </dgm:ptLst>
  <dgm:cxnLst>
    <dgm:cxn modelId="{6DB2C002-6C03-4CFF-9CC7-101B9CF4C1C1}" type="presOf" srcId="{28B83103-2188-47D7-BA8A-5CC7ADF8395C}" destId="{851E154E-5F63-4A3D-AD36-4D49E6A1738F}" srcOrd="0" destOrd="0" presId="urn:microsoft.com/office/officeart/2018/2/layout/IconLabelDescriptionList"/>
    <dgm:cxn modelId="{FB0BB210-247B-44E6-AFEC-C28F9A7ADDA7}" type="presOf" srcId="{D50BCA72-C949-4DEA-8F2D-DD3022682415}" destId="{EEC344A8-60A3-4667-82BC-1532DEA9AF5D}" srcOrd="0" destOrd="0" presId="urn:microsoft.com/office/officeart/2018/2/layout/IconLabelDescriptionList"/>
    <dgm:cxn modelId="{FFB5EB27-125F-4451-8864-95C61D6D5BFD}" type="presOf" srcId="{CEAE0B02-C115-4207-A91F-3B66B1A4AD52}" destId="{8A548D94-A33E-4F0D-86C9-4576FF96ACAC}" srcOrd="0" destOrd="0" presId="urn:microsoft.com/office/officeart/2018/2/layout/IconLabelDescriptionList"/>
    <dgm:cxn modelId="{79CDD42C-E9D2-4C3C-B4C0-F12F90B15FC6}" type="presOf" srcId="{6042A440-A17F-45AE-A9CE-9E3536001D1E}" destId="{453EE09F-FB88-4ED4-AB50-001D37F6761F}" srcOrd="0" destOrd="0" presId="urn:microsoft.com/office/officeart/2018/2/layout/IconLabelDescriptionList"/>
    <dgm:cxn modelId="{EF68BF37-ED24-4898-AF85-A31582F0D7B9}" srcId="{1054EE28-341D-4E32-8CF1-8A708ACAE472}" destId="{A927EE02-957C-40BC-B14E-1C2648534DE9}" srcOrd="4" destOrd="0" parTransId="{47CD42BF-200C-44C6-BECD-C88E44484EEC}" sibTransId="{58C26805-25FA-403D-AA82-85B35282EEF4}"/>
    <dgm:cxn modelId="{92B5FE3A-E45C-48CB-844F-0C3922D7ED73}" srcId="{A1F2CA82-A148-44C5-9BBF-42A03D2A5A77}" destId="{5721F921-148D-43FA-B853-ACCB717D71BB}" srcOrd="0" destOrd="0" parTransId="{0120C002-9AEF-4B60-AB98-F6C958DB653E}" sibTransId="{7285EC98-CF2F-401E-ABA2-11959CFE4383}"/>
    <dgm:cxn modelId="{5BBFDE62-9DBC-4162-854A-AB856530AEA8}" type="presOf" srcId="{1054EE28-341D-4E32-8CF1-8A708ACAE472}" destId="{458B056F-7C88-4F29-A84B-1450837B387B}" srcOrd="0" destOrd="0" presId="urn:microsoft.com/office/officeart/2018/2/layout/IconLabelDescriptionList"/>
    <dgm:cxn modelId="{946A9248-B069-4532-8FF7-1FF974CF54AE}" type="presOf" srcId="{7C5BE352-4F1E-4A5F-B756-F7FF6E68BA39}" destId="{2BEE612F-BCE7-46E2-9098-F18EF5DCE7B5}" srcOrd="0" destOrd="0" presId="urn:microsoft.com/office/officeart/2018/2/layout/IconLabelDescriptionList"/>
    <dgm:cxn modelId="{CD72B24A-16B9-4F2E-8B7E-7C51FADBAF2B}" srcId="{1054EE28-341D-4E32-8CF1-8A708ACAE472}" destId="{D50BCA72-C949-4DEA-8F2D-DD3022682415}" srcOrd="2" destOrd="0" parTransId="{62627152-DA10-428F-9C32-CE8B22C8144F}" sibTransId="{F501EC32-4498-4F46-B11C-A54FF61B642A}"/>
    <dgm:cxn modelId="{B6F79172-72BF-487A-B6B1-6DFD93D6B820}" srcId="{1054EE28-341D-4E32-8CF1-8A708ACAE472}" destId="{A1F2CA82-A148-44C5-9BBF-42A03D2A5A77}" srcOrd="3" destOrd="0" parTransId="{A5ED0A5A-8111-460B-A46A-8687284DFCAA}" sibTransId="{D0B74052-8FEF-42C5-B0DE-F8F27AED5A23}"/>
    <dgm:cxn modelId="{4AA32E58-3054-4BA5-A7FD-297518C3780F}" type="presOf" srcId="{A1F2CA82-A148-44C5-9BBF-42A03D2A5A77}" destId="{9A8B2530-3767-4355-B536-B26087A7863C}" srcOrd="0" destOrd="0" presId="urn:microsoft.com/office/officeart/2018/2/layout/IconLabelDescriptionList"/>
    <dgm:cxn modelId="{C44C2579-1078-4E51-B832-35264B9CB6D2}" type="presOf" srcId="{DA9AB7BD-F5AD-4418-8BC1-22FA65E91230}" destId="{06330E30-DAE9-40A1-B52F-1FC9F0F8F2AD}" srcOrd="0" destOrd="0" presId="urn:microsoft.com/office/officeart/2018/2/layout/IconLabelDescriptionList"/>
    <dgm:cxn modelId="{3E2BD191-F90C-4CC8-AC86-70532F55251E}" srcId="{2126F39A-22E7-48FE-858B-F0006137C036}" destId="{CEAE0B02-C115-4207-A91F-3B66B1A4AD52}" srcOrd="0" destOrd="0" parTransId="{EC4E78C8-1FBB-4388-9EDA-96B25D17984C}" sibTransId="{14FA4314-816F-4AED-BC85-996ADF26A540}"/>
    <dgm:cxn modelId="{E63E5A9C-DCC5-4CB0-A238-1EF085937561}" srcId="{1054EE28-341D-4E32-8CF1-8A708ACAE472}" destId="{7C5BE352-4F1E-4A5F-B756-F7FF6E68BA39}" srcOrd="1" destOrd="0" parTransId="{27CAC750-E479-4458-94DF-53C212EE5615}" sibTransId="{A295CD7A-1811-4999-BF45-AB6D2A0D7126}"/>
    <dgm:cxn modelId="{480F9EAA-41A1-4275-A3E9-5123ADC8B044}" srcId="{A927EE02-957C-40BC-B14E-1C2648534DE9}" destId="{28B83103-2188-47D7-BA8A-5CC7ADF8395C}" srcOrd="0" destOrd="0" parTransId="{54A70DF2-0D40-4763-ADFB-E3651A3FADD2}" sibTransId="{487A5451-C525-4C5D-B9F0-D805048E46C4}"/>
    <dgm:cxn modelId="{02E9DAAB-3F78-48E7-979E-CDB5AD963F2D}" type="presOf" srcId="{2126F39A-22E7-48FE-858B-F0006137C036}" destId="{DEF11D87-AE94-4BF8-82C5-BCBFBF87A806}" srcOrd="0" destOrd="0" presId="urn:microsoft.com/office/officeart/2018/2/layout/IconLabelDescriptionList"/>
    <dgm:cxn modelId="{A364D0E2-6B4F-489B-BDBB-A82550A77921}" type="presOf" srcId="{5721F921-148D-43FA-B853-ACCB717D71BB}" destId="{129DCF62-0086-46E1-86B1-D4625EE74EB4}" srcOrd="0" destOrd="0" presId="urn:microsoft.com/office/officeart/2018/2/layout/IconLabelDescriptionList"/>
    <dgm:cxn modelId="{A81CD0E8-2D74-4661-AF64-26ABAC4BD90E}" type="presOf" srcId="{A927EE02-957C-40BC-B14E-1C2648534DE9}" destId="{68B35502-8550-4D90-9EFC-50ABC541C59B}" srcOrd="0" destOrd="0" presId="urn:microsoft.com/office/officeart/2018/2/layout/IconLabelDescriptionList"/>
    <dgm:cxn modelId="{BEA97CF1-7EB0-4AAF-8B3F-D0B5B9D4714F}" srcId="{D50BCA72-C949-4DEA-8F2D-DD3022682415}" destId="{DA9AB7BD-F5AD-4418-8BC1-22FA65E91230}" srcOrd="0" destOrd="0" parTransId="{933DEBB9-1B51-42B5-AE85-B4337378AE6D}" sibTransId="{8C0ED938-8FC8-4B15-88D6-C90D57768D78}"/>
    <dgm:cxn modelId="{61E0BDF6-907D-415E-8120-87176149FC8A}" srcId="{7C5BE352-4F1E-4A5F-B756-F7FF6E68BA39}" destId="{6042A440-A17F-45AE-A9CE-9E3536001D1E}" srcOrd="0" destOrd="0" parTransId="{0B4C6F5C-8185-4190-8250-8E7715F29CD2}" sibTransId="{132A41AB-0D62-4967-99CC-6912AC8AC115}"/>
    <dgm:cxn modelId="{DB91B3FF-B768-4F06-A388-DE24A1004BAF}" srcId="{1054EE28-341D-4E32-8CF1-8A708ACAE472}" destId="{2126F39A-22E7-48FE-858B-F0006137C036}" srcOrd="0" destOrd="0" parTransId="{B127B92B-B670-49AC-A36B-4830CFEDA1F5}" sibTransId="{3EA19023-F762-492A-A7A3-9C9CDDFDC101}"/>
    <dgm:cxn modelId="{47B171B5-CDD7-454D-9894-C939E792BE48}" type="presParOf" srcId="{458B056F-7C88-4F29-A84B-1450837B387B}" destId="{A5241E67-5826-4BA0-ABE6-F981E00F5A5A}" srcOrd="0" destOrd="0" presId="urn:microsoft.com/office/officeart/2018/2/layout/IconLabelDescriptionList"/>
    <dgm:cxn modelId="{1F95402A-4A1C-4668-BCDA-DBD25E424A8F}" type="presParOf" srcId="{A5241E67-5826-4BA0-ABE6-F981E00F5A5A}" destId="{69FE2E94-CA92-4F23-A64A-526E5D4D4AAE}" srcOrd="0" destOrd="0" presId="urn:microsoft.com/office/officeart/2018/2/layout/IconLabelDescriptionList"/>
    <dgm:cxn modelId="{61CCE2D8-6D5F-48C5-A6E4-5C1B2E8AC66A}" type="presParOf" srcId="{A5241E67-5826-4BA0-ABE6-F981E00F5A5A}" destId="{4EBD7542-9E03-4BAA-9CC7-142D99890C4E}" srcOrd="1" destOrd="0" presId="urn:microsoft.com/office/officeart/2018/2/layout/IconLabelDescriptionList"/>
    <dgm:cxn modelId="{D9B14EE2-B58C-44BC-B09A-84D6E5C67962}" type="presParOf" srcId="{A5241E67-5826-4BA0-ABE6-F981E00F5A5A}" destId="{DEF11D87-AE94-4BF8-82C5-BCBFBF87A806}" srcOrd="2" destOrd="0" presId="urn:microsoft.com/office/officeart/2018/2/layout/IconLabelDescriptionList"/>
    <dgm:cxn modelId="{D716A5A1-499F-4D85-8D9B-0A043D095020}" type="presParOf" srcId="{A5241E67-5826-4BA0-ABE6-F981E00F5A5A}" destId="{EA7B2D30-6B54-496A-B51D-AA57BEFECD0C}" srcOrd="3" destOrd="0" presId="urn:microsoft.com/office/officeart/2018/2/layout/IconLabelDescriptionList"/>
    <dgm:cxn modelId="{8DABD70F-9138-4E99-B8D3-C95CBD2EE15D}" type="presParOf" srcId="{A5241E67-5826-4BA0-ABE6-F981E00F5A5A}" destId="{8A548D94-A33E-4F0D-86C9-4576FF96ACAC}" srcOrd="4" destOrd="0" presId="urn:microsoft.com/office/officeart/2018/2/layout/IconLabelDescriptionList"/>
    <dgm:cxn modelId="{82ECE7E9-F40F-4C6D-B11E-C22154A9D76A}" type="presParOf" srcId="{458B056F-7C88-4F29-A84B-1450837B387B}" destId="{87379F8E-B3CD-4FDB-AEDC-0B76710C0BB4}" srcOrd="1" destOrd="0" presId="urn:microsoft.com/office/officeart/2018/2/layout/IconLabelDescriptionList"/>
    <dgm:cxn modelId="{B8491791-D5A1-4E1E-A30A-0B82DB0664F3}" type="presParOf" srcId="{458B056F-7C88-4F29-A84B-1450837B387B}" destId="{BA4EA7D5-7FBB-489B-8539-09909647BEB4}" srcOrd="2" destOrd="0" presId="urn:microsoft.com/office/officeart/2018/2/layout/IconLabelDescriptionList"/>
    <dgm:cxn modelId="{FF109EC1-55EF-4DFE-B8B0-446D605C45CF}" type="presParOf" srcId="{BA4EA7D5-7FBB-489B-8539-09909647BEB4}" destId="{A05020CD-833B-41A9-A527-61BC0E5337B0}" srcOrd="0" destOrd="0" presId="urn:microsoft.com/office/officeart/2018/2/layout/IconLabelDescriptionList"/>
    <dgm:cxn modelId="{6AC9C3A0-2FF4-48EA-85D0-F7AFD455AC4E}" type="presParOf" srcId="{BA4EA7D5-7FBB-489B-8539-09909647BEB4}" destId="{85372FA6-0BC0-4E07-8C2D-85A81A873840}" srcOrd="1" destOrd="0" presId="urn:microsoft.com/office/officeart/2018/2/layout/IconLabelDescriptionList"/>
    <dgm:cxn modelId="{DB46480E-CD98-4AE6-984D-46076B160726}" type="presParOf" srcId="{BA4EA7D5-7FBB-489B-8539-09909647BEB4}" destId="{2BEE612F-BCE7-46E2-9098-F18EF5DCE7B5}" srcOrd="2" destOrd="0" presId="urn:microsoft.com/office/officeart/2018/2/layout/IconLabelDescriptionList"/>
    <dgm:cxn modelId="{A2EC99DF-4AE7-49A1-A3EE-473E1B1672C3}" type="presParOf" srcId="{BA4EA7D5-7FBB-489B-8539-09909647BEB4}" destId="{375FD166-E23A-4D51-85E5-A1CE76EFDF35}" srcOrd="3" destOrd="0" presId="urn:microsoft.com/office/officeart/2018/2/layout/IconLabelDescriptionList"/>
    <dgm:cxn modelId="{69DC2A91-C364-47CE-BF21-2FDA5946C688}" type="presParOf" srcId="{BA4EA7D5-7FBB-489B-8539-09909647BEB4}" destId="{453EE09F-FB88-4ED4-AB50-001D37F6761F}" srcOrd="4" destOrd="0" presId="urn:microsoft.com/office/officeart/2018/2/layout/IconLabelDescriptionList"/>
    <dgm:cxn modelId="{FD2DF07D-B385-4A4A-BD95-A99CCE4ABC21}" type="presParOf" srcId="{458B056F-7C88-4F29-A84B-1450837B387B}" destId="{066028E7-BF0A-4932-8C56-2F4CAB7A88C0}" srcOrd="3" destOrd="0" presId="urn:microsoft.com/office/officeart/2018/2/layout/IconLabelDescriptionList"/>
    <dgm:cxn modelId="{F70B63B1-839B-48D1-985C-FD1949BCDCE6}" type="presParOf" srcId="{458B056F-7C88-4F29-A84B-1450837B387B}" destId="{7E223352-7D31-4E6B-9FDB-51ABCC456EE6}" srcOrd="4" destOrd="0" presId="urn:microsoft.com/office/officeart/2018/2/layout/IconLabelDescriptionList"/>
    <dgm:cxn modelId="{E8C32043-8E24-40FE-9068-41DEC161DBFF}" type="presParOf" srcId="{7E223352-7D31-4E6B-9FDB-51ABCC456EE6}" destId="{CFAF849A-7817-4118-85C9-51DDF806C7A3}" srcOrd="0" destOrd="0" presId="urn:microsoft.com/office/officeart/2018/2/layout/IconLabelDescriptionList"/>
    <dgm:cxn modelId="{089DC536-6914-4FF4-AB50-6F89EFFDD8F8}" type="presParOf" srcId="{7E223352-7D31-4E6B-9FDB-51ABCC456EE6}" destId="{F618E5D9-2ACD-446A-B42F-75B70E019FE9}" srcOrd="1" destOrd="0" presId="urn:microsoft.com/office/officeart/2018/2/layout/IconLabelDescriptionList"/>
    <dgm:cxn modelId="{6CB99D49-55F4-405E-A9BA-8072AB8AFB90}" type="presParOf" srcId="{7E223352-7D31-4E6B-9FDB-51ABCC456EE6}" destId="{EEC344A8-60A3-4667-82BC-1532DEA9AF5D}" srcOrd="2" destOrd="0" presId="urn:microsoft.com/office/officeart/2018/2/layout/IconLabelDescriptionList"/>
    <dgm:cxn modelId="{F16B4DF5-F4D8-40B5-BB67-FCD91EE3B92E}" type="presParOf" srcId="{7E223352-7D31-4E6B-9FDB-51ABCC456EE6}" destId="{171DF369-50E9-4865-BF79-9C5F0ED5668A}" srcOrd="3" destOrd="0" presId="urn:microsoft.com/office/officeart/2018/2/layout/IconLabelDescriptionList"/>
    <dgm:cxn modelId="{253EEF3C-0CA1-4719-B850-6D88F48B9624}" type="presParOf" srcId="{7E223352-7D31-4E6B-9FDB-51ABCC456EE6}" destId="{06330E30-DAE9-40A1-B52F-1FC9F0F8F2AD}" srcOrd="4" destOrd="0" presId="urn:microsoft.com/office/officeart/2018/2/layout/IconLabelDescriptionList"/>
    <dgm:cxn modelId="{D2223B10-8DDD-4F82-AF1B-CC510199AA81}" type="presParOf" srcId="{458B056F-7C88-4F29-A84B-1450837B387B}" destId="{6EFB23E2-106B-4746-87E2-A860F39BB311}" srcOrd="5" destOrd="0" presId="urn:microsoft.com/office/officeart/2018/2/layout/IconLabelDescriptionList"/>
    <dgm:cxn modelId="{6F14DDEA-4275-4849-9E15-CCF60761FE02}" type="presParOf" srcId="{458B056F-7C88-4F29-A84B-1450837B387B}" destId="{B84FD5F7-829F-489A-8B41-549675ACB188}" srcOrd="6" destOrd="0" presId="urn:microsoft.com/office/officeart/2018/2/layout/IconLabelDescriptionList"/>
    <dgm:cxn modelId="{A1EF24FA-4B6F-4C7F-AC81-D56FD3977617}" type="presParOf" srcId="{B84FD5F7-829F-489A-8B41-549675ACB188}" destId="{A5A6A2AD-24E6-4716-AC93-E4A821A65335}" srcOrd="0" destOrd="0" presId="urn:microsoft.com/office/officeart/2018/2/layout/IconLabelDescriptionList"/>
    <dgm:cxn modelId="{81404211-33C1-4341-8F4A-6FC6D35BF116}" type="presParOf" srcId="{B84FD5F7-829F-489A-8B41-549675ACB188}" destId="{71E6A5C1-8BE9-41D9-9366-05A1845DFD38}" srcOrd="1" destOrd="0" presId="urn:microsoft.com/office/officeart/2018/2/layout/IconLabelDescriptionList"/>
    <dgm:cxn modelId="{0A17832E-99A4-4755-8C17-DD19BB50AF0E}" type="presParOf" srcId="{B84FD5F7-829F-489A-8B41-549675ACB188}" destId="{9A8B2530-3767-4355-B536-B26087A7863C}" srcOrd="2" destOrd="0" presId="urn:microsoft.com/office/officeart/2018/2/layout/IconLabelDescriptionList"/>
    <dgm:cxn modelId="{3AEE6561-7C17-4E62-B7F8-2EFE9C4BC6FA}" type="presParOf" srcId="{B84FD5F7-829F-489A-8B41-549675ACB188}" destId="{5DD05B96-C618-4052-944F-8BF65672BB97}" srcOrd="3" destOrd="0" presId="urn:microsoft.com/office/officeart/2018/2/layout/IconLabelDescriptionList"/>
    <dgm:cxn modelId="{E47B5447-96A6-4326-A0FE-365CF59FF344}" type="presParOf" srcId="{B84FD5F7-829F-489A-8B41-549675ACB188}" destId="{129DCF62-0086-46E1-86B1-D4625EE74EB4}" srcOrd="4" destOrd="0" presId="urn:microsoft.com/office/officeart/2018/2/layout/IconLabelDescriptionList"/>
    <dgm:cxn modelId="{283EE028-3860-4975-91DB-A5D0CEDD7280}" type="presParOf" srcId="{458B056F-7C88-4F29-A84B-1450837B387B}" destId="{C6F08E0F-7D9B-4029-BD50-8110B6236D6D}" srcOrd="7" destOrd="0" presId="urn:microsoft.com/office/officeart/2018/2/layout/IconLabelDescriptionList"/>
    <dgm:cxn modelId="{F6D315C1-754D-4A9E-A718-742A5E52D4A1}" type="presParOf" srcId="{458B056F-7C88-4F29-A84B-1450837B387B}" destId="{CFDAC3BB-F882-4B52-B4C4-563960BCBBC1}" srcOrd="8" destOrd="0" presId="urn:microsoft.com/office/officeart/2018/2/layout/IconLabelDescriptionList"/>
    <dgm:cxn modelId="{33450700-FC14-4771-B9B2-56D4DEDFA59D}" type="presParOf" srcId="{CFDAC3BB-F882-4B52-B4C4-563960BCBBC1}" destId="{646F12A4-3E07-4B27-93B7-0D7352A18DAF}" srcOrd="0" destOrd="0" presId="urn:microsoft.com/office/officeart/2018/2/layout/IconLabelDescriptionList"/>
    <dgm:cxn modelId="{7B0D75AD-AD87-4A1C-8E17-041C50A70EFB}" type="presParOf" srcId="{CFDAC3BB-F882-4B52-B4C4-563960BCBBC1}" destId="{42391435-2DE3-4CA3-A2AE-6E14446CEA0C}" srcOrd="1" destOrd="0" presId="urn:microsoft.com/office/officeart/2018/2/layout/IconLabelDescriptionList"/>
    <dgm:cxn modelId="{6F7238E9-ED70-420F-863C-826F610F4111}" type="presParOf" srcId="{CFDAC3BB-F882-4B52-B4C4-563960BCBBC1}" destId="{68B35502-8550-4D90-9EFC-50ABC541C59B}" srcOrd="2" destOrd="0" presId="urn:microsoft.com/office/officeart/2018/2/layout/IconLabelDescriptionList"/>
    <dgm:cxn modelId="{8945C5FC-16EF-42FE-BD54-561FFF46D3EE}" type="presParOf" srcId="{CFDAC3BB-F882-4B52-B4C4-563960BCBBC1}" destId="{A57FC6DE-43F4-4E96-8C12-330C0EEC96E6}" srcOrd="3" destOrd="0" presId="urn:microsoft.com/office/officeart/2018/2/layout/IconLabelDescriptionList"/>
    <dgm:cxn modelId="{28A8655C-6137-4421-98CA-C4A2E4BB226E}" type="presParOf" srcId="{CFDAC3BB-F882-4B52-B4C4-563960BCBBC1}" destId="{851E154E-5F63-4A3D-AD36-4D49E6A1738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7A5383-E65E-46DB-BAC9-289E2E6272B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4C20431-D1BA-4EDE-866A-6A9A2129870E}">
      <dgm:prSet/>
      <dgm:spPr/>
      <dgm:t>
        <a:bodyPr/>
        <a:lstStyle/>
        <a:p>
          <a:r>
            <a:rPr lang="en-US" dirty="0"/>
            <a:t>There are no strict rules for relational database management.</a:t>
          </a:r>
        </a:p>
      </dgm:t>
    </dgm:pt>
    <dgm:pt modelId="{B39FF27D-B252-465A-B16D-65BCA2F230A1}" type="parTrans" cxnId="{0926CA99-13A9-43E1-BFE8-6B38FA43E2F7}">
      <dgm:prSet/>
      <dgm:spPr/>
      <dgm:t>
        <a:bodyPr/>
        <a:lstStyle/>
        <a:p>
          <a:endParaRPr lang="en-US"/>
        </a:p>
      </dgm:t>
    </dgm:pt>
    <dgm:pt modelId="{A2580D1B-70D9-4F7E-BF7B-6610330C63AE}" type="sibTrans" cxnId="{0926CA99-13A9-43E1-BFE8-6B38FA43E2F7}">
      <dgm:prSet/>
      <dgm:spPr/>
      <dgm:t>
        <a:bodyPr/>
        <a:lstStyle/>
        <a:p>
          <a:endParaRPr lang="en-US"/>
        </a:p>
      </dgm:t>
    </dgm:pt>
    <dgm:pt modelId="{BF34A01F-64E3-490F-A346-6481151F655A}">
      <dgm:prSet/>
      <dgm:spPr/>
      <dgm:t>
        <a:bodyPr/>
        <a:lstStyle/>
        <a:p>
          <a:r>
            <a:rPr lang="en-US" dirty="0"/>
            <a:t>It is necessary to connect to a different relational Database Management System (RDBMS) with .NET. This causes time wasting as it requires continuous installation.</a:t>
          </a:r>
        </a:p>
      </dgm:t>
    </dgm:pt>
    <dgm:pt modelId="{70A3187F-5BB9-40EC-8D0A-FE3901592FA5}" type="parTrans" cxnId="{B9231060-AC54-4BAC-A15C-A5BD4A849BBD}">
      <dgm:prSet/>
      <dgm:spPr/>
      <dgm:t>
        <a:bodyPr/>
        <a:lstStyle/>
        <a:p>
          <a:endParaRPr lang="en-US"/>
        </a:p>
      </dgm:t>
    </dgm:pt>
    <dgm:pt modelId="{3BCD39B4-3335-40F3-82B4-9FA2993DA848}" type="sibTrans" cxnId="{B9231060-AC54-4BAC-A15C-A5BD4A849BBD}">
      <dgm:prSet/>
      <dgm:spPr/>
      <dgm:t>
        <a:bodyPr/>
        <a:lstStyle/>
        <a:p>
          <a:endParaRPr lang="en-US"/>
        </a:p>
      </dgm:t>
    </dgm:pt>
    <dgm:pt modelId="{6C1017CE-936A-4CB6-A56B-90E8C17E1F23}">
      <dgm:prSet/>
      <dgm:spPr/>
      <dgm:t>
        <a:bodyPr/>
        <a:lstStyle/>
        <a:p>
          <a:r>
            <a:rPr lang="en-US" dirty="0"/>
            <a:t>While FoxPro has built-in rich reporting capability since the DOS era, .NET developers must be dependent on Crystal Reports, SSRS, or other third-party variants.</a:t>
          </a:r>
        </a:p>
      </dgm:t>
    </dgm:pt>
    <dgm:pt modelId="{55B2C93D-802E-4640-8723-CFBFA6E03C4A}" type="parTrans" cxnId="{6F29EE4B-FC89-42C2-9A66-28E7715B3CF6}">
      <dgm:prSet/>
      <dgm:spPr/>
      <dgm:t>
        <a:bodyPr/>
        <a:lstStyle/>
        <a:p>
          <a:endParaRPr lang="en-US"/>
        </a:p>
      </dgm:t>
    </dgm:pt>
    <dgm:pt modelId="{E296E4BB-B2C8-40BB-BD54-D39F396E50CA}" type="sibTrans" cxnId="{6F29EE4B-FC89-42C2-9A66-28E7715B3CF6}">
      <dgm:prSet/>
      <dgm:spPr/>
      <dgm:t>
        <a:bodyPr/>
        <a:lstStyle/>
        <a:p>
          <a:endParaRPr lang="en-US"/>
        </a:p>
      </dgm:t>
    </dgm:pt>
    <dgm:pt modelId="{0454300A-8CD7-4A54-B98C-54CDD31EE63F}">
      <dgm:prSet/>
      <dgm:spPr/>
      <dgm:t>
        <a:bodyPr/>
        <a:lstStyle/>
        <a:p>
          <a:r>
            <a:rPr lang="en-US" dirty="0"/>
            <a:t>FoxPro also has .NET capabilities. But it is not dependent on .NET. Therefore, the last executable does not need to have the .NET Framework installed.</a:t>
          </a:r>
        </a:p>
      </dgm:t>
    </dgm:pt>
    <dgm:pt modelId="{181D30F2-4EC7-49BE-97B1-BE66347AC4E7}" type="parTrans" cxnId="{BF5506F0-255C-42AB-87DC-F46CEF939AE5}">
      <dgm:prSet/>
      <dgm:spPr/>
      <dgm:t>
        <a:bodyPr/>
        <a:lstStyle/>
        <a:p>
          <a:endParaRPr lang="en-US"/>
        </a:p>
      </dgm:t>
    </dgm:pt>
    <dgm:pt modelId="{82B73FDA-1C22-4EE2-A4B2-7F39BC2A9BB9}" type="sibTrans" cxnId="{BF5506F0-255C-42AB-87DC-F46CEF939AE5}">
      <dgm:prSet/>
      <dgm:spPr/>
      <dgm:t>
        <a:bodyPr/>
        <a:lstStyle/>
        <a:p>
          <a:endParaRPr lang="en-US"/>
        </a:p>
      </dgm:t>
    </dgm:pt>
    <dgm:pt modelId="{B54E7C4F-E03E-4574-BD99-3E0C474D12E6}" type="pres">
      <dgm:prSet presAssocID="{407A5383-E65E-46DB-BAC9-289E2E6272B2}" presName="outerComposite" presStyleCnt="0">
        <dgm:presLayoutVars>
          <dgm:chMax val="5"/>
          <dgm:dir/>
          <dgm:resizeHandles val="exact"/>
        </dgm:presLayoutVars>
      </dgm:prSet>
      <dgm:spPr/>
    </dgm:pt>
    <dgm:pt modelId="{81704E3A-AC05-44B8-B946-1694BD228C09}" type="pres">
      <dgm:prSet presAssocID="{407A5383-E65E-46DB-BAC9-289E2E6272B2}" presName="dummyMaxCanvas" presStyleCnt="0">
        <dgm:presLayoutVars/>
      </dgm:prSet>
      <dgm:spPr/>
    </dgm:pt>
    <dgm:pt modelId="{8D8B4105-5B14-484E-A536-FB09D48F5155}" type="pres">
      <dgm:prSet presAssocID="{407A5383-E65E-46DB-BAC9-289E2E6272B2}" presName="FourNodes_1" presStyleLbl="node1" presStyleIdx="0" presStyleCnt="4">
        <dgm:presLayoutVars>
          <dgm:bulletEnabled val="1"/>
        </dgm:presLayoutVars>
      </dgm:prSet>
      <dgm:spPr/>
    </dgm:pt>
    <dgm:pt modelId="{85F50918-EAB5-4F11-ADEB-56B191F7333E}" type="pres">
      <dgm:prSet presAssocID="{407A5383-E65E-46DB-BAC9-289E2E6272B2}" presName="FourNodes_2" presStyleLbl="node1" presStyleIdx="1" presStyleCnt="4">
        <dgm:presLayoutVars>
          <dgm:bulletEnabled val="1"/>
        </dgm:presLayoutVars>
      </dgm:prSet>
      <dgm:spPr/>
    </dgm:pt>
    <dgm:pt modelId="{213D308D-28E8-4A55-8B85-4F99B5296DEC}" type="pres">
      <dgm:prSet presAssocID="{407A5383-E65E-46DB-BAC9-289E2E6272B2}" presName="FourNodes_3" presStyleLbl="node1" presStyleIdx="2" presStyleCnt="4">
        <dgm:presLayoutVars>
          <dgm:bulletEnabled val="1"/>
        </dgm:presLayoutVars>
      </dgm:prSet>
      <dgm:spPr/>
    </dgm:pt>
    <dgm:pt modelId="{52C84953-6CAC-4D80-BD0C-5A040102D29D}" type="pres">
      <dgm:prSet presAssocID="{407A5383-E65E-46DB-BAC9-289E2E6272B2}" presName="FourNodes_4" presStyleLbl="node1" presStyleIdx="3" presStyleCnt="4">
        <dgm:presLayoutVars>
          <dgm:bulletEnabled val="1"/>
        </dgm:presLayoutVars>
      </dgm:prSet>
      <dgm:spPr/>
    </dgm:pt>
    <dgm:pt modelId="{7891762F-E79A-4124-82F6-1814A099F70F}" type="pres">
      <dgm:prSet presAssocID="{407A5383-E65E-46DB-BAC9-289E2E6272B2}" presName="FourConn_1-2" presStyleLbl="fgAccFollowNode1" presStyleIdx="0" presStyleCnt="3">
        <dgm:presLayoutVars>
          <dgm:bulletEnabled val="1"/>
        </dgm:presLayoutVars>
      </dgm:prSet>
      <dgm:spPr/>
    </dgm:pt>
    <dgm:pt modelId="{6ED96673-D9DB-4999-9731-2B42E297F514}" type="pres">
      <dgm:prSet presAssocID="{407A5383-E65E-46DB-BAC9-289E2E6272B2}" presName="FourConn_2-3" presStyleLbl="fgAccFollowNode1" presStyleIdx="1" presStyleCnt="3">
        <dgm:presLayoutVars>
          <dgm:bulletEnabled val="1"/>
        </dgm:presLayoutVars>
      </dgm:prSet>
      <dgm:spPr/>
    </dgm:pt>
    <dgm:pt modelId="{74EB22C8-3F8D-4328-9016-2891F5F3A167}" type="pres">
      <dgm:prSet presAssocID="{407A5383-E65E-46DB-BAC9-289E2E6272B2}" presName="FourConn_3-4" presStyleLbl="fgAccFollowNode1" presStyleIdx="2" presStyleCnt="3">
        <dgm:presLayoutVars>
          <dgm:bulletEnabled val="1"/>
        </dgm:presLayoutVars>
      </dgm:prSet>
      <dgm:spPr/>
    </dgm:pt>
    <dgm:pt modelId="{F5BF1A15-62FE-4C89-87C8-AC29B0E1BB5A}" type="pres">
      <dgm:prSet presAssocID="{407A5383-E65E-46DB-BAC9-289E2E6272B2}" presName="FourNodes_1_text" presStyleLbl="node1" presStyleIdx="3" presStyleCnt="4">
        <dgm:presLayoutVars>
          <dgm:bulletEnabled val="1"/>
        </dgm:presLayoutVars>
      </dgm:prSet>
      <dgm:spPr/>
    </dgm:pt>
    <dgm:pt modelId="{0427203F-056F-46DE-AC57-773682C2CA50}" type="pres">
      <dgm:prSet presAssocID="{407A5383-E65E-46DB-BAC9-289E2E6272B2}" presName="FourNodes_2_text" presStyleLbl="node1" presStyleIdx="3" presStyleCnt="4">
        <dgm:presLayoutVars>
          <dgm:bulletEnabled val="1"/>
        </dgm:presLayoutVars>
      </dgm:prSet>
      <dgm:spPr/>
    </dgm:pt>
    <dgm:pt modelId="{AC2290DD-D508-4294-B0C4-5FC9473AB896}" type="pres">
      <dgm:prSet presAssocID="{407A5383-E65E-46DB-BAC9-289E2E6272B2}" presName="FourNodes_3_text" presStyleLbl="node1" presStyleIdx="3" presStyleCnt="4">
        <dgm:presLayoutVars>
          <dgm:bulletEnabled val="1"/>
        </dgm:presLayoutVars>
      </dgm:prSet>
      <dgm:spPr/>
    </dgm:pt>
    <dgm:pt modelId="{E12CB0E6-29A6-429A-8FE1-C92C037385CC}" type="pres">
      <dgm:prSet presAssocID="{407A5383-E65E-46DB-BAC9-289E2E6272B2}" presName="FourNodes_4_text" presStyleLbl="node1" presStyleIdx="3" presStyleCnt="4">
        <dgm:presLayoutVars>
          <dgm:bulletEnabled val="1"/>
        </dgm:presLayoutVars>
      </dgm:prSet>
      <dgm:spPr/>
    </dgm:pt>
  </dgm:ptLst>
  <dgm:cxnLst>
    <dgm:cxn modelId="{BFA52110-C16C-48CB-8857-4085ED7C6712}" type="presOf" srcId="{3BCD39B4-3335-40F3-82B4-9FA2993DA848}" destId="{6ED96673-D9DB-4999-9731-2B42E297F514}" srcOrd="0" destOrd="0" presId="urn:microsoft.com/office/officeart/2005/8/layout/vProcess5"/>
    <dgm:cxn modelId="{C7F15627-3FCE-4142-AA2F-529B777463C4}" type="presOf" srcId="{6C1017CE-936A-4CB6-A56B-90E8C17E1F23}" destId="{213D308D-28E8-4A55-8B85-4F99B5296DEC}" srcOrd="0" destOrd="0" presId="urn:microsoft.com/office/officeart/2005/8/layout/vProcess5"/>
    <dgm:cxn modelId="{7B7E032D-7401-487E-8B96-1879E502A26F}" type="presOf" srcId="{A2580D1B-70D9-4F7E-BF7B-6610330C63AE}" destId="{7891762F-E79A-4124-82F6-1814A099F70F}" srcOrd="0" destOrd="0" presId="urn:microsoft.com/office/officeart/2005/8/layout/vProcess5"/>
    <dgm:cxn modelId="{5B55DD3B-CD4C-4037-AC5F-CE7681CC1241}" type="presOf" srcId="{E296E4BB-B2C8-40BB-BD54-D39F396E50CA}" destId="{74EB22C8-3F8D-4328-9016-2891F5F3A167}" srcOrd="0" destOrd="0" presId="urn:microsoft.com/office/officeart/2005/8/layout/vProcess5"/>
    <dgm:cxn modelId="{B9231060-AC54-4BAC-A15C-A5BD4A849BBD}" srcId="{407A5383-E65E-46DB-BAC9-289E2E6272B2}" destId="{BF34A01F-64E3-490F-A346-6481151F655A}" srcOrd="1" destOrd="0" parTransId="{70A3187F-5BB9-40EC-8D0A-FE3901592FA5}" sibTransId="{3BCD39B4-3335-40F3-82B4-9FA2993DA848}"/>
    <dgm:cxn modelId="{D3A8B465-755F-44F3-B7C5-347A9B1E61EA}" type="presOf" srcId="{E4C20431-D1BA-4EDE-866A-6A9A2129870E}" destId="{8D8B4105-5B14-484E-A536-FB09D48F5155}" srcOrd="0" destOrd="0" presId="urn:microsoft.com/office/officeart/2005/8/layout/vProcess5"/>
    <dgm:cxn modelId="{6F29EE4B-FC89-42C2-9A66-28E7715B3CF6}" srcId="{407A5383-E65E-46DB-BAC9-289E2E6272B2}" destId="{6C1017CE-936A-4CB6-A56B-90E8C17E1F23}" srcOrd="2" destOrd="0" parTransId="{55B2C93D-802E-4640-8723-CFBFA6E03C4A}" sibTransId="{E296E4BB-B2C8-40BB-BD54-D39F396E50CA}"/>
    <dgm:cxn modelId="{960EC06C-14E5-41D4-BE2A-751717681341}" type="presOf" srcId="{BF34A01F-64E3-490F-A346-6481151F655A}" destId="{85F50918-EAB5-4F11-ADEB-56B191F7333E}" srcOrd="0" destOrd="0" presId="urn:microsoft.com/office/officeart/2005/8/layout/vProcess5"/>
    <dgm:cxn modelId="{FC933F6F-D85D-4EBF-855B-9E6FE8B20F5B}" type="presOf" srcId="{0454300A-8CD7-4A54-B98C-54CDD31EE63F}" destId="{52C84953-6CAC-4D80-BD0C-5A040102D29D}" srcOrd="0" destOrd="0" presId="urn:microsoft.com/office/officeart/2005/8/layout/vProcess5"/>
    <dgm:cxn modelId="{DE254253-AEB4-4C00-BD66-90884A975993}" type="presOf" srcId="{407A5383-E65E-46DB-BAC9-289E2E6272B2}" destId="{B54E7C4F-E03E-4574-BD99-3E0C474D12E6}" srcOrd="0" destOrd="0" presId="urn:microsoft.com/office/officeart/2005/8/layout/vProcess5"/>
    <dgm:cxn modelId="{D9E3837A-FBBF-4922-A45B-D3040D69E383}" type="presOf" srcId="{BF34A01F-64E3-490F-A346-6481151F655A}" destId="{0427203F-056F-46DE-AC57-773682C2CA50}" srcOrd="1" destOrd="0" presId="urn:microsoft.com/office/officeart/2005/8/layout/vProcess5"/>
    <dgm:cxn modelId="{FBCE788B-9469-46E9-B5C0-6721D0F73E75}" type="presOf" srcId="{E4C20431-D1BA-4EDE-866A-6A9A2129870E}" destId="{F5BF1A15-62FE-4C89-87C8-AC29B0E1BB5A}" srcOrd="1" destOrd="0" presId="urn:microsoft.com/office/officeart/2005/8/layout/vProcess5"/>
    <dgm:cxn modelId="{0926CA99-13A9-43E1-BFE8-6B38FA43E2F7}" srcId="{407A5383-E65E-46DB-BAC9-289E2E6272B2}" destId="{E4C20431-D1BA-4EDE-866A-6A9A2129870E}" srcOrd="0" destOrd="0" parTransId="{B39FF27D-B252-465A-B16D-65BCA2F230A1}" sibTransId="{A2580D1B-70D9-4F7E-BF7B-6610330C63AE}"/>
    <dgm:cxn modelId="{8718FB9E-2BEC-4E18-AEA3-7F6670F1306A}" type="presOf" srcId="{0454300A-8CD7-4A54-B98C-54CDD31EE63F}" destId="{E12CB0E6-29A6-429A-8FE1-C92C037385CC}" srcOrd="1" destOrd="0" presId="urn:microsoft.com/office/officeart/2005/8/layout/vProcess5"/>
    <dgm:cxn modelId="{C25413D9-481A-43CF-A2E1-692D2EC9DE6D}" type="presOf" srcId="{6C1017CE-936A-4CB6-A56B-90E8C17E1F23}" destId="{AC2290DD-D508-4294-B0C4-5FC9473AB896}" srcOrd="1" destOrd="0" presId="urn:microsoft.com/office/officeart/2005/8/layout/vProcess5"/>
    <dgm:cxn modelId="{BF5506F0-255C-42AB-87DC-F46CEF939AE5}" srcId="{407A5383-E65E-46DB-BAC9-289E2E6272B2}" destId="{0454300A-8CD7-4A54-B98C-54CDD31EE63F}" srcOrd="3" destOrd="0" parTransId="{181D30F2-4EC7-49BE-97B1-BE66347AC4E7}" sibTransId="{82B73FDA-1C22-4EE2-A4B2-7F39BC2A9BB9}"/>
    <dgm:cxn modelId="{F55BE6AF-C71A-478F-9E15-29059EFC0336}" type="presParOf" srcId="{B54E7C4F-E03E-4574-BD99-3E0C474D12E6}" destId="{81704E3A-AC05-44B8-B946-1694BD228C09}" srcOrd="0" destOrd="0" presId="urn:microsoft.com/office/officeart/2005/8/layout/vProcess5"/>
    <dgm:cxn modelId="{A94E603F-DD70-4BDA-9E30-8D91C40A4D3D}" type="presParOf" srcId="{B54E7C4F-E03E-4574-BD99-3E0C474D12E6}" destId="{8D8B4105-5B14-484E-A536-FB09D48F5155}" srcOrd="1" destOrd="0" presId="urn:microsoft.com/office/officeart/2005/8/layout/vProcess5"/>
    <dgm:cxn modelId="{BD530B55-B7F0-450D-93D0-D6F33C4CB632}" type="presParOf" srcId="{B54E7C4F-E03E-4574-BD99-3E0C474D12E6}" destId="{85F50918-EAB5-4F11-ADEB-56B191F7333E}" srcOrd="2" destOrd="0" presId="urn:microsoft.com/office/officeart/2005/8/layout/vProcess5"/>
    <dgm:cxn modelId="{AFA149D8-5E07-4B4E-BE39-06543BFB0DFC}" type="presParOf" srcId="{B54E7C4F-E03E-4574-BD99-3E0C474D12E6}" destId="{213D308D-28E8-4A55-8B85-4F99B5296DEC}" srcOrd="3" destOrd="0" presId="urn:microsoft.com/office/officeart/2005/8/layout/vProcess5"/>
    <dgm:cxn modelId="{9D09306D-733F-4A77-9DA9-951E3DF38179}" type="presParOf" srcId="{B54E7C4F-E03E-4574-BD99-3E0C474D12E6}" destId="{52C84953-6CAC-4D80-BD0C-5A040102D29D}" srcOrd="4" destOrd="0" presId="urn:microsoft.com/office/officeart/2005/8/layout/vProcess5"/>
    <dgm:cxn modelId="{4B0B4F78-2A61-4208-A617-5E389DA384D2}" type="presParOf" srcId="{B54E7C4F-E03E-4574-BD99-3E0C474D12E6}" destId="{7891762F-E79A-4124-82F6-1814A099F70F}" srcOrd="5" destOrd="0" presId="urn:microsoft.com/office/officeart/2005/8/layout/vProcess5"/>
    <dgm:cxn modelId="{4637E87E-166F-43D9-A014-6E3EDC457CC2}" type="presParOf" srcId="{B54E7C4F-E03E-4574-BD99-3E0C474D12E6}" destId="{6ED96673-D9DB-4999-9731-2B42E297F514}" srcOrd="6" destOrd="0" presId="urn:microsoft.com/office/officeart/2005/8/layout/vProcess5"/>
    <dgm:cxn modelId="{F26E3E40-F123-48B6-96E9-813320568242}" type="presParOf" srcId="{B54E7C4F-E03E-4574-BD99-3E0C474D12E6}" destId="{74EB22C8-3F8D-4328-9016-2891F5F3A167}" srcOrd="7" destOrd="0" presId="urn:microsoft.com/office/officeart/2005/8/layout/vProcess5"/>
    <dgm:cxn modelId="{17DD3F3E-5237-4D1E-9421-F17095410219}" type="presParOf" srcId="{B54E7C4F-E03E-4574-BD99-3E0C474D12E6}" destId="{F5BF1A15-62FE-4C89-87C8-AC29B0E1BB5A}" srcOrd="8" destOrd="0" presId="urn:microsoft.com/office/officeart/2005/8/layout/vProcess5"/>
    <dgm:cxn modelId="{69CBA36E-C1B8-4640-864F-30F454DFB565}" type="presParOf" srcId="{B54E7C4F-E03E-4574-BD99-3E0C474D12E6}" destId="{0427203F-056F-46DE-AC57-773682C2CA50}" srcOrd="9" destOrd="0" presId="urn:microsoft.com/office/officeart/2005/8/layout/vProcess5"/>
    <dgm:cxn modelId="{32839739-5AB5-48ED-8A85-2EDBB96E3A83}" type="presParOf" srcId="{B54E7C4F-E03E-4574-BD99-3E0C474D12E6}" destId="{AC2290DD-D508-4294-B0C4-5FC9473AB896}" srcOrd="10" destOrd="0" presId="urn:microsoft.com/office/officeart/2005/8/layout/vProcess5"/>
    <dgm:cxn modelId="{28797FDD-BBC0-480D-8813-8558CF7271F1}" type="presParOf" srcId="{B54E7C4F-E03E-4574-BD99-3E0C474D12E6}" destId="{E12CB0E6-29A6-429A-8FE1-C92C037385C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C15AD-AE6D-426C-84BD-6D74BD9BCD95}">
      <dsp:nvSpPr>
        <dsp:cNvPr id="0" name=""/>
        <dsp:cNvSpPr/>
      </dsp:nvSpPr>
      <dsp:spPr>
        <a:xfrm>
          <a:off x="344932" y="759090"/>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7A175-675B-4BDA-87BE-772A814B6727}">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66EE20-9B64-4A1D-9089-3A2738626D13}">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dirty="0"/>
            <a:t>RAD is a software development methodology focused on developing applications in a very short time frame.</a:t>
          </a:r>
          <a:endParaRPr lang="en-US" sz="1200" kern="1200" dirty="0"/>
        </a:p>
      </dsp:txBody>
      <dsp:txXfrm>
        <a:off x="1331094" y="759090"/>
        <a:ext cx="1914313" cy="812133"/>
      </dsp:txXfrm>
    </dsp:sp>
    <dsp:sp modelId="{1D7E7C81-4B1C-4D15-B2CA-3C663DC94D50}">
      <dsp:nvSpPr>
        <dsp:cNvPr id="0" name=""/>
        <dsp:cNvSpPr/>
      </dsp:nvSpPr>
      <dsp:spPr>
        <a:xfrm>
          <a:off x="3578962" y="759090"/>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AC93C-352B-4A60-BC75-33481A0A53EC}">
      <dsp:nvSpPr>
        <dsp:cNvPr id="0" name=""/>
        <dsp:cNvSpPr/>
      </dsp:nvSpPr>
      <dsp:spPr>
        <a:xfrm>
          <a:off x="3749510" y="929638"/>
          <a:ext cx="471037" cy="4710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D272AA-069C-405A-A093-B509F6AC8A30}">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dirty="0"/>
            <a:t>Considering the high level, RAD; It is an iterative software development technique in which the system is designed according to the needs using prototypes, case tools.</a:t>
          </a:r>
          <a:endParaRPr lang="en-US" sz="1200" kern="1200" dirty="0"/>
        </a:p>
      </dsp:txBody>
      <dsp:txXfrm>
        <a:off x="4565123" y="759090"/>
        <a:ext cx="1914313" cy="812133"/>
      </dsp:txXfrm>
    </dsp:sp>
    <dsp:sp modelId="{A12C7B64-20BD-4165-82CB-B0AA728CF72B}">
      <dsp:nvSpPr>
        <dsp:cNvPr id="0" name=""/>
        <dsp:cNvSpPr/>
      </dsp:nvSpPr>
      <dsp:spPr>
        <a:xfrm>
          <a:off x="6812992" y="759090"/>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B705D-2116-47D2-B559-99998E251AC5}">
      <dsp:nvSpPr>
        <dsp:cNvPr id="0" name=""/>
        <dsp:cNvSpPr/>
      </dsp:nvSpPr>
      <dsp:spPr>
        <a:xfrm>
          <a:off x="6983540" y="929638"/>
          <a:ext cx="471037" cy="4710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FC70AF-380B-427D-B412-C42C4091F73E}">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dirty="0"/>
            <a:t>The RAD statement has recently become a commercial term for applications that can be designed and developed within 60 to 90 days.</a:t>
          </a:r>
          <a:endParaRPr lang="en-US" sz="1200" kern="1200" dirty="0"/>
        </a:p>
      </dsp:txBody>
      <dsp:txXfrm>
        <a:off x="7799153" y="759090"/>
        <a:ext cx="1914313" cy="812133"/>
      </dsp:txXfrm>
    </dsp:sp>
    <dsp:sp modelId="{9CB3577E-4EEF-4D2D-BC9B-282771F5CBF9}">
      <dsp:nvSpPr>
        <dsp:cNvPr id="0" name=""/>
        <dsp:cNvSpPr/>
      </dsp:nvSpPr>
      <dsp:spPr>
        <a:xfrm>
          <a:off x="344932" y="2214856"/>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ABD41-6B30-434D-8AEB-1B4ECD0B041C}">
      <dsp:nvSpPr>
        <dsp:cNvPr id="0" name=""/>
        <dsp:cNvSpPr/>
      </dsp:nvSpPr>
      <dsp:spPr>
        <a:xfrm>
          <a:off x="515480" y="2385404"/>
          <a:ext cx="471037" cy="47103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C0E56-D095-4157-B2EB-D75567E30B59}">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dirty="0"/>
            <a:t>But in reality, this statement refers to a software development process that involves application prototyping and progressive application development.</a:t>
          </a:r>
          <a:endParaRPr lang="en-US" sz="1200" kern="1200" dirty="0"/>
        </a:p>
      </dsp:txBody>
      <dsp:txXfrm>
        <a:off x="1331094" y="2214856"/>
        <a:ext cx="1914313" cy="812133"/>
      </dsp:txXfrm>
    </dsp:sp>
    <dsp:sp modelId="{A19C80F9-F861-4A0C-9FFC-708355955025}">
      <dsp:nvSpPr>
        <dsp:cNvPr id="0" name=""/>
        <dsp:cNvSpPr/>
      </dsp:nvSpPr>
      <dsp:spPr>
        <a:xfrm>
          <a:off x="3578962" y="2214856"/>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B203-F702-4BAD-B1AC-DF37C4068931}">
      <dsp:nvSpPr>
        <dsp:cNvPr id="0" name=""/>
        <dsp:cNvSpPr/>
      </dsp:nvSpPr>
      <dsp:spPr>
        <a:xfrm>
          <a:off x="3749510" y="2385404"/>
          <a:ext cx="471037" cy="47103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129C5-61CB-481D-A845-C101E5313B71}">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Although RAD has been around for 20 years, it is now as valid as it was first introduced.</a:t>
          </a:r>
        </a:p>
      </dsp:txBody>
      <dsp:txXfrm>
        <a:off x="4565123" y="2214856"/>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C8925-5BAB-418E-8604-D104DBCE8EB1}">
      <dsp:nvSpPr>
        <dsp:cNvPr id="0" name=""/>
        <dsp:cNvSpPr/>
      </dsp:nvSpPr>
      <dsp:spPr>
        <a:xfrm>
          <a:off x="0" y="309905"/>
          <a:ext cx="6797675" cy="2608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mj-lt"/>
            </a:rPr>
            <a:t>As stated in the name, the main advantage of RAD is that it increases the speed of application development and shortens the project delivery time.</a:t>
          </a:r>
        </a:p>
        <a:p>
          <a:pPr marL="171450" lvl="1" indent="-171450" algn="l" defTabSz="800100">
            <a:lnSpc>
              <a:spcPct val="90000"/>
            </a:lnSpc>
            <a:spcBef>
              <a:spcPct val="0"/>
            </a:spcBef>
            <a:spcAft>
              <a:spcPct val="15000"/>
            </a:spcAft>
            <a:buChar char="•"/>
          </a:pPr>
          <a:r>
            <a:rPr lang="en-US" sz="1800" kern="1200" dirty="0">
              <a:latin typeface="+mj-lt"/>
            </a:rPr>
            <a:t>While the first version, which will be a light version, is designed and developed quickly, plans are made in the future versions regarding the advanced features that cannot be added to the software in the short term considering the time constraints.</a:t>
          </a:r>
        </a:p>
      </dsp:txBody>
      <dsp:txXfrm>
        <a:off x="0" y="309905"/>
        <a:ext cx="6797675" cy="2608200"/>
      </dsp:txXfrm>
    </dsp:sp>
    <dsp:sp modelId="{B9D38BC5-19B9-4404-A6E5-E5EEA3BA88EB}">
      <dsp:nvSpPr>
        <dsp:cNvPr id="0" name=""/>
        <dsp:cNvSpPr/>
      </dsp:nvSpPr>
      <dsp:spPr>
        <a:xfrm>
          <a:off x="339883" y="44225"/>
          <a:ext cx="4758372"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tr-TR" sz="1800" b="1" kern="1200" dirty="0" err="1">
              <a:latin typeface="+mj-lt"/>
            </a:rPr>
            <a:t>Increasing</a:t>
          </a:r>
          <a:r>
            <a:rPr lang="tr-TR" sz="1800" b="1" kern="1200" dirty="0">
              <a:latin typeface="+mj-lt"/>
            </a:rPr>
            <a:t> </a:t>
          </a:r>
          <a:r>
            <a:rPr lang="tr-TR" sz="1800" b="1" kern="1200" dirty="0" err="1">
              <a:latin typeface="+mj-lt"/>
            </a:rPr>
            <a:t>Speed</a:t>
          </a:r>
          <a:r>
            <a:rPr lang="tr-TR" sz="1800" b="1" kern="1200" dirty="0">
              <a:latin typeface="+mj-lt"/>
            </a:rPr>
            <a:t>:</a:t>
          </a:r>
          <a:endParaRPr lang="en-US" sz="1800" kern="1200" dirty="0">
            <a:latin typeface="+mj-lt"/>
          </a:endParaRPr>
        </a:p>
      </dsp:txBody>
      <dsp:txXfrm>
        <a:off x="365822" y="70164"/>
        <a:ext cx="4706494" cy="479482"/>
      </dsp:txXfrm>
    </dsp:sp>
    <dsp:sp modelId="{0DE070BF-A671-4D2E-8967-A85B278B69BE}">
      <dsp:nvSpPr>
        <dsp:cNvPr id="0" name=""/>
        <dsp:cNvSpPr/>
      </dsp:nvSpPr>
      <dsp:spPr>
        <a:xfrm>
          <a:off x="0" y="3280986"/>
          <a:ext cx="6797675" cy="2324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mj-lt"/>
            </a:rPr>
            <a:t>Increased quality is one of the main objectives of the RAD methodology. The quality measure before RAD, perhaps more intuitively, was a rating of how well an customization fits and less hitches when an application is complete.</a:t>
          </a:r>
        </a:p>
        <a:p>
          <a:pPr marL="171450" lvl="1" indent="-171450" algn="l" defTabSz="800100">
            <a:lnSpc>
              <a:spcPct val="90000"/>
            </a:lnSpc>
            <a:spcBef>
              <a:spcPct val="0"/>
            </a:spcBef>
            <a:spcAft>
              <a:spcPct val="15000"/>
            </a:spcAft>
            <a:buChar char="•"/>
          </a:pPr>
          <a:r>
            <a:rPr lang="en-US" sz="1800" kern="1200" dirty="0">
              <a:latin typeface="+mj-lt"/>
            </a:rPr>
            <a:t>According to RAD, the quality depends on the extent to which the completed work meets the user needs and how low the maintenance and repair costs are.</a:t>
          </a:r>
        </a:p>
      </dsp:txBody>
      <dsp:txXfrm>
        <a:off x="0" y="3280986"/>
        <a:ext cx="6797675" cy="2324700"/>
      </dsp:txXfrm>
    </dsp:sp>
    <dsp:sp modelId="{31FFCBD3-9CB9-4027-AF16-FAF7B58F5A21}">
      <dsp:nvSpPr>
        <dsp:cNvPr id="0" name=""/>
        <dsp:cNvSpPr/>
      </dsp:nvSpPr>
      <dsp:spPr>
        <a:xfrm>
          <a:off x="339883" y="3015306"/>
          <a:ext cx="4758372"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tr-TR" sz="1800" b="1" kern="1200" dirty="0" err="1">
              <a:latin typeface="+mj-lt"/>
            </a:rPr>
            <a:t>Increased</a:t>
          </a:r>
          <a:r>
            <a:rPr lang="tr-TR" sz="1800" b="1" kern="1200" dirty="0">
              <a:latin typeface="+mj-lt"/>
            </a:rPr>
            <a:t> </a:t>
          </a:r>
          <a:r>
            <a:rPr lang="tr-TR" sz="1800" b="1" kern="1200" dirty="0" err="1">
              <a:latin typeface="+mj-lt"/>
            </a:rPr>
            <a:t>Quality</a:t>
          </a:r>
          <a:r>
            <a:rPr lang="tr-TR" sz="1800" b="1" kern="1200" dirty="0">
              <a:latin typeface="+mj-lt"/>
            </a:rPr>
            <a:t>:</a:t>
          </a:r>
          <a:endParaRPr lang="en-US" sz="1800" kern="1200" dirty="0">
            <a:latin typeface="+mj-lt"/>
          </a:endParaRPr>
        </a:p>
      </dsp:txBody>
      <dsp:txXfrm>
        <a:off x="365822" y="3041245"/>
        <a:ext cx="4706494"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4031D-F33D-4A63-B600-F9DBF5ABEE2C}">
      <dsp:nvSpPr>
        <dsp:cNvPr id="0" name=""/>
        <dsp:cNvSpPr/>
      </dsp:nvSpPr>
      <dsp:spPr>
        <a:xfrm>
          <a:off x="0" y="456988"/>
          <a:ext cx="6797675" cy="2753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mj-lt"/>
            </a:rPr>
            <a:t>Because some of the features that will be put into the system due to time constraints can be left to the next versions, RAD can produce solutions with less options in the first versions of the system compared to classical methods.</a:t>
          </a:r>
          <a:endParaRPr lang="en-US" sz="1900" kern="1200" dirty="0">
            <a:latin typeface="+mj-lt"/>
          </a:endParaRPr>
        </a:p>
        <a:p>
          <a:pPr marL="171450" lvl="1" indent="-171450" algn="l" defTabSz="844550">
            <a:lnSpc>
              <a:spcPct val="90000"/>
            </a:lnSpc>
            <a:spcBef>
              <a:spcPct val="0"/>
            </a:spcBef>
            <a:spcAft>
              <a:spcPct val="15000"/>
            </a:spcAft>
            <a:buChar char="•"/>
          </a:pPr>
          <a:r>
            <a:rPr lang="en-US" sz="1900" b="0" i="0" kern="1200" dirty="0">
              <a:latin typeface="+mj-lt"/>
            </a:rPr>
            <a:t>This should be managed by establishing open dialogues with the customer as quickly as possible, and exchanging information on the system and timing to be delivered.</a:t>
          </a:r>
          <a:endParaRPr lang="en-US" sz="1900" kern="1200" dirty="0">
            <a:latin typeface="+mj-lt"/>
          </a:endParaRPr>
        </a:p>
      </dsp:txBody>
      <dsp:txXfrm>
        <a:off x="0" y="456988"/>
        <a:ext cx="6797675" cy="2753100"/>
      </dsp:txXfrm>
    </dsp:sp>
    <dsp:sp modelId="{2E2AC67C-FF7B-4885-B5BF-608CEDBA685F}">
      <dsp:nvSpPr>
        <dsp:cNvPr id="0" name=""/>
        <dsp:cNvSpPr/>
      </dsp:nvSpPr>
      <dsp:spPr>
        <a:xfrm>
          <a:off x="339883" y="174028"/>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defRPr b="1"/>
          </a:pPr>
          <a:r>
            <a:rPr lang="tr-TR" sz="1900" b="1" i="0" kern="1200" dirty="0" err="1">
              <a:latin typeface="+mj-lt"/>
            </a:rPr>
            <a:t>Decreased</a:t>
          </a:r>
          <a:r>
            <a:rPr lang="tr-TR" sz="1900" b="1" i="0" kern="1200" dirty="0">
              <a:latin typeface="+mj-lt"/>
            </a:rPr>
            <a:t> </a:t>
          </a:r>
          <a:r>
            <a:rPr lang="tr-TR" sz="1900" b="1" i="0" kern="1200" dirty="0" err="1">
              <a:latin typeface="+mj-lt"/>
            </a:rPr>
            <a:t>Features</a:t>
          </a:r>
          <a:endParaRPr lang="en-US" sz="1900" b="1" kern="1200" dirty="0">
            <a:latin typeface="+mj-lt"/>
          </a:endParaRPr>
        </a:p>
      </dsp:txBody>
      <dsp:txXfrm>
        <a:off x="367263" y="201408"/>
        <a:ext cx="4703612" cy="506120"/>
      </dsp:txXfrm>
    </dsp:sp>
    <dsp:sp modelId="{250FA0E8-BC30-4635-9485-2299DCDA1B20}">
      <dsp:nvSpPr>
        <dsp:cNvPr id="0" name=""/>
        <dsp:cNvSpPr/>
      </dsp:nvSpPr>
      <dsp:spPr>
        <a:xfrm>
          <a:off x="0" y="3590608"/>
          <a:ext cx="6797675" cy="18852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mj-lt"/>
            </a:rPr>
            <a:t>Since RAD primarily focuses on developing a core prototype that will cover the entire system when processes are completed, the delivered solution may be incomplete compared to the solution originally designed as the entire system in terms of scalability.</a:t>
          </a:r>
          <a:endParaRPr lang="en-US" sz="1900" kern="1200" dirty="0">
            <a:latin typeface="+mj-lt"/>
          </a:endParaRPr>
        </a:p>
      </dsp:txBody>
      <dsp:txXfrm>
        <a:off x="0" y="3590608"/>
        <a:ext cx="6797675" cy="1885275"/>
      </dsp:txXfrm>
    </dsp:sp>
    <dsp:sp modelId="{6FA50CDD-20FE-4B72-AA1A-AC1F8D78EC31}">
      <dsp:nvSpPr>
        <dsp:cNvPr id="0" name=""/>
        <dsp:cNvSpPr/>
      </dsp:nvSpPr>
      <dsp:spPr>
        <a:xfrm>
          <a:off x="339883" y="3310168"/>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tr-TR" sz="1900" b="1" i="0" kern="1200" dirty="0" err="1">
              <a:latin typeface="+mj-lt"/>
            </a:rPr>
            <a:t>Decreased</a:t>
          </a:r>
          <a:r>
            <a:rPr lang="tr-TR" sz="1900" b="1" i="0" kern="1200" dirty="0">
              <a:latin typeface="+mj-lt"/>
            </a:rPr>
            <a:t> </a:t>
          </a:r>
          <a:r>
            <a:rPr lang="tr-TR" sz="1900" b="1" i="0" kern="1200" dirty="0" err="1">
              <a:latin typeface="+mj-lt"/>
            </a:rPr>
            <a:t>Scalability</a:t>
          </a:r>
          <a:endParaRPr lang="en-US" sz="1900" b="1" kern="1200" dirty="0">
            <a:latin typeface="+mj-lt"/>
          </a:endParaRPr>
        </a:p>
      </dsp:txBody>
      <dsp:txXfrm>
        <a:off x="367263" y="3337548"/>
        <a:ext cx="4703612"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E2E94-CA92-4F23-A64A-526E5D4D4AAE}">
      <dsp:nvSpPr>
        <dsp:cNvPr id="0" name=""/>
        <dsp:cNvSpPr/>
      </dsp:nvSpPr>
      <dsp:spPr>
        <a:xfrm>
          <a:off x="8311" y="420572"/>
          <a:ext cx="616600" cy="616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11D87-AE94-4BF8-82C5-BCBFBF87A806}">
      <dsp:nvSpPr>
        <dsp:cNvPr id="0" name=""/>
        <dsp:cNvSpPr/>
      </dsp:nvSpPr>
      <dsp:spPr>
        <a:xfrm>
          <a:off x="8311" y="1163805"/>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tr-TR" sz="1400" b="1" kern="1200" dirty="0" err="1"/>
            <a:t>Prototyping</a:t>
          </a:r>
          <a:endParaRPr lang="en-US" sz="1400" kern="1200" dirty="0"/>
        </a:p>
      </dsp:txBody>
      <dsp:txXfrm>
        <a:off x="8311" y="1163805"/>
        <a:ext cx="1761715" cy="264257"/>
      </dsp:txXfrm>
    </dsp:sp>
    <dsp:sp modelId="{8A548D94-A33E-4F0D-86C9-4576FF96ACAC}">
      <dsp:nvSpPr>
        <dsp:cNvPr id="0" name=""/>
        <dsp:cNvSpPr/>
      </dsp:nvSpPr>
      <dsp:spPr>
        <a:xfrm>
          <a:off x="8311" y="1486961"/>
          <a:ext cx="1761715" cy="1878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RAD basically relies on developing the first system prototype that reveals user requirements and will be the main starting point for the development of the entire system. The aim is to prepare a version that is lightweight in terms of features but can be finished as days in a very short time if possible.</a:t>
          </a:r>
        </a:p>
      </dsp:txBody>
      <dsp:txXfrm>
        <a:off x="8311" y="1486961"/>
        <a:ext cx="1761715" cy="1878545"/>
      </dsp:txXfrm>
    </dsp:sp>
    <dsp:sp modelId="{A05020CD-833B-41A9-A527-61BC0E5337B0}">
      <dsp:nvSpPr>
        <dsp:cNvPr id="0" name=""/>
        <dsp:cNvSpPr/>
      </dsp:nvSpPr>
      <dsp:spPr>
        <a:xfrm>
          <a:off x="2078326" y="420572"/>
          <a:ext cx="616600" cy="616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EE612F-BCE7-46E2-9098-F18EF5DCE7B5}">
      <dsp:nvSpPr>
        <dsp:cNvPr id="0" name=""/>
        <dsp:cNvSpPr/>
      </dsp:nvSpPr>
      <dsp:spPr>
        <a:xfrm>
          <a:off x="2078326" y="1163805"/>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tr-TR" sz="1400" b="1" kern="1200" dirty="0" err="1"/>
            <a:t>Iterative</a:t>
          </a:r>
          <a:r>
            <a:rPr lang="tr-TR" sz="1400" b="1" kern="1200" dirty="0"/>
            <a:t> Development</a:t>
          </a:r>
          <a:endParaRPr lang="en-US" sz="1400" kern="1200" dirty="0"/>
        </a:p>
      </dsp:txBody>
      <dsp:txXfrm>
        <a:off x="2078326" y="1163805"/>
        <a:ext cx="1761715" cy="264257"/>
      </dsp:txXfrm>
    </dsp:sp>
    <dsp:sp modelId="{453EE09F-FB88-4ED4-AB50-001D37F6761F}">
      <dsp:nvSpPr>
        <dsp:cNvPr id="0" name=""/>
        <dsp:cNvSpPr/>
      </dsp:nvSpPr>
      <dsp:spPr>
        <a:xfrm>
          <a:off x="2078326" y="1486961"/>
          <a:ext cx="1761715" cy="1878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Iterative development means increasing the qualities of the system as the versions progress over the small development periods. Each version is reviewed with the customer to determine the requirements for the next version.</a:t>
          </a:r>
        </a:p>
      </dsp:txBody>
      <dsp:txXfrm>
        <a:off x="2078326" y="1486961"/>
        <a:ext cx="1761715" cy="1878545"/>
      </dsp:txXfrm>
    </dsp:sp>
    <dsp:sp modelId="{CFAF849A-7817-4118-85C9-51DDF806C7A3}">
      <dsp:nvSpPr>
        <dsp:cNvPr id="0" name=""/>
        <dsp:cNvSpPr/>
      </dsp:nvSpPr>
      <dsp:spPr>
        <a:xfrm>
          <a:off x="4148342" y="420572"/>
          <a:ext cx="616600" cy="616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C344A8-60A3-4667-82BC-1532DEA9AF5D}">
      <dsp:nvSpPr>
        <dsp:cNvPr id="0" name=""/>
        <dsp:cNvSpPr/>
      </dsp:nvSpPr>
      <dsp:spPr>
        <a:xfrm>
          <a:off x="4148342" y="1163805"/>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tr-TR" sz="1400" b="1" i="0" kern="1200" dirty="0" err="1"/>
            <a:t>Version</a:t>
          </a:r>
          <a:r>
            <a:rPr lang="tr-TR" sz="1400" b="1" i="0" kern="1200" dirty="0"/>
            <a:t> Planning</a:t>
          </a:r>
          <a:endParaRPr lang="en-US" sz="1400" kern="1200" dirty="0"/>
        </a:p>
      </dsp:txBody>
      <dsp:txXfrm>
        <a:off x="4148342" y="1163805"/>
        <a:ext cx="1761715" cy="264257"/>
      </dsp:txXfrm>
    </dsp:sp>
    <dsp:sp modelId="{06330E30-DAE9-40A1-B52F-1FC9F0F8F2AD}">
      <dsp:nvSpPr>
        <dsp:cNvPr id="0" name=""/>
        <dsp:cNvSpPr/>
      </dsp:nvSpPr>
      <dsp:spPr>
        <a:xfrm>
          <a:off x="4148342" y="1486961"/>
          <a:ext cx="1761715" cy="1878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Version planning is the process of postponing some features to be realized in future versions in order to be able to release the version being studied on time.</a:t>
          </a:r>
          <a:endParaRPr lang="en-US" sz="1100" kern="1200" dirty="0"/>
        </a:p>
      </dsp:txBody>
      <dsp:txXfrm>
        <a:off x="4148342" y="1486961"/>
        <a:ext cx="1761715" cy="1878545"/>
      </dsp:txXfrm>
    </dsp:sp>
    <dsp:sp modelId="{A5A6A2AD-24E6-4716-AC93-E4A821A65335}">
      <dsp:nvSpPr>
        <dsp:cNvPr id="0" name=""/>
        <dsp:cNvSpPr/>
      </dsp:nvSpPr>
      <dsp:spPr>
        <a:xfrm>
          <a:off x="6218357" y="420572"/>
          <a:ext cx="616600" cy="616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8B2530-3767-4355-B536-B26087A7863C}">
      <dsp:nvSpPr>
        <dsp:cNvPr id="0" name=""/>
        <dsp:cNvSpPr/>
      </dsp:nvSpPr>
      <dsp:spPr>
        <a:xfrm>
          <a:off x="6218357" y="1163805"/>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tr-TR" sz="1400" b="1" i="0" kern="1200" dirty="0"/>
            <a:t>Team </a:t>
          </a:r>
          <a:r>
            <a:rPr lang="tr-TR" sz="1400" b="1" i="0" kern="1200" dirty="0" err="1"/>
            <a:t>Members</a:t>
          </a:r>
          <a:endParaRPr lang="en-US" sz="1400" kern="1200" dirty="0"/>
        </a:p>
      </dsp:txBody>
      <dsp:txXfrm>
        <a:off x="6218357" y="1163805"/>
        <a:ext cx="1761715" cy="264257"/>
      </dsp:txXfrm>
    </dsp:sp>
    <dsp:sp modelId="{129DCF62-0086-46E1-86B1-D4625EE74EB4}">
      <dsp:nvSpPr>
        <dsp:cNvPr id="0" name=""/>
        <dsp:cNvSpPr/>
      </dsp:nvSpPr>
      <dsp:spPr>
        <a:xfrm>
          <a:off x="6218357" y="1486961"/>
          <a:ext cx="1761715" cy="1878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RAD methodology; recommends working with small teams of experienced, versatile, highly motivated staff who can play different roles.</a:t>
          </a:r>
          <a:endParaRPr lang="en-US" sz="1100" kern="1200" dirty="0"/>
        </a:p>
      </dsp:txBody>
      <dsp:txXfrm>
        <a:off x="6218357" y="1486961"/>
        <a:ext cx="1761715" cy="1878545"/>
      </dsp:txXfrm>
    </dsp:sp>
    <dsp:sp modelId="{646F12A4-3E07-4B27-93B7-0D7352A18DAF}">
      <dsp:nvSpPr>
        <dsp:cNvPr id="0" name=""/>
        <dsp:cNvSpPr/>
      </dsp:nvSpPr>
      <dsp:spPr>
        <a:xfrm>
          <a:off x="8288373" y="420572"/>
          <a:ext cx="616600" cy="6166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B35502-8550-4D90-9EFC-50ABC541C59B}">
      <dsp:nvSpPr>
        <dsp:cNvPr id="0" name=""/>
        <dsp:cNvSpPr/>
      </dsp:nvSpPr>
      <dsp:spPr>
        <a:xfrm>
          <a:off x="8288373" y="1163805"/>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tr-TR" sz="1400" b="1" i="0" kern="1200" dirty="0"/>
            <a:t>Management </a:t>
          </a:r>
          <a:r>
            <a:rPr lang="tr-TR" sz="1400" b="1" i="0" kern="1200" dirty="0" err="1"/>
            <a:t>Approach</a:t>
          </a:r>
          <a:endParaRPr lang="en-US" sz="1400" kern="1200" dirty="0"/>
        </a:p>
      </dsp:txBody>
      <dsp:txXfrm>
        <a:off x="8288373" y="1163805"/>
        <a:ext cx="1761715" cy="264257"/>
      </dsp:txXfrm>
    </dsp:sp>
    <dsp:sp modelId="{851E154E-5F63-4A3D-AD36-4D49E6A1738F}">
      <dsp:nvSpPr>
        <dsp:cNvPr id="0" name=""/>
        <dsp:cNvSpPr/>
      </dsp:nvSpPr>
      <dsp:spPr>
        <a:xfrm>
          <a:off x="8288373" y="1486961"/>
          <a:ext cx="1761715" cy="1878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An active and internal management approach is vital for reducing the risks that lead to prolonged development processes, customer misunderstandings, and reducing time limits.</a:t>
          </a:r>
          <a:endParaRPr lang="en-US" sz="1100" kern="1200" dirty="0"/>
        </a:p>
      </dsp:txBody>
      <dsp:txXfrm>
        <a:off x="8288373" y="1486961"/>
        <a:ext cx="1761715" cy="1878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B4105-5B14-484E-A536-FB09D48F5155}">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There are no strict rules for relational database management.</a:t>
          </a:r>
        </a:p>
      </dsp:txBody>
      <dsp:txXfrm>
        <a:off x="24396" y="24396"/>
        <a:ext cx="7077531" cy="784145"/>
      </dsp:txXfrm>
    </dsp:sp>
    <dsp:sp modelId="{85F50918-EAB5-4F11-ADEB-56B191F7333E}">
      <dsp:nvSpPr>
        <dsp:cNvPr id="0" name=""/>
        <dsp:cNvSpPr/>
      </dsp:nvSpPr>
      <dsp:spPr>
        <a:xfrm>
          <a:off x="673912" y="984380"/>
          <a:ext cx="8046720" cy="832937"/>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It is necessary to connect to a different relational Database Management System (RDBMS) with .NET. This causes time wasting as it requires continuous installation.</a:t>
          </a:r>
        </a:p>
      </dsp:txBody>
      <dsp:txXfrm>
        <a:off x="698308" y="1008776"/>
        <a:ext cx="6782605" cy="784145"/>
      </dsp:txXfrm>
    </dsp:sp>
    <dsp:sp modelId="{213D308D-28E8-4A55-8B85-4F99B5296DEC}">
      <dsp:nvSpPr>
        <dsp:cNvPr id="0" name=""/>
        <dsp:cNvSpPr/>
      </dsp:nvSpPr>
      <dsp:spPr>
        <a:xfrm>
          <a:off x="1337767" y="1968761"/>
          <a:ext cx="8046720" cy="832937"/>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While FoxPro has built-in rich reporting capability since the DOS era, .NET developers must be dependent on Crystal Reports, SSRS, or other third-party variants.</a:t>
          </a:r>
        </a:p>
      </dsp:txBody>
      <dsp:txXfrm>
        <a:off x="1362163" y="1993157"/>
        <a:ext cx="6792664" cy="784145"/>
      </dsp:txXfrm>
    </dsp:sp>
    <dsp:sp modelId="{52C84953-6CAC-4D80-BD0C-5A040102D29D}">
      <dsp:nvSpPr>
        <dsp:cNvPr id="0" name=""/>
        <dsp:cNvSpPr/>
      </dsp:nvSpPr>
      <dsp:spPr>
        <a:xfrm>
          <a:off x="2011680" y="2953142"/>
          <a:ext cx="8046720" cy="832937"/>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FoxPro also has .NET capabilities. But it is not dependent on .NET. Therefore, the last executable does not need to have the .NET Framework installed.</a:t>
          </a:r>
        </a:p>
      </dsp:txBody>
      <dsp:txXfrm>
        <a:off x="2036076" y="2977538"/>
        <a:ext cx="6782605" cy="784145"/>
      </dsp:txXfrm>
    </dsp:sp>
    <dsp:sp modelId="{7891762F-E79A-4124-82F6-1814A099F70F}">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7127" y="637954"/>
        <a:ext cx="297775" cy="407410"/>
      </dsp:txXfrm>
    </dsp:sp>
    <dsp:sp modelId="{6ED96673-D9DB-4999-9731-2B42E297F514}">
      <dsp:nvSpPr>
        <dsp:cNvPr id="0" name=""/>
        <dsp:cNvSpPr/>
      </dsp:nvSpPr>
      <dsp:spPr>
        <a:xfrm>
          <a:off x="8179223" y="1622335"/>
          <a:ext cx="541409" cy="541409"/>
        </a:xfrm>
        <a:prstGeom prst="downArrow">
          <a:avLst>
            <a:gd name="adj1" fmla="val 55000"/>
            <a:gd name="adj2" fmla="val 45000"/>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1040" y="1622335"/>
        <a:ext cx="297775" cy="407410"/>
      </dsp:txXfrm>
    </dsp:sp>
    <dsp:sp modelId="{74EB22C8-3F8D-4328-9016-2891F5F3A167}">
      <dsp:nvSpPr>
        <dsp:cNvPr id="0" name=""/>
        <dsp:cNvSpPr/>
      </dsp:nvSpPr>
      <dsp:spPr>
        <a:xfrm>
          <a:off x="8843077" y="2606716"/>
          <a:ext cx="541409" cy="541409"/>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4894"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59957-532C-444B-9776-9166856B5778}" type="datetimeFigureOut">
              <a:rPr lang="tr-TR" smtClean="0"/>
              <a:t>21.05.2020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5DB2C-31CA-4593-AD18-30B889D6BA85}" type="slidenum">
              <a:rPr lang="tr-TR" smtClean="0"/>
              <a:t>‹#›</a:t>
            </a:fld>
            <a:endParaRPr lang="tr-TR"/>
          </a:p>
        </p:txBody>
      </p:sp>
    </p:spTree>
    <p:extLst>
      <p:ext uri="{BB962C8B-B14F-4D97-AF65-F5344CB8AC3E}">
        <p14:creationId xmlns:p14="http://schemas.microsoft.com/office/powerpoint/2010/main" val="241664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8FE3156-8E22-42F4-BBE9-409317819EA7}" type="datetime1">
              <a:rPr lang="tr-TR" smtClean="0"/>
              <a:t>21.05.2020</a:t>
            </a:fld>
            <a:endParaRPr lang="tr-TR"/>
          </a:p>
        </p:txBody>
      </p:sp>
      <p:sp>
        <p:nvSpPr>
          <p:cNvPr id="5" name="Footer Placeholder 4"/>
          <p:cNvSpPr>
            <a:spLocks noGrp="1"/>
          </p:cNvSpPr>
          <p:nvPr>
            <p:ph type="ftr" sz="quarter" idx="11"/>
          </p:nvPr>
        </p:nvSpPr>
        <p:spPr/>
        <p:txBody>
          <a:bodyPr/>
          <a:lstStyle/>
          <a:p>
            <a:r>
              <a:rPr lang="en-US"/>
              <a:t>Prepared by : Emre USTA - 1721221023  - Computer Engineering</a:t>
            </a:r>
            <a:endParaRPr lang="tr-T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6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3DD3BB9-3344-40F0-8EC8-56AC33E1DEE3}" type="datetime1">
              <a:rPr lang="tr-TR" smtClean="0"/>
              <a:t>21.05.2020</a:t>
            </a:fld>
            <a:endParaRPr lang="tr-TR"/>
          </a:p>
        </p:txBody>
      </p:sp>
      <p:sp>
        <p:nvSpPr>
          <p:cNvPr id="5" name="Footer Placeholder 4"/>
          <p:cNvSpPr>
            <a:spLocks noGrp="1"/>
          </p:cNvSpPr>
          <p:nvPr>
            <p:ph type="ftr" sz="quarter" idx="11"/>
          </p:nvPr>
        </p:nvSpPr>
        <p:spPr/>
        <p:txBody>
          <a:bodyPr/>
          <a:lstStyle/>
          <a:p>
            <a:r>
              <a:rPr lang="en-US"/>
              <a:t>Prepared by : Emre USTA - 1721221023  - Computer Engineering</a:t>
            </a:r>
            <a:endParaRPr lang="tr-T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35954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E2FBF9E-E077-452F-95F8-729E938C8806}" type="datetime1">
              <a:rPr lang="tr-TR" smtClean="0"/>
              <a:t>21.05.2020</a:t>
            </a:fld>
            <a:endParaRPr lang="tr-TR"/>
          </a:p>
        </p:txBody>
      </p:sp>
      <p:sp>
        <p:nvSpPr>
          <p:cNvPr id="5" name="Footer Placeholder 4"/>
          <p:cNvSpPr>
            <a:spLocks noGrp="1"/>
          </p:cNvSpPr>
          <p:nvPr>
            <p:ph type="ftr" sz="quarter" idx="11"/>
          </p:nvPr>
        </p:nvSpPr>
        <p:spPr/>
        <p:txBody>
          <a:bodyPr/>
          <a:lstStyle/>
          <a:p>
            <a:r>
              <a:rPr lang="en-US"/>
              <a:t>Prepared by : Emre USTA - 1721221023  - Computer Engineering</a:t>
            </a:r>
            <a:endParaRPr lang="tr-T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296756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0FAA609-310E-46D1-823E-23482153F675}" type="datetime1">
              <a:rPr lang="tr-TR" smtClean="0"/>
              <a:t>21.05.2020</a:t>
            </a:fld>
            <a:endParaRPr lang="tr-TR"/>
          </a:p>
        </p:txBody>
      </p:sp>
      <p:sp>
        <p:nvSpPr>
          <p:cNvPr id="5" name="Footer Placeholder 4"/>
          <p:cNvSpPr>
            <a:spLocks noGrp="1"/>
          </p:cNvSpPr>
          <p:nvPr>
            <p:ph type="ftr" sz="quarter" idx="11"/>
          </p:nvPr>
        </p:nvSpPr>
        <p:spPr/>
        <p:txBody>
          <a:bodyPr/>
          <a:lstStyle/>
          <a:p>
            <a:r>
              <a:rPr lang="en-US"/>
              <a:t>Prepared by : Emre USTA - 1721221023  - Computer Engineering</a:t>
            </a:r>
            <a:endParaRPr lang="tr-T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114309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5CF07D-0630-4536-B169-4036F0F046F1}" type="datetime1">
              <a:rPr lang="tr-TR" smtClean="0"/>
              <a:t>21.05.2020</a:t>
            </a:fld>
            <a:endParaRPr lang="tr-TR"/>
          </a:p>
        </p:txBody>
      </p:sp>
      <p:sp>
        <p:nvSpPr>
          <p:cNvPr id="5" name="Footer Placeholder 4"/>
          <p:cNvSpPr>
            <a:spLocks noGrp="1"/>
          </p:cNvSpPr>
          <p:nvPr>
            <p:ph type="ftr" sz="quarter" idx="11"/>
          </p:nvPr>
        </p:nvSpPr>
        <p:spPr/>
        <p:txBody>
          <a:bodyPr/>
          <a:lstStyle/>
          <a:p>
            <a:r>
              <a:rPr lang="en-US"/>
              <a:t>Prepared by : Emre USTA - 1721221023  - Computer Engineering</a:t>
            </a:r>
            <a:endParaRPr lang="tr-T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0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51403BA-934B-4A0D-A884-82115AA2BE01}" type="datetime1">
              <a:rPr lang="tr-TR" smtClean="0"/>
              <a:t>21.05.2020</a:t>
            </a:fld>
            <a:endParaRPr lang="tr-TR"/>
          </a:p>
        </p:txBody>
      </p:sp>
      <p:sp>
        <p:nvSpPr>
          <p:cNvPr id="6" name="Footer Placeholder 5"/>
          <p:cNvSpPr>
            <a:spLocks noGrp="1"/>
          </p:cNvSpPr>
          <p:nvPr>
            <p:ph type="ftr" sz="quarter" idx="11"/>
          </p:nvPr>
        </p:nvSpPr>
        <p:spPr/>
        <p:txBody>
          <a:bodyPr/>
          <a:lstStyle/>
          <a:p>
            <a:r>
              <a:rPr lang="en-US"/>
              <a:t>Prepared by : Emre USTA - 1721221023  - Computer Engineering</a:t>
            </a:r>
            <a:endParaRPr lang="tr-TR"/>
          </a:p>
        </p:txBody>
      </p:sp>
      <p:sp>
        <p:nvSpPr>
          <p:cNvPr id="7" name="Slide Number Placeholder 6"/>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250765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5DD5F4C-FB64-4555-8029-1983F798362B}" type="datetime1">
              <a:rPr lang="tr-TR" smtClean="0"/>
              <a:t>21.05.2020</a:t>
            </a:fld>
            <a:endParaRPr lang="tr-TR"/>
          </a:p>
        </p:txBody>
      </p:sp>
      <p:sp>
        <p:nvSpPr>
          <p:cNvPr id="8" name="Footer Placeholder 7"/>
          <p:cNvSpPr>
            <a:spLocks noGrp="1"/>
          </p:cNvSpPr>
          <p:nvPr>
            <p:ph type="ftr" sz="quarter" idx="11"/>
          </p:nvPr>
        </p:nvSpPr>
        <p:spPr/>
        <p:txBody>
          <a:bodyPr/>
          <a:lstStyle/>
          <a:p>
            <a:r>
              <a:rPr lang="en-US"/>
              <a:t>Prepared by : Emre USTA - 1721221023  - Computer Engineering</a:t>
            </a:r>
            <a:endParaRPr lang="tr-TR"/>
          </a:p>
        </p:txBody>
      </p:sp>
      <p:sp>
        <p:nvSpPr>
          <p:cNvPr id="9" name="Slide Number Placeholder 8"/>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149418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357219B-474B-4ABB-86AA-F1879C8D5C02}" type="datetime1">
              <a:rPr lang="tr-TR" smtClean="0"/>
              <a:t>21.05.2020</a:t>
            </a:fld>
            <a:endParaRPr lang="tr-TR"/>
          </a:p>
        </p:txBody>
      </p:sp>
      <p:sp>
        <p:nvSpPr>
          <p:cNvPr id="4" name="Footer Placeholder 3"/>
          <p:cNvSpPr>
            <a:spLocks noGrp="1"/>
          </p:cNvSpPr>
          <p:nvPr>
            <p:ph type="ftr" sz="quarter" idx="11"/>
          </p:nvPr>
        </p:nvSpPr>
        <p:spPr/>
        <p:txBody>
          <a:bodyPr/>
          <a:lstStyle/>
          <a:p>
            <a:r>
              <a:rPr lang="en-US"/>
              <a:t>Prepared by : Emre USTA - 1721221023  - Computer Engineering</a:t>
            </a:r>
            <a:endParaRPr lang="tr-TR"/>
          </a:p>
        </p:txBody>
      </p:sp>
      <p:sp>
        <p:nvSpPr>
          <p:cNvPr id="5" name="Slide Number Placeholder 4"/>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268921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EA2615-4CD9-4CC9-A559-7918E68E9802}" type="datetime1">
              <a:rPr lang="tr-TR" smtClean="0"/>
              <a:t>21.05.2020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Prepared by : Emre USTA - 1721221023  - Computer Engineering</a:t>
            </a:r>
            <a:endParaRPr lang="tr-TR"/>
          </a:p>
        </p:txBody>
      </p:sp>
      <p:sp>
        <p:nvSpPr>
          <p:cNvPr id="9" name="Slide Number Placeholder 8"/>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92174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6E6C50-B78C-4647-9C41-41F251568BCF}" type="datetime1">
              <a:rPr lang="tr-TR" smtClean="0"/>
              <a:t>21.05.2020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Prepared by : Emre USTA - 1721221023  - Computer Engineering</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94EB05-2040-4664-B464-6360B33AB213}" type="slidenum">
              <a:rPr lang="tr-TR" smtClean="0"/>
              <a:t>‹#›</a:t>
            </a:fld>
            <a:endParaRPr lang="tr-TR"/>
          </a:p>
        </p:txBody>
      </p:sp>
    </p:spTree>
    <p:extLst>
      <p:ext uri="{BB962C8B-B14F-4D97-AF65-F5344CB8AC3E}">
        <p14:creationId xmlns:p14="http://schemas.microsoft.com/office/powerpoint/2010/main" val="200182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B34064-5E82-40B5-8149-84DF7C53C03B}" type="datetime1">
              <a:rPr lang="tr-TR" smtClean="0"/>
              <a:t>21.05.2020</a:t>
            </a:fld>
            <a:endParaRPr lang="tr-TR"/>
          </a:p>
        </p:txBody>
      </p:sp>
      <p:sp>
        <p:nvSpPr>
          <p:cNvPr id="6" name="Footer Placeholder 5"/>
          <p:cNvSpPr>
            <a:spLocks noGrp="1"/>
          </p:cNvSpPr>
          <p:nvPr>
            <p:ph type="ftr" sz="quarter" idx="11"/>
          </p:nvPr>
        </p:nvSpPr>
        <p:spPr/>
        <p:txBody>
          <a:bodyPr/>
          <a:lstStyle/>
          <a:p>
            <a:r>
              <a:rPr lang="en-US"/>
              <a:t>Prepared by : Emre USTA - 1721221023  - Computer Engineering</a:t>
            </a:r>
            <a:endParaRPr lang="tr-TR"/>
          </a:p>
        </p:txBody>
      </p:sp>
      <p:sp>
        <p:nvSpPr>
          <p:cNvPr id="7" name="Slide Number Placeholder 6"/>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51259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DD9A4D-62A1-48B7-AC19-D55DF4826AC6}" type="datetime1">
              <a:rPr lang="tr-TR" smtClean="0"/>
              <a:t>21.05.2020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Prepared by : Emre USTA - 1721221023  - Computer Engineering</a:t>
            </a:r>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94EB05-2040-4664-B464-6360B33AB21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1602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6833C-6AD4-400D-B26E-0FCEFAA76AC2}"/>
              </a:ext>
            </a:extLst>
          </p:cNvPr>
          <p:cNvSpPr>
            <a:spLocks noGrp="1"/>
          </p:cNvSpPr>
          <p:nvPr>
            <p:ph type="ctrTitle"/>
          </p:nvPr>
        </p:nvSpPr>
        <p:spPr>
          <a:xfrm>
            <a:off x="581890" y="679963"/>
            <a:ext cx="11094721" cy="3566160"/>
          </a:xfrm>
        </p:spPr>
        <p:txBody>
          <a:bodyPr>
            <a:normAutofit/>
          </a:bodyPr>
          <a:lstStyle/>
          <a:p>
            <a:pPr algn="ctr"/>
            <a:r>
              <a:rPr lang="tr-TR" sz="6000" dirty="0">
                <a:latin typeface="+mn-lt"/>
              </a:rPr>
              <a:t>RAPID APPLICATION </a:t>
            </a:r>
            <a:br>
              <a:rPr lang="tr-TR" sz="6000" dirty="0">
                <a:latin typeface="+mn-lt"/>
              </a:rPr>
            </a:br>
            <a:r>
              <a:rPr lang="tr-TR" sz="6000" dirty="0">
                <a:latin typeface="+mn-lt"/>
              </a:rPr>
              <a:t>DEVELOPMENT</a:t>
            </a:r>
            <a:br>
              <a:rPr lang="tr-TR" sz="6000" dirty="0">
                <a:latin typeface="+mn-lt"/>
              </a:rPr>
            </a:br>
            <a:r>
              <a:rPr lang="tr-TR" sz="6000" dirty="0">
                <a:latin typeface="+mn-lt"/>
              </a:rPr>
              <a:t>(RAD)</a:t>
            </a:r>
          </a:p>
        </p:txBody>
      </p:sp>
      <p:sp>
        <p:nvSpPr>
          <p:cNvPr id="8" name="Alt Bilgi Yer Tutucusu 7">
            <a:extLst>
              <a:ext uri="{FF2B5EF4-FFF2-40B4-BE49-F238E27FC236}">
                <a16:creationId xmlns:a16="http://schemas.microsoft.com/office/drawing/2014/main" id="{1B87E63A-F7D4-4DA4-B381-D41E3D5EDAB4}"/>
              </a:ext>
            </a:extLst>
          </p:cNvPr>
          <p:cNvSpPr>
            <a:spLocks noGrp="1"/>
          </p:cNvSpPr>
          <p:nvPr>
            <p:ph type="ftr" sz="quarter" idx="11"/>
          </p:nvPr>
        </p:nvSpPr>
        <p:spPr/>
        <p:txBody>
          <a:bodyPr/>
          <a:lstStyle/>
          <a:p>
            <a:r>
              <a:rPr lang="en-US"/>
              <a:t>Prepared by : Emre USTA - 1721221023  - Computer Engineering</a:t>
            </a:r>
            <a:endParaRPr lang="tr-TR"/>
          </a:p>
        </p:txBody>
      </p:sp>
      <p:sp>
        <p:nvSpPr>
          <p:cNvPr id="9" name="Veri Yer Tutucusu 8">
            <a:extLst>
              <a:ext uri="{FF2B5EF4-FFF2-40B4-BE49-F238E27FC236}">
                <a16:creationId xmlns:a16="http://schemas.microsoft.com/office/drawing/2014/main" id="{2F944000-3439-44D2-98AD-395926BCF8AF}"/>
              </a:ext>
            </a:extLst>
          </p:cNvPr>
          <p:cNvSpPr>
            <a:spLocks noGrp="1"/>
          </p:cNvSpPr>
          <p:nvPr>
            <p:ph type="dt" sz="half" idx="10"/>
          </p:nvPr>
        </p:nvSpPr>
        <p:spPr/>
        <p:txBody>
          <a:bodyPr/>
          <a:lstStyle/>
          <a:p>
            <a:fld id="{E7D37F4E-97AA-4EE7-94CF-08AB83411770}" type="datetime1">
              <a:rPr lang="tr-TR" smtClean="0"/>
              <a:t>21.05.2020</a:t>
            </a:fld>
            <a:endParaRPr lang="tr-TR"/>
          </a:p>
        </p:txBody>
      </p:sp>
      <p:sp>
        <p:nvSpPr>
          <p:cNvPr id="10" name="Slayt Numarası Yer Tutucusu 9">
            <a:extLst>
              <a:ext uri="{FF2B5EF4-FFF2-40B4-BE49-F238E27FC236}">
                <a16:creationId xmlns:a16="http://schemas.microsoft.com/office/drawing/2014/main" id="{034FCA64-078A-45F9-85E1-DE9BAB5415B3}"/>
              </a:ext>
            </a:extLst>
          </p:cNvPr>
          <p:cNvSpPr>
            <a:spLocks noGrp="1"/>
          </p:cNvSpPr>
          <p:nvPr>
            <p:ph type="sldNum" sz="quarter" idx="12"/>
          </p:nvPr>
        </p:nvSpPr>
        <p:spPr/>
        <p:txBody>
          <a:bodyPr/>
          <a:lstStyle/>
          <a:p>
            <a:fld id="{2494EB05-2040-4664-B464-6360B33AB213}" type="slidenum">
              <a:rPr lang="tr-TR" smtClean="0"/>
              <a:t>1</a:t>
            </a:fld>
            <a:endParaRPr lang="tr-TR"/>
          </a:p>
        </p:txBody>
      </p:sp>
      <p:pic>
        <p:nvPicPr>
          <p:cNvPr id="5" name="Resim 4" descr="çizim içeren bir resim&#10;&#10;Açıklama otomatik olarak oluşturuldu">
            <a:extLst>
              <a:ext uri="{FF2B5EF4-FFF2-40B4-BE49-F238E27FC236}">
                <a16:creationId xmlns:a16="http://schemas.microsoft.com/office/drawing/2014/main" id="{DB5479F5-2B05-4343-9DEC-11E35E8F6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3226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65290" y="2978746"/>
            <a:ext cx="2315953" cy="1797137"/>
          </a:xfrm>
        </p:spPr>
        <p:txBody>
          <a:bodyPr>
            <a:normAutofit/>
          </a:bodyPr>
          <a:lstStyle/>
          <a:p>
            <a:pPr>
              <a:lnSpc>
                <a:spcPct val="150000"/>
              </a:lnSpc>
              <a:buFont typeface="Wingdings" panose="05000000000000000000" pitchFamily="2" charset="2"/>
              <a:buChar char="Ø"/>
            </a:pPr>
            <a:r>
              <a:rPr lang="en-US" sz="1600" dirty="0"/>
              <a:t>In this field, we can create our fields, assign the data type and, if desired, the 'NULL' option.</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E4D2415B-97F4-46C0-A6E9-598796A6C9D6}"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10</a:t>
            </a:fld>
            <a:endParaRPr lang="tr-TR"/>
          </a:p>
        </p:txBody>
      </p:sp>
      <p:pic>
        <p:nvPicPr>
          <p:cNvPr id="7" name="Resim 6">
            <a:extLst>
              <a:ext uri="{FF2B5EF4-FFF2-40B4-BE49-F238E27FC236}">
                <a16:creationId xmlns:a16="http://schemas.microsoft.com/office/drawing/2014/main" id="{F1CFEAB9-9D68-444A-96AD-CF262F76078D}"/>
              </a:ext>
            </a:extLst>
          </p:cNvPr>
          <p:cNvPicPr>
            <a:picLocks noChangeAspect="1"/>
          </p:cNvPicPr>
          <p:nvPr/>
        </p:nvPicPr>
        <p:blipFill>
          <a:blip r:embed="rId2"/>
          <a:stretch>
            <a:fillRect/>
          </a:stretch>
        </p:blipFill>
        <p:spPr>
          <a:xfrm>
            <a:off x="1133565" y="2016305"/>
            <a:ext cx="7272431" cy="3722021"/>
          </a:xfrm>
          <a:prstGeom prst="rect">
            <a:avLst/>
          </a:prstGeom>
        </p:spPr>
      </p:pic>
      <p:pic>
        <p:nvPicPr>
          <p:cNvPr id="9" name="Resim 8" descr="çizim içeren bir resim&#10;&#10;Açıklama otomatik olarak oluşturuldu">
            <a:extLst>
              <a:ext uri="{FF2B5EF4-FFF2-40B4-BE49-F238E27FC236}">
                <a16:creationId xmlns:a16="http://schemas.microsoft.com/office/drawing/2014/main" id="{A1B3C9F9-3689-4632-9589-6FDE1D0C0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332390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65290" y="3079606"/>
            <a:ext cx="2547193" cy="1621358"/>
          </a:xfrm>
        </p:spPr>
        <p:txBody>
          <a:bodyPr>
            <a:normAutofit/>
          </a:bodyPr>
          <a:lstStyle/>
          <a:p>
            <a:pPr>
              <a:lnSpc>
                <a:spcPct val="150000"/>
              </a:lnSpc>
              <a:buFont typeface="Wingdings" panose="05000000000000000000" pitchFamily="2" charset="2"/>
              <a:buChar char="Ø"/>
            </a:pPr>
            <a:r>
              <a:rPr lang="en-US" sz="1600" dirty="0"/>
              <a:t>A "Form" that we can create from the "Documents" tab will be required to enter values ​​in the fields.</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AA7C61CB-FC71-4BA6-A250-20A6EE8BB061}"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11</a:t>
            </a:fld>
            <a:endParaRPr lang="tr-TR"/>
          </a:p>
        </p:txBody>
      </p:sp>
      <p:pic>
        <p:nvPicPr>
          <p:cNvPr id="9" name="Resim 8">
            <a:extLst>
              <a:ext uri="{FF2B5EF4-FFF2-40B4-BE49-F238E27FC236}">
                <a16:creationId xmlns:a16="http://schemas.microsoft.com/office/drawing/2014/main" id="{F08F758F-0FB0-4552-A889-D39899F5DB23}"/>
              </a:ext>
            </a:extLst>
          </p:cNvPr>
          <p:cNvPicPr>
            <a:picLocks noChangeAspect="1"/>
          </p:cNvPicPr>
          <p:nvPr/>
        </p:nvPicPr>
        <p:blipFill>
          <a:blip r:embed="rId2"/>
          <a:stretch>
            <a:fillRect/>
          </a:stretch>
        </p:blipFill>
        <p:spPr>
          <a:xfrm>
            <a:off x="1210757" y="1990873"/>
            <a:ext cx="7350821" cy="3798824"/>
          </a:xfrm>
          <a:prstGeom prst="rect">
            <a:avLst/>
          </a:prstGeom>
        </p:spPr>
      </p:pic>
      <p:pic>
        <p:nvPicPr>
          <p:cNvPr id="10" name="Resim 9" descr="çizim içeren bir resim&#10;&#10;Açıklama otomatik olarak oluşturuldu">
            <a:extLst>
              <a:ext uri="{FF2B5EF4-FFF2-40B4-BE49-F238E27FC236}">
                <a16:creationId xmlns:a16="http://schemas.microsoft.com/office/drawing/2014/main" id="{676A70FD-ED21-4DDA-9177-A4B8AB568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79982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65290" y="3031104"/>
            <a:ext cx="2547193" cy="1797138"/>
          </a:xfrm>
        </p:spPr>
        <p:txBody>
          <a:bodyPr>
            <a:normAutofit/>
          </a:bodyPr>
          <a:lstStyle/>
          <a:p>
            <a:pPr>
              <a:lnSpc>
                <a:spcPct val="150000"/>
              </a:lnSpc>
              <a:buFont typeface="Wingdings" panose="05000000000000000000" pitchFamily="2" charset="2"/>
              <a:buChar char="Ø"/>
            </a:pPr>
            <a:r>
              <a:rPr lang="en-US" sz="1600" dirty="0"/>
              <a:t>We can interact with our tables by adding, deleting or changing records to the tables via the form.</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912DF895-FEFC-47D9-989B-1F4EC1F71780}"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12</a:t>
            </a:fld>
            <a:endParaRPr lang="tr-TR"/>
          </a:p>
        </p:txBody>
      </p:sp>
      <p:pic>
        <p:nvPicPr>
          <p:cNvPr id="7" name="Resim 6">
            <a:extLst>
              <a:ext uri="{FF2B5EF4-FFF2-40B4-BE49-F238E27FC236}">
                <a16:creationId xmlns:a16="http://schemas.microsoft.com/office/drawing/2014/main" id="{435A4485-BA71-46E3-A0DA-5FCE30CF285E}"/>
              </a:ext>
            </a:extLst>
          </p:cNvPr>
          <p:cNvPicPr>
            <a:picLocks noChangeAspect="1"/>
          </p:cNvPicPr>
          <p:nvPr/>
        </p:nvPicPr>
        <p:blipFill>
          <a:blip r:embed="rId2"/>
          <a:stretch>
            <a:fillRect/>
          </a:stretch>
        </p:blipFill>
        <p:spPr>
          <a:xfrm>
            <a:off x="1097280" y="2018384"/>
            <a:ext cx="7511447" cy="3822579"/>
          </a:xfrm>
          <a:prstGeom prst="rect">
            <a:avLst/>
          </a:prstGeom>
        </p:spPr>
      </p:pic>
      <p:pic>
        <p:nvPicPr>
          <p:cNvPr id="9" name="Resim 8" descr="çizim içeren bir resim&#10;&#10;Açıklama otomatik olarak oluşturuldu">
            <a:extLst>
              <a:ext uri="{FF2B5EF4-FFF2-40B4-BE49-F238E27FC236}">
                <a16:creationId xmlns:a16="http://schemas.microsoft.com/office/drawing/2014/main" id="{815C4C9C-0158-4C57-8A63-F7D692EA6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5269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76266" y="3280883"/>
            <a:ext cx="2547193" cy="1316721"/>
          </a:xfrm>
        </p:spPr>
        <p:txBody>
          <a:bodyPr>
            <a:normAutofit/>
          </a:bodyPr>
          <a:lstStyle/>
          <a:p>
            <a:pPr>
              <a:lnSpc>
                <a:spcPct val="150000"/>
              </a:lnSpc>
              <a:buFont typeface="Wingdings" panose="05000000000000000000" pitchFamily="2" charset="2"/>
              <a:buChar char="Ø"/>
            </a:pPr>
            <a:r>
              <a:rPr lang="en-US" sz="1600" dirty="0"/>
              <a:t>We can observe the records we added by going down to the table details.</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2DEABC11-BDD5-4D1D-811F-5FF88A8572FC}"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13</a:t>
            </a:fld>
            <a:endParaRPr lang="tr-TR"/>
          </a:p>
        </p:txBody>
      </p:sp>
      <p:pic>
        <p:nvPicPr>
          <p:cNvPr id="9" name="Resim 8">
            <a:extLst>
              <a:ext uri="{FF2B5EF4-FFF2-40B4-BE49-F238E27FC236}">
                <a16:creationId xmlns:a16="http://schemas.microsoft.com/office/drawing/2014/main" id="{DFE5BD30-9332-4F75-8C31-0E5201133033}"/>
              </a:ext>
            </a:extLst>
          </p:cNvPr>
          <p:cNvPicPr>
            <a:picLocks noChangeAspect="1"/>
          </p:cNvPicPr>
          <p:nvPr/>
        </p:nvPicPr>
        <p:blipFill>
          <a:blip r:embed="rId2"/>
          <a:stretch>
            <a:fillRect/>
          </a:stretch>
        </p:blipFill>
        <p:spPr>
          <a:xfrm>
            <a:off x="1097280" y="1990873"/>
            <a:ext cx="7486884" cy="3896743"/>
          </a:xfrm>
          <a:prstGeom prst="rect">
            <a:avLst/>
          </a:prstGeom>
        </p:spPr>
      </p:pic>
      <p:pic>
        <p:nvPicPr>
          <p:cNvPr id="10" name="Resim 9" descr="çizim içeren bir resim&#10;&#10;Açıklama otomatik olarak oluşturuldu">
            <a:extLst>
              <a:ext uri="{FF2B5EF4-FFF2-40B4-BE49-F238E27FC236}">
                <a16:creationId xmlns:a16="http://schemas.microsoft.com/office/drawing/2014/main" id="{718A20C1-F78F-412D-90DB-4F62436C0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293633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345179" y="2926765"/>
            <a:ext cx="2547193" cy="1994698"/>
          </a:xfrm>
        </p:spPr>
        <p:txBody>
          <a:bodyPr>
            <a:normAutofit/>
          </a:bodyPr>
          <a:lstStyle/>
          <a:p>
            <a:pPr>
              <a:lnSpc>
                <a:spcPct val="150000"/>
              </a:lnSpc>
              <a:buFont typeface="Wingdings" panose="05000000000000000000" pitchFamily="2" charset="2"/>
              <a:buChar char="Ø"/>
            </a:pPr>
            <a:r>
              <a:rPr lang="en-US" sz="1600" dirty="0"/>
              <a:t>We can ensure that the work we have prepared works on different platforms with the export process.</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8BD43F33-0F6B-446E-A489-0C7EE422BF07}"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14</a:t>
            </a:fld>
            <a:endParaRPr lang="tr-TR"/>
          </a:p>
        </p:txBody>
      </p:sp>
      <p:pic>
        <p:nvPicPr>
          <p:cNvPr id="11" name="Resim 10">
            <a:extLst>
              <a:ext uri="{FF2B5EF4-FFF2-40B4-BE49-F238E27FC236}">
                <a16:creationId xmlns:a16="http://schemas.microsoft.com/office/drawing/2014/main" id="{AF930780-A327-4E23-9780-A609DB9D371E}"/>
              </a:ext>
            </a:extLst>
          </p:cNvPr>
          <p:cNvPicPr>
            <a:picLocks noChangeAspect="1"/>
          </p:cNvPicPr>
          <p:nvPr/>
        </p:nvPicPr>
        <p:blipFill>
          <a:blip r:embed="rId2"/>
          <a:stretch>
            <a:fillRect/>
          </a:stretch>
        </p:blipFill>
        <p:spPr>
          <a:xfrm>
            <a:off x="1097280" y="2175217"/>
            <a:ext cx="6768782" cy="3497795"/>
          </a:xfrm>
          <a:prstGeom prst="rect">
            <a:avLst/>
          </a:prstGeom>
        </p:spPr>
      </p:pic>
      <p:pic>
        <p:nvPicPr>
          <p:cNvPr id="9" name="Resim 8" descr="çizim içeren bir resim&#10;&#10;Açıklama otomatik olarak oluşturuldu">
            <a:extLst>
              <a:ext uri="{FF2B5EF4-FFF2-40B4-BE49-F238E27FC236}">
                <a16:creationId xmlns:a16="http://schemas.microsoft.com/office/drawing/2014/main" id="{224A7CC6-D348-448C-A217-2D6FEB74A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197733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009277" y="3417057"/>
            <a:ext cx="2547193" cy="1316721"/>
          </a:xfrm>
        </p:spPr>
        <p:txBody>
          <a:bodyPr>
            <a:normAutofit/>
          </a:bodyPr>
          <a:lstStyle/>
          <a:p>
            <a:pPr>
              <a:lnSpc>
                <a:spcPct val="150000"/>
              </a:lnSpc>
              <a:buFont typeface="Wingdings" panose="05000000000000000000" pitchFamily="2" charset="2"/>
              <a:buChar char="Ø"/>
            </a:pPr>
            <a:r>
              <a:rPr lang="en-US" sz="1600" dirty="0"/>
              <a:t>We can update information in the database.</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0F41465E-20F1-4DC5-BA44-04F475DAE2F6}"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15</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7" name="Resim 6">
            <a:extLst>
              <a:ext uri="{FF2B5EF4-FFF2-40B4-BE49-F238E27FC236}">
                <a16:creationId xmlns:a16="http://schemas.microsoft.com/office/drawing/2014/main" id="{95FE8C50-AB6B-4FAD-9DCC-F13B8C815676}"/>
              </a:ext>
            </a:extLst>
          </p:cNvPr>
          <p:cNvPicPr>
            <a:picLocks noChangeAspect="1"/>
          </p:cNvPicPr>
          <p:nvPr/>
        </p:nvPicPr>
        <p:blipFill>
          <a:blip r:embed="rId3"/>
          <a:stretch>
            <a:fillRect/>
          </a:stretch>
        </p:blipFill>
        <p:spPr>
          <a:xfrm>
            <a:off x="1097280" y="1865602"/>
            <a:ext cx="5993985" cy="4419633"/>
          </a:xfrm>
          <a:prstGeom prst="rect">
            <a:avLst/>
          </a:prstGeom>
        </p:spPr>
      </p:pic>
    </p:spTree>
    <p:extLst>
      <p:ext uri="{BB962C8B-B14F-4D97-AF65-F5344CB8AC3E}">
        <p14:creationId xmlns:p14="http://schemas.microsoft.com/office/powerpoint/2010/main" val="95314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0D29A-CD59-4789-8163-79FBF086CC39}"/>
              </a:ext>
            </a:extLst>
          </p:cNvPr>
          <p:cNvSpPr>
            <a:spLocks noGrp="1"/>
          </p:cNvSpPr>
          <p:nvPr>
            <p:ph type="title"/>
          </p:nvPr>
        </p:nvSpPr>
        <p:spPr>
          <a:xfrm>
            <a:off x="1097280" y="286603"/>
            <a:ext cx="10058400" cy="1450757"/>
          </a:xfrm>
        </p:spPr>
        <p:txBody>
          <a:bodyPr>
            <a:normAutofit/>
          </a:bodyPr>
          <a:lstStyle/>
          <a:p>
            <a:br>
              <a:rPr lang="tr-TR" dirty="0"/>
            </a:br>
            <a:r>
              <a:rPr lang="tr-TR" dirty="0"/>
              <a:t>FoxPro </a:t>
            </a:r>
            <a:r>
              <a:rPr lang="tr-TR" dirty="0" err="1"/>
              <a:t>and</a:t>
            </a:r>
            <a:r>
              <a:rPr lang="tr-TR" dirty="0"/>
              <a:t> .Net </a:t>
            </a:r>
            <a:r>
              <a:rPr lang="tr-TR" dirty="0" err="1"/>
              <a:t>Comparison</a:t>
            </a:r>
            <a:endParaRPr lang="tr-TR" dirty="0"/>
          </a:p>
        </p:txBody>
      </p:sp>
      <p:sp>
        <p:nvSpPr>
          <p:cNvPr id="4" name="Veri Yer Tutucusu 3">
            <a:extLst>
              <a:ext uri="{FF2B5EF4-FFF2-40B4-BE49-F238E27FC236}">
                <a16:creationId xmlns:a16="http://schemas.microsoft.com/office/drawing/2014/main" id="{5DA9D5D7-6F8A-45AC-B29C-C0C9C1050D3A}"/>
              </a:ext>
            </a:extLst>
          </p:cNvPr>
          <p:cNvSpPr>
            <a:spLocks noGrp="1"/>
          </p:cNvSpPr>
          <p:nvPr>
            <p:ph type="dt" sz="half" idx="10"/>
          </p:nvPr>
        </p:nvSpPr>
        <p:spPr>
          <a:xfrm>
            <a:off x="1097280" y="6459785"/>
            <a:ext cx="2472271" cy="365125"/>
          </a:xfrm>
        </p:spPr>
        <p:txBody>
          <a:bodyPr>
            <a:normAutofit/>
          </a:bodyPr>
          <a:lstStyle/>
          <a:p>
            <a:pPr>
              <a:spcAft>
                <a:spcPts val="600"/>
              </a:spcAft>
            </a:pPr>
            <a:fld id="{EF6BF581-620F-4C2A-BC7B-4676BF52CA24}" type="datetime1">
              <a:rPr lang="tr-TR" smtClean="0"/>
              <a:t>21.05.2020</a:t>
            </a:fld>
            <a:endParaRPr lang="tr-TR"/>
          </a:p>
        </p:txBody>
      </p:sp>
      <p:sp>
        <p:nvSpPr>
          <p:cNvPr id="5" name="Alt Bilgi Yer Tutucusu 4">
            <a:extLst>
              <a:ext uri="{FF2B5EF4-FFF2-40B4-BE49-F238E27FC236}">
                <a16:creationId xmlns:a16="http://schemas.microsoft.com/office/drawing/2014/main" id="{1CDA974E-6C1C-4B14-9733-2E95C81AC31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969E35E1-FCC9-422C-85FE-1E4D9989A9C1}"/>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16</a:t>
            </a:fld>
            <a:endParaRPr lang="tr-TR"/>
          </a:p>
        </p:txBody>
      </p:sp>
      <p:graphicFrame>
        <p:nvGraphicFramePr>
          <p:cNvPr id="22" name="İçerik Yer Tutucusu 9">
            <a:extLst>
              <a:ext uri="{FF2B5EF4-FFF2-40B4-BE49-F238E27FC236}">
                <a16:creationId xmlns:a16="http://schemas.microsoft.com/office/drawing/2014/main" id="{3E04D9ED-25FC-4CE8-8391-ECFD557D3557}"/>
              </a:ext>
            </a:extLst>
          </p:cNvPr>
          <p:cNvGraphicFramePr>
            <a:graphicFrameLocks noGrp="1"/>
          </p:cNvGraphicFramePr>
          <p:nvPr>
            <p:ph idx="1"/>
            <p:extLst>
              <p:ext uri="{D42A27DB-BD31-4B8C-83A1-F6EECF244321}">
                <p14:modId xmlns:p14="http://schemas.microsoft.com/office/powerpoint/2010/main" val="19174358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descr="çizim içeren bir resim&#10;&#10;Açıklama otomatik olarak oluşturuldu">
            <a:extLst>
              <a:ext uri="{FF2B5EF4-FFF2-40B4-BE49-F238E27FC236}">
                <a16:creationId xmlns:a16="http://schemas.microsoft.com/office/drawing/2014/main" id="{1CB2C0BD-0D17-417D-9227-2ADD1F3A9C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201691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619EDB-92DB-4650-9E31-3FCAFF486DFB}"/>
              </a:ext>
            </a:extLst>
          </p:cNvPr>
          <p:cNvSpPr>
            <a:spLocks noGrp="1"/>
          </p:cNvSpPr>
          <p:nvPr>
            <p:ph idx="1"/>
          </p:nvPr>
        </p:nvSpPr>
        <p:spPr>
          <a:xfrm>
            <a:off x="1097279" y="1845734"/>
            <a:ext cx="6454987" cy="4023360"/>
          </a:xfrm>
        </p:spPr>
        <p:txBody>
          <a:bodyPr>
            <a:normAutofit/>
          </a:bodyPr>
          <a:lstStyle/>
          <a:p>
            <a:pPr algn="ctr"/>
            <a:endParaRPr lang="tr-TR" sz="2800" dirty="0"/>
          </a:p>
          <a:p>
            <a:pPr algn="ctr"/>
            <a:endParaRPr lang="tr-TR" sz="2800" dirty="0"/>
          </a:p>
          <a:p>
            <a:pPr algn="ctr"/>
            <a:r>
              <a:rPr lang="en-US" sz="2800" dirty="0"/>
              <a:t>THANK YOU FOR LISTENING WITH INTEREST</a:t>
            </a:r>
            <a:endParaRPr lang="tr-TR" sz="2800" dirty="0"/>
          </a:p>
          <a:p>
            <a:pPr algn="ctr"/>
            <a:endParaRPr lang="tr-TR" sz="2800" i="1" dirty="0"/>
          </a:p>
          <a:p>
            <a:pPr algn="ctr"/>
            <a:r>
              <a:rPr lang="tr-TR" sz="2800" i="1" dirty="0"/>
              <a:t>Emre USTA</a:t>
            </a:r>
          </a:p>
        </p:txBody>
      </p:sp>
      <p:pic>
        <p:nvPicPr>
          <p:cNvPr id="8" name="Graphic 9">
            <a:extLst>
              <a:ext uri="{FF2B5EF4-FFF2-40B4-BE49-F238E27FC236}">
                <a16:creationId xmlns:a16="http://schemas.microsoft.com/office/drawing/2014/main" id="{A70FBB30-A93E-4900-8652-3D36B0449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Veri Yer Tutucusu 3">
            <a:extLst>
              <a:ext uri="{FF2B5EF4-FFF2-40B4-BE49-F238E27FC236}">
                <a16:creationId xmlns:a16="http://schemas.microsoft.com/office/drawing/2014/main" id="{FCAADEE8-B433-4BDD-8F0F-C38FA8026D52}"/>
              </a:ext>
            </a:extLst>
          </p:cNvPr>
          <p:cNvSpPr>
            <a:spLocks noGrp="1"/>
          </p:cNvSpPr>
          <p:nvPr>
            <p:ph type="dt" sz="half" idx="10"/>
          </p:nvPr>
        </p:nvSpPr>
        <p:spPr>
          <a:xfrm>
            <a:off x="1097280" y="6459785"/>
            <a:ext cx="2472271" cy="365125"/>
          </a:xfrm>
        </p:spPr>
        <p:txBody>
          <a:bodyPr>
            <a:normAutofit/>
          </a:bodyPr>
          <a:lstStyle/>
          <a:p>
            <a:pPr>
              <a:spcAft>
                <a:spcPts val="600"/>
              </a:spcAft>
            </a:pPr>
            <a:fld id="{DDBFAB43-425C-4E8D-B301-4F17E35CDAD3}" type="datetime1">
              <a:rPr lang="tr-TR" smtClean="0"/>
              <a:t>21.05.2020</a:t>
            </a:fld>
            <a:endParaRPr lang="tr-TR"/>
          </a:p>
        </p:txBody>
      </p:sp>
      <p:sp>
        <p:nvSpPr>
          <p:cNvPr id="5" name="Alt Bilgi Yer Tutucusu 4">
            <a:extLst>
              <a:ext uri="{FF2B5EF4-FFF2-40B4-BE49-F238E27FC236}">
                <a16:creationId xmlns:a16="http://schemas.microsoft.com/office/drawing/2014/main" id="{B67C328E-EE13-43E1-8C3F-80A589B9C247}"/>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DEE133A9-8107-4826-8E6E-26D76051D0C9}"/>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17</a:t>
            </a:fld>
            <a:endParaRPr lang="tr-TR"/>
          </a:p>
        </p:txBody>
      </p:sp>
      <p:pic>
        <p:nvPicPr>
          <p:cNvPr id="7" name="Resim 6" descr="çizim içeren bir resim&#10;&#10;Açıklama otomatik olarak oluşturuldu">
            <a:extLst>
              <a:ext uri="{FF2B5EF4-FFF2-40B4-BE49-F238E27FC236}">
                <a16:creationId xmlns:a16="http://schemas.microsoft.com/office/drawing/2014/main" id="{EEB6B2F9-369D-4DEE-94C0-D9838F9E1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271662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49D51D-BACC-4B31-8BB0-404176E0C9A7}"/>
              </a:ext>
            </a:extLst>
          </p:cNvPr>
          <p:cNvSpPr>
            <a:spLocks noGrp="1"/>
          </p:cNvSpPr>
          <p:nvPr>
            <p:ph type="title"/>
          </p:nvPr>
        </p:nvSpPr>
        <p:spPr>
          <a:xfrm>
            <a:off x="1097280" y="286603"/>
            <a:ext cx="10058400" cy="1450757"/>
          </a:xfrm>
        </p:spPr>
        <p:txBody>
          <a:bodyPr>
            <a:normAutofit/>
          </a:bodyPr>
          <a:lstStyle/>
          <a:p>
            <a:r>
              <a:rPr lang="tr-TR" dirty="0" err="1"/>
              <a:t>What</a:t>
            </a:r>
            <a:r>
              <a:rPr lang="tr-TR" dirty="0"/>
              <a:t> is </a:t>
            </a:r>
            <a:r>
              <a:rPr lang="tr-TR" dirty="0" err="1"/>
              <a:t>Rapid</a:t>
            </a:r>
            <a:r>
              <a:rPr lang="tr-TR" dirty="0"/>
              <a:t> Application Development?</a:t>
            </a:r>
          </a:p>
        </p:txBody>
      </p:sp>
      <p:sp>
        <p:nvSpPr>
          <p:cNvPr id="6" name="Veri Yer Tutucusu 5">
            <a:extLst>
              <a:ext uri="{FF2B5EF4-FFF2-40B4-BE49-F238E27FC236}">
                <a16:creationId xmlns:a16="http://schemas.microsoft.com/office/drawing/2014/main" id="{A26190A8-0AF4-4C80-9C47-908F34330DCF}"/>
              </a:ext>
            </a:extLst>
          </p:cNvPr>
          <p:cNvSpPr>
            <a:spLocks noGrp="1"/>
          </p:cNvSpPr>
          <p:nvPr>
            <p:ph type="dt" sz="half" idx="10"/>
          </p:nvPr>
        </p:nvSpPr>
        <p:spPr>
          <a:xfrm>
            <a:off x="1097280" y="6459785"/>
            <a:ext cx="2472271" cy="365125"/>
          </a:xfrm>
        </p:spPr>
        <p:txBody>
          <a:bodyPr>
            <a:normAutofit/>
          </a:bodyPr>
          <a:lstStyle/>
          <a:p>
            <a:pPr>
              <a:spcAft>
                <a:spcPts val="600"/>
              </a:spcAft>
            </a:pPr>
            <a:fld id="{D77C8955-6A34-4BAB-9E4A-D79820F0041A}" type="datetime1">
              <a:rPr lang="tr-TR" smtClean="0"/>
              <a:t>21.05.2020</a:t>
            </a:fld>
            <a:endParaRPr lang="tr-TR"/>
          </a:p>
        </p:txBody>
      </p:sp>
      <p:sp>
        <p:nvSpPr>
          <p:cNvPr id="5" name="Alt Bilgi Yer Tutucusu 4">
            <a:extLst>
              <a:ext uri="{FF2B5EF4-FFF2-40B4-BE49-F238E27FC236}">
                <a16:creationId xmlns:a16="http://schemas.microsoft.com/office/drawing/2014/main" id="{69298D7C-9750-48F9-A957-26388D5FFDC2}"/>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Prepared by : Emre USTA - 1721221023  - Computer Engineering</a:t>
            </a:r>
            <a:endParaRPr lang="tr-TR"/>
          </a:p>
        </p:txBody>
      </p:sp>
      <p:sp>
        <p:nvSpPr>
          <p:cNvPr id="7" name="Slayt Numarası Yer Tutucusu 6">
            <a:extLst>
              <a:ext uri="{FF2B5EF4-FFF2-40B4-BE49-F238E27FC236}">
                <a16:creationId xmlns:a16="http://schemas.microsoft.com/office/drawing/2014/main" id="{82DA443B-BC20-4C5F-9403-2FEFF261D6CF}"/>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2</a:t>
            </a:fld>
            <a:endParaRPr lang="tr-TR"/>
          </a:p>
        </p:txBody>
      </p:sp>
      <p:graphicFrame>
        <p:nvGraphicFramePr>
          <p:cNvPr id="12" name="İçerik Yer Tutucusu 2">
            <a:extLst>
              <a:ext uri="{FF2B5EF4-FFF2-40B4-BE49-F238E27FC236}">
                <a16:creationId xmlns:a16="http://schemas.microsoft.com/office/drawing/2014/main" id="{7EC906D6-01AF-4170-A938-128E3643020D}"/>
              </a:ext>
            </a:extLst>
          </p:cNvPr>
          <p:cNvGraphicFramePr>
            <a:graphicFrameLocks noGrp="1"/>
          </p:cNvGraphicFramePr>
          <p:nvPr>
            <p:ph idx="1"/>
            <p:extLst>
              <p:ext uri="{D42A27DB-BD31-4B8C-83A1-F6EECF244321}">
                <p14:modId xmlns:p14="http://schemas.microsoft.com/office/powerpoint/2010/main" val="40302759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Resim 8" descr="çizim içeren bir resim&#10;&#10;Açıklama otomatik olarak oluşturuldu">
            <a:extLst>
              <a:ext uri="{FF2B5EF4-FFF2-40B4-BE49-F238E27FC236}">
                <a16:creationId xmlns:a16="http://schemas.microsoft.com/office/drawing/2014/main" id="{D7C59681-46AD-426A-88E8-8D1F3F05D9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392209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etin Yer Tutucusu 16">
            <a:extLst>
              <a:ext uri="{FF2B5EF4-FFF2-40B4-BE49-F238E27FC236}">
                <a16:creationId xmlns:a16="http://schemas.microsoft.com/office/drawing/2014/main" id="{B1900736-9FD3-481C-85D4-CC4E9849C5C4}"/>
              </a:ext>
            </a:extLst>
          </p:cNvPr>
          <p:cNvSpPr>
            <a:spLocks noGrp="1"/>
          </p:cNvSpPr>
          <p:nvPr>
            <p:ph type="body" idx="1"/>
          </p:nvPr>
        </p:nvSpPr>
        <p:spPr>
          <a:xfrm>
            <a:off x="1097280" y="897466"/>
            <a:ext cx="4937760" cy="736282"/>
          </a:xfrm>
        </p:spPr>
        <p:txBody>
          <a:bodyPr>
            <a:noAutofit/>
          </a:bodyPr>
          <a:lstStyle/>
          <a:p>
            <a:pPr algn="ctr"/>
            <a:r>
              <a:rPr lang="tr-TR" sz="4800" dirty="0">
                <a:solidFill>
                  <a:schemeClr val="tx1">
                    <a:lumMod val="95000"/>
                    <a:lumOff val="5000"/>
                  </a:schemeClr>
                </a:solidFill>
                <a:latin typeface="+mj-lt"/>
              </a:rPr>
              <a:t>PROBLEM</a:t>
            </a:r>
          </a:p>
        </p:txBody>
      </p:sp>
      <p:sp>
        <p:nvSpPr>
          <p:cNvPr id="15" name="İçerik Yer Tutucusu 14">
            <a:extLst>
              <a:ext uri="{FF2B5EF4-FFF2-40B4-BE49-F238E27FC236}">
                <a16:creationId xmlns:a16="http://schemas.microsoft.com/office/drawing/2014/main" id="{C451BD52-7E97-482E-A443-985E4294F88C}"/>
              </a:ext>
            </a:extLst>
          </p:cNvPr>
          <p:cNvSpPr>
            <a:spLocks noGrp="1"/>
          </p:cNvSpPr>
          <p:nvPr>
            <p:ph sz="half" idx="2"/>
          </p:nvPr>
        </p:nvSpPr>
        <p:spPr>
          <a:xfrm>
            <a:off x="1097280" y="1846052"/>
            <a:ext cx="4937760" cy="4114482"/>
          </a:xfrm>
        </p:spPr>
        <p:txBody>
          <a:bodyPr>
            <a:normAutofit/>
          </a:bodyPr>
          <a:lstStyle/>
          <a:p>
            <a:pPr>
              <a:lnSpc>
                <a:spcPct val="110000"/>
              </a:lnSpc>
              <a:buFont typeface="Wingdings" panose="05000000000000000000" pitchFamily="2" charset="2"/>
              <a:buChar char="q"/>
            </a:pPr>
            <a:r>
              <a:rPr lang="en-US" sz="1700" dirty="0">
                <a:latin typeface="+mj-lt"/>
              </a:rPr>
              <a:t>Development processes such as the Waterfall method produced results that did not meet user needs</a:t>
            </a:r>
            <a:r>
              <a:rPr lang="tr-TR" sz="1700" dirty="0">
                <a:latin typeface="+mj-lt"/>
              </a:rPr>
              <a:t>. </a:t>
            </a:r>
          </a:p>
          <a:p>
            <a:pPr>
              <a:lnSpc>
                <a:spcPct val="110000"/>
              </a:lnSpc>
              <a:buFont typeface="Wingdings" panose="05000000000000000000" pitchFamily="2" charset="2"/>
              <a:buChar char="q"/>
            </a:pPr>
            <a:r>
              <a:rPr lang="en-US" sz="1700" dirty="0">
                <a:latin typeface="+mj-lt"/>
              </a:rPr>
              <a:t>Development processes were very long and needs were changing until the system was completed</a:t>
            </a:r>
            <a:endParaRPr lang="tr-TR" sz="1700" dirty="0">
              <a:latin typeface="+mj-lt"/>
            </a:endParaRPr>
          </a:p>
          <a:p>
            <a:pPr>
              <a:lnSpc>
                <a:spcPct val="110000"/>
              </a:lnSpc>
              <a:buFont typeface="Wingdings" panose="05000000000000000000" pitchFamily="2" charset="2"/>
              <a:buChar char="q"/>
            </a:pPr>
            <a:r>
              <a:rPr lang="en-US" sz="1700" dirty="0">
                <a:latin typeface="+mj-lt"/>
              </a:rPr>
              <a:t>Before one stage of the development process was completed, the other stage could be passed.</a:t>
            </a:r>
            <a:endParaRPr lang="tr-TR" sz="1700" dirty="0">
              <a:latin typeface="+mj-lt"/>
            </a:endParaRPr>
          </a:p>
          <a:p>
            <a:pPr>
              <a:lnSpc>
                <a:spcPct val="110000"/>
              </a:lnSpc>
              <a:buFont typeface="Wingdings" panose="05000000000000000000" pitchFamily="2" charset="2"/>
              <a:buChar char="q"/>
            </a:pPr>
            <a:r>
              <a:rPr lang="en-US" sz="1700" dirty="0">
                <a:latin typeface="+mj-lt"/>
              </a:rPr>
              <a:t>Especially when a software process based on certain requirements was frozen at some point, the total development processes would be too long.</a:t>
            </a:r>
            <a:endParaRPr lang="tr-TR" sz="1700" dirty="0">
              <a:latin typeface="+mj-lt"/>
            </a:endParaRPr>
          </a:p>
        </p:txBody>
      </p:sp>
      <p:sp>
        <p:nvSpPr>
          <p:cNvPr id="18" name="Metin Yer Tutucusu 17">
            <a:extLst>
              <a:ext uri="{FF2B5EF4-FFF2-40B4-BE49-F238E27FC236}">
                <a16:creationId xmlns:a16="http://schemas.microsoft.com/office/drawing/2014/main" id="{86EE426A-0C6C-4D12-A983-FD9EE38F9C1B}"/>
              </a:ext>
            </a:extLst>
          </p:cNvPr>
          <p:cNvSpPr>
            <a:spLocks noGrp="1"/>
          </p:cNvSpPr>
          <p:nvPr>
            <p:ph type="body" sz="quarter" idx="3"/>
          </p:nvPr>
        </p:nvSpPr>
        <p:spPr>
          <a:xfrm>
            <a:off x="6217920" y="897466"/>
            <a:ext cx="4937760" cy="736282"/>
          </a:xfrm>
        </p:spPr>
        <p:txBody>
          <a:bodyPr>
            <a:noAutofit/>
          </a:bodyPr>
          <a:lstStyle/>
          <a:p>
            <a:pPr algn="ctr"/>
            <a:r>
              <a:rPr lang="tr-TR" sz="4800" dirty="0">
                <a:solidFill>
                  <a:schemeClr val="tx1">
                    <a:lumMod val="95000"/>
                    <a:lumOff val="5000"/>
                  </a:schemeClr>
                </a:solidFill>
                <a:latin typeface="+mj-lt"/>
              </a:rPr>
              <a:t>RAD SOLUTION</a:t>
            </a:r>
          </a:p>
        </p:txBody>
      </p:sp>
      <p:sp>
        <p:nvSpPr>
          <p:cNvPr id="19" name="İçerik Yer Tutucusu 18">
            <a:extLst>
              <a:ext uri="{FF2B5EF4-FFF2-40B4-BE49-F238E27FC236}">
                <a16:creationId xmlns:a16="http://schemas.microsoft.com/office/drawing/2014/main" id="{A4505907-0316-4781-A3AD-2A001857E14F}"/>
              </a:ext>
              <a:ext uri="{C183D7F6-B498-43B3-948B-1728B52AA6E4}">
                <adec:decorative xmlns:adec="http://schemas.microsoft.com/office/drawing/2017/decorative" val="0"/>
              </a:ext>
            </a:extLst>
          </p:cNvPr>
          <p:cNvSpPr>
            <a:spLocks noGrp="1"/>
          </p:cNvSpPr>
          <p:nvPr>
            <p:ph sz="quarter" idx="4"/>
          </p:nvPr>
        </p:nvSpPr>
        <p:spPr>
          <a:xfrm>
            <a:off x="6217920" y="1846052"/>
            <a:ext cx="4937760" cy="4114482"/>
          </a:xfrm>
        </p:spPr>
        <p:txBody>
          <a:bodyPr>
            <a:normAutofit/>
          </a:bodyPr>
          <a:lstStyle/>
          <a:p>
            <a:pPr>
              <a:buFont typeface="Wingdings" panose="05000000000000000000" pitchFamily="2" charset="2"/>
              <a:buChar char="q"/>
            </a:pPr>
            <a:r>
              <a:rPr lang="en-US" sz="1700" dirty="0">
                <a:latin typeface="+mj-lt"/>
              </a:rPr>
              <a:t>In 1986, Barry Boehm's summer appearance titled 'A Spiral Model in Software Development and Development' defined the concepts of prototyping and iterative development as the first default and focused on risk reduction.</a:t>
            </a:r>
            <a:endParaRPr lang="tr-TR" sz="1700" dirty="0">
              <a:latin typeface="+mj-lt"/>
            </a:endParaRPr>
          </a:p>
          <a:p>
            <a:pPr>
              <a:buFont typeface="Wingdings" panose="05000000000000000000" pitchFamily="2" charset="2"/>
              <a:buChar char="q"/>
            </a:pPr>
            <a:r>
              <a:rPr lang="en-US" sz="1700" dirty="0">
                <a:latin typeface="+mj-lt"/>
              </a:rPr>
              <a:t>In the late 1980s, Scott Shultz and James Martin brought together the concepts of prototyping and iterative development, introducing the RIPP (Rapid Iterative Production Prototyping) "Serial iterative development prototyping" method.</a:t>
            </a:r>
            <a:endParaRPr lang="tr-TR" sz="1700" dirty="0">
              <a:latin typeface="+mj-lt"/>
            </a:endParaRPr>
          </a:p>
          <a:p>
            <a:pPr>
              <a:buFont typeface="Wingdings" panose="05000000000000000000" pitchFamily="2" charset="2"/>
              <a:buChar char="q"/>
            </a:pPr>
            <a:r>
              <a:rPr lang="en-US" sz="1700" dirty="0">
                <a:latin typeface="+mj-lt"/>
              </a:rPr>
              <a:t>James Martin formulated the PIPP approach by further expanding it and published a book called RAD (Rapid Application Development) "Serial Application Development" in 1991.</a:t>
            </a:r>
            <a:endParaRPr lang="tr-TR" sz="1700" dirty="0">
              <a:latin typeface="+mj-lt"/>
            </a:endParaRPr>
          </a:p>
        </p:txBody>
      </p:sp>
      <p:sp>
        <p:nvSpPr>
          <p:cNvPr id="6" name="Veri Yer Tutucusu 5">
            <a:extLst>
              <a:ext uri="{FF2B5EF4-FFF2-40B4-BE49-F238E27FC236}">
                <a16:creationId xmlns:a16="http://schemas.microsoft.com/office/drawing/2014/main" id="{69629649-FFE8-4F8C-B6FF-D21837381A74}"/>
              </a:ext>
            </a:extLst>
          </p:cNvPr>
          <p:cNvSpPr>
            <a:spLocks noGrp="1"/>
          </p:cNvSpPr>
          <p:nvPr>
            <p:ph type="dt" sz="half" idx="10"/>
          </p:nvPr>
        </p:nvSpPr>
        <p:spPr/>
        <p:txBody>
          <a:bodyPr/>
          <a:lstStyle/>
          <a:p>
            <a:fld id="{44B4B979-0E46-4D51-A521-5D7DFA99C331}" type="datetime1">
              <a:rPr lang="tr-TR" smtClean="0"/>
              <a:t>21.05.2020</a:t>
            </a:fld>
            <a:endParaRPr lang="tr-TR"/>
          </a:p>
        </p:txBody>
      </p:sp>
      <p:sp>
        <p:nvSpPr>
          <p:cNvPr id="5" name="Alt Bilgi Yer Tutucusu 4">
            <a:extLst>
              <a:ext uri="{FF2B5EF4-FFF2-40B4-BE49-F238E27FC236}">
                <a16:creationId xmlns:a16="http://schemas.microsoft.com/office/drawing/2014/main" id="{C4A20E47-8175-4F09-9CC3-7EA8E70DB7A3}"/>
              </a:ext>
            </a:extLst>
          </p:cNvPr>
          <p:cNvSpPr>
            <a:spLocks noGrp="1"/>
          </p:cNvSpPr>
          <p:nvPr>
            <p:ph type="ftr" sz="quarter" idx="11"/>
          </p:nvPr>
        </p:nvSpPr>
        <p:spPr/>
        <p:txBody>
          <a:bodyPr/>
          <a:lstStyle/>
          <a:p>
            <a:r>
              <a:rPr lang="en-US"/>
              <a:t>Prepared by : Emre USTA - 1721221023  - Computer Engineering</a:t>
            </a:r>
            <a:endParaRPr lang="tr-TR"/>
          </a:p>
        </p:txBody>
      </p:sp>
      <p:sp>
        <p:nvSpPr>
          <p:cNvPr id="7" name="Slayt Numarası Yer Tutucusu 6">
            <a:extLst>
              <a:ext uri="{FF2B5EF4-FFF2-40B4-BE49-F238E27FC236}">
                <a16:creationId xmlns:a16="http://schemas.microsoft.com/office/drawing/2014/main" id="{941E520D-B8D7-40CC-AD85-E7DA30EA2E63}"/>
              </a:ext>
            </a:extLst>
          </p:cNvPr>
          <p:cNvSpPr>
            <a:spLocks noGrp="1"/>
          </p:cNvSpPr>
          <p:nvPr>
            <p:ph type="sldNum" sz="quarter" idx="12"/>
          </p:nvPr>
        </p:nvSpPr>
        <p:spPr/>
        <p:txBody>
          <a:bodyPr/>
          <a:lstStyle/>
          <a:p>
            <a:fld id="{2494EB05-2040-4664-B464-6360B33AB213}" type="slidenum">
              <a:rPr lang="tr-TR" smtClean="0"/>
              <a:t>3</a:t>
            </a:fld>
            <a:endParaRPr lang="tr-TR"/>
          </a:p>
        </p:txBody>
      </p:sp>
      <p:pic>
        <p:nvPicPr>
          <p:cNvPr id="12" name="Resim 11" descr="çizim içeren bir resim&#10;&#10;Açıklama otomatik olarak oluşturuldu">
            <a:extLst>
              <a:ext uri="{FF2B5EF4-FFF2-40B4-BE49-F238E27FC236}">
                <a16:creationId xmlns:a16="http://schemas.microsoft.com/office/drawing/2014/main" id="{80F93B27-316D-471F-A52C-C8F3A884B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30690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21757AC9-DF2E-4816-A74E-348491E6D2A0}"/>
              </a:ext>
            </a:extLst>
          </p:cNvPr>
          <p:cNvSpPr>
            <a:spLocks noGrp="1"/>
          </p:cNvSpPr>
          <p:nvPr>
            <p:ph type="title"/>
          </p:nvPr>
        </p:nvSpPr>
        <p:spPr>
          <a:xfrm>
            <a:off x="492370" y="516835"/>
            <a:ext cx="3084844" cy="5772840"/>
          </a:xfrm>
        </p:spPr>
        <p:txBody>
          <a:bodyPr anchor="ctr">
            <a:normAutofit/>
          </a:bodyPr>
          <a:lstStyle/>
          <a:p>
            <a:pPr algn="ctr"/>
            <a:r>
              <a:rPr lang="tr-TR" sz="3600" dirty="0" err="1">
                <a:solidFill>
                  <a:srgbClr val="FFFFFF"/>
                </a:solidFill>
              </a:rPr>
              <a:t>Benefits</a:t>
            </a:r>
            <a:endParaRPr lang="tr-TR" sz="3600" dirty="0">
              <a:solidFill>
                <a:srgbClr val="FFFFFF"/>
              </a:solidFill>
            </a:endParaRPr>
          </a:p>
        </p:txBody>
      </p:sp>
      <p:sp>
        <p:nvSpPr>
          <p:cNvPr id="7" name="Veri Yer Tutucusu 6">
            <a:extLst>
              <a:ext uri="{FF2B5EF4-FFF2-40B4-BE49-F238E27FC236}">
                <a16:creationId xmlns:a16="http://schemas.microsoft.com/office/drawing/2014/main" id="{3B2A8A64-9482-40B8-9E2F-6F2CC29A9831}"/>
              </a:ext>
            </a:extLst>
          </p:cNvPr>
          <p:cNvSpPr>
            <a:spLocks noGrp="1"/>
          </p:cNvSpPr>
          <p:nvPr>
            <p:ph type="dt" sz="half" idx="10"/>
          </p:nvPr>
        </p:nvSpPr>
        <p:spPr>
          <a:xfrm>
            <a:off x="492370" y="6459785"/>
            <a:ext cx="1735371" cy="365125"/>
          </a:xfrm>
        </p:spPr>
        <p:txBody>
          <a:bodyPr>
            <a:normAutofit/>
          </a:bodyPr>
          <a:lstStyle/>
          <a:p>
            <a:pPr>
              <a:spcAft>
                <a:spcPts val="600"/>
              </a:spcAft>
            </a:pPr>
            <a:fld id="{3E5CA377-E4D2-4A95-A295-26CCBE42B432}" type="datetime1">
              <a:rPr lang="tr-TR" smtClean="0"/>
              <a:t>21.05.2020</a:t>
            </a:fld>
            <a:endParaRPr lang="tr-TR"/>
          </a:p>
        </p:txBody>
      </p:sp>
      <p:sp>
        <p:nvSpPr>
          <p:cNvPr id="20" name="Rectangle 1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Alt Bilgi Yer Tutucusu 7">
            <a:extLst>
              <a:ext uri="{FF2B5EF4-FFF2-40B4-BE49-F238E27FC236}">
                <a16:creationId xmlns:a16="http://schemas.microsoft.com/office/drawing/2014/main" id="{CBAA7BAD-F2D7-4AA2-AA6A-880E6E4CDDAA}"/>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Prepared by : Emre USTA - 1721221023  - Computer Engineering</a:t>
            </a:r>
            <a:endParaRPr lang="tr-TR">
              <a:solidFill>
                <a:schemeClr val="tx2"/>
              </a:solidFill>
            </a:endParaRPr>
          </a:p>
        </p:txBody>
      </p:sp>
      <p:sp>
        <p:nvSpPr>
          <p:cNvPr id="9" name="Slayt Numarası Yer Tutucusu 8">
            <a:extLst>
              <a:ext uri="{FF2B5EF4-FFF2-40B4-BE49-F238E27FC236}">
                <a16:creationId xmlns:a16="http://schemas.microsoft.com/office/drawing/2014/main" id="{30663B1A-EA01-4594-9928-9382E021A0C3}"/>
              </a:ext>
            </a:extLst>
          </p:cNvPr>
          <p:cNvSpPr>
            <a:spLocks noGrp="1"/>
          </p:cNvSpPr>
          <p:nvPr>
            <p:ph type="sldNum" sz="quarter" idx="12"/>
          </p:nvPr>
        </p:nvSpPr>
        <p:spPr>
          <a:xfrm>
            <a:off x="10123055" y="6459785"/>
            <a:ext cx="1089428" cy="365125"/>
          </a:xfrm>
        </p:spPr>
        <p:txBody>
          <a:bodyPr>
            <a:normAutofit/>
          </a:bodyPr>
          <a:lstStyle/>
          <a:p>
            <a:pPr>
              <a:spcAft>
                <a:spcPts val="600"/>
              </a:spcAft>
            </a:pPr>
            <a:fld id="{2494EB05-2040-4664-B464-6360B33AB213}" type="slidenum">
              <a:rPr lang="tr-TR">
                <a:solidFill>
                  <a:schemeClr val="tx2"/>
                </a:solidFill>
              </a:rPr>
              <a:pPr>
                <a:spcAft>
                  <a:spcPts val="600"/>
                </a:spcAft>
              </a:pPr>
              <a:t>4</a:t>
            </a:fld>
            <a:endParaRPr lang="tr-TR">
              <a:solidFill>
                <a:schemeClr val="tx2"/>
              </a:solidFill>
            </a:endParaRPr>
          </a:p>
        </p:txBody>
      </p:sp>
      <p:graphicFrame>
        <p:nvGraphicFramePr>
          <p:cNvPr id="12" name="İçerik Yer Tutucusu 9">
            <a:extLst>
              <a:ext uri="{FF2B5EF4-FFF2-40B4-BE49-F238E27FC236}">
                <a16:creationId xmlns:a16="http://schemas.microsoft.com/office/drawing/2014/main" id="{7C7F0B6F-512D-47D4-ACBA-B8342FCC9A67}"/>
              </a:ext>
            </a:extLst>
          </p:cNvPr>
          <p:cNvGraphicFramePr>
            <a:graphicFrameLocks noGrp="1"/>
          </p:cNvGraphicFramePr>
          <p:nvPr>
            <p:ph idx="1"/>
            <p:extLst>
              <p:ext uri="{D42A27DB-BD31-4B8C-83A1-F6EECF244321}">
                <p14:modId xmlns:p14="http://schemas.microsoft.com/office/powerpoint/2010/main" val="109733528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Resim 12" descr="çizim içeren bir resim&#10;&#10;Açıklama otomatik olarak oluşturuldu">
            <a:extLst>
              <a:ext uri="{FF2B5EF4-FFF2-40B4-BE49-F238E27FC236}">
                <a16:creationId xmlns:a16="http://schemas.microsoft.com/office/drawing/2014/main" id="{254BFA7E-4A74-49E7-ACC6-C0AFCD3444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27502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21757AC9-DF2E-4816-A74E-348491E6D2A0}"/>
              </a:ext>
            </a:extLst>
          </p:cNvPr>
          <p:cNvSpPr>
            <a:spLocks noGrp="1"/>
          </p:cNvSpPr>
          <p:nvPr>
            <p:ph type="title"/>
          </p:nvPr>
        </p:nvSpPr>
        <p:spPr>
          <a:xfrm>
            <a:off x="492370" y="516835"/>
            <a:ext cx="3084844" cy="5772840"/>
          </a:xfrm>
        </p:spPr>
        <p:txBody>
          <a:bodyPr anchor="ctr">
            <a:normAutofit/>
          </a:bodyPr>
          <a:lstStyle/>
          <a:p>
            <a:pPr algn="ctr"/>
            <a:r>
              <a:rPr lang="tr-TR" sz="3600" dirty="0" err="1">
                <a:solidFill>
                  <a:srgbClr val="FFFFFF"/>
                </a:solidFill>
              </a:rPr>
              <a:t>Drawbacks</a:t>
            </a:r>
            <a:endParaRPr lang="tr-TR" sz="3600" dirty="0">
              <a:solidFill>
                <a:srgbClr val="FFFFFF"/>
              </a:solidFill>
            </a:endParaRPr>
          </a:p>
        </p:txBody>
      </p:sp>
      <p:sp>
        <p:nvSpPr>
          <p:cNvPr id="7" name="Veri Yer Tutucusu 6">
            <a:extLst>
              <a:ext uri="{FF2B5EF4-FFF2-40B4-BE49-F238E27FC236}">
                <a16:creationId xmlns:a16="http://schemas.microsoft.com/office/drawing/2014/main" id="{3B2A8A64-9482-40B8-9E2F-6F2CC29A9831}"/>
              </a:ext>
            </a:extLst>
          </p:cNvPr>
          <p:cNvSpPr>
            <a:spLocks noGrp="1"/>
          </p:cNvSpPr>
          <p:nvPr>
            <p:ph type="dt" sz="half" idx="10"/>
          </p:nvPr>
        </p:nvSpPr>
        <p:spPr>
          <a:xfrm>
            <a:off x="492370" y="6459785"/>
            <a:ext cx="1735371" cy="365125"/>
          </a:xfrm>
        </p:spPr>
        <p:txBody>
          <a:bodyPr>
            <a:normAutofit/>
          </a:bodyPr>
          <a:lstStyle/>
          <a:p>
            <a:pPr>
              <a:spcAft>
                <a:spcPts val="600"/>
              </a:spcAft>
            </a:pPr>
            <a:fld id="{16C43088-BA45-43E5-A770-E985D8B48AB3}" type="datetime1">
              <a:rPr lang="tr-TR" smtClean="0"/>
              <a:t>21.05.2020</a:t>
            </a:fld>
            <a:endParaRPr lang="tr-TR"/>
          </a:p>
        </p:txBody>
      </p:sp>
      <p:sp>
        <p:nvSpPr>
          <p:cNvPr id="34" name="Rectangle 3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Alt Bilgi Yer Tutucusu 7">
            <a:extLst>
              <a:ext uri="{FF2B5EF4-FFF2-40B4-BE49-F238E27FC236}">
                <a16:creationId xmlns:a16="http://schemas.microsoft.com/office/drawing/2014/main" id="{CBAA7BAD-F2D7-4AA2-AA6A-880E6E4CDDAA}"/>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Prepared by : Emre USTA - 1721221023  - Computer Engineering</a:t>
            </a:r>
            <a:endParaRPr lang="tr-TR">
              <a:solidFill>
                <a:schemeClr val="tx2"/>
              </a:solidFill>
            </a:endParaRPr>
          </a:p>
        </p:txBody>
      </p:sp>
      <p:sp>
        <p:nvSpPr>
          <p:cNvPr id="9" name="Slayt Numarası Yer Tutucusu 8">
            <a:extLst>
              <a:ext uri="{FF2B5EF4-FFF2-40B4-BE49-F238E27FC236}">
                <a16:creationId xmlns:a16="http://schemas.microsoft.com/office/drawing/2014/main" id="{30663B1A-EA01-4594-9928-9382E021A0C3}"/>
              </a:ext>
            </a:extLst>
          </p:cNvPr>
          <p:cNvSpPr>
            <a:spLocks noGrp="1"/>
          </p:cNvSpPr>
          <p:nvPr>
            <p:ph type="sldNum" sz="quarter" idx="12"/>
          </p:nvPr>
        </p:nvSpPr>
        <p:spPr>
          <a:xfrm>
            <a:off x="10123055" y="6459785"/>
            <a:ext cx="1089428" cy="365125"/>
          </a:xfrm>
        </p:spPr>
        <p:txBody>
          <a:bodyPr>
            <a:normAutofit/>
          </a:bodyPr>
          <a:lstStyle/>
          <a:p>
            <a:pPr>
              <a:spcAft>
                <a:spcPts val="600"/>
              </a:spcAft>
            </a:pPr>
            <a:fld id="{2494EB05-2040-4664-B464-6360B33AB213}" type="slidenum">
              <a:rPr lang="tr-TR">
                <a:solidFill>
                  <a:schemeClr val="tx2"/>
                </a:solidFill>
              </a:rPr>
              <a:pPr>
                <a:spcAft>
                  <a:spcPts val="600"/>
                </a:spcAft>
              </a:pPr>
              <a:t>5</a:t>
            </a:fld>
            <a:endParaRPr lang="tr-TR">
              <a:solidFill>
                <a:schemeClr val="tx2"/>
              </a:solidFill>
            </a:endParaRPr>
          </a:p>
        </p:txBody>
      </p:sp>
      <p:graphicFrame>
        <p:nvGraphicFramePr>
          <p:cNvPr id="12" name="İçerik Yer Tutucusu 9">
            <a:extLst>
              <a:ext uri="{FF2B5EF4-FFF2-40B4-BE49-F238E27FC236}">
                <a16:creationId xmlns:a16="http://schemas.microsoft.com/office/drawing/2014/main" id="{7C7F0B6F-512D-47D4-ACBA-B8342FCC9A67}"/>
              </a:ext>
            </a:extLst>
          </p:cNvPr>
          <p:cNvGraphicFramePr>
            <a:graphicFrameLocks noGrp="1"/>
          </p:cNvGraphicFramePr>
          <p:nvPr>
            <p:ph idx="1"/>
            <p:extLst>
              <p:ext uri="{D42A27DB-BD31-4B8C-83A1-F6EECF244321}">
                <p14:modId xmlns:p14="http://schemas.microsoft.com/office/powerpoint/2010/main" val="185875444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Resim 12" descr="çizim içeren bir resim&#10;&#10;Açıklama otomatik olarak oluşturuldu">
            <a:extLst>
              <a:ext uri="{FF2B5EF4-FFF2-40B4-BE49-F238E27FC236}">
                <a16:creationId xmlns:a16="http://schemas.microsoft.com/office/drawing/2014/main" id="{5D9D4835-F85B-4E7F-BC28-22F018F2A0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80898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57661B-BF46-4500-934A-0A2CD525FB8C}"/>
              </a:ext>
            </a:extLst>
          </p:cNvPr>
          <p:cNvSpPr>
            <a:spLocks noGrp="1"/>
          </p:cNvSpPr>
          <p:nvPr>
            <p:ph type="title"/>
          </p:nvPr>
        </p:nvSpPr>
        <p:spPr>
          <a:xfrm>
            <a:off x="1097280" y="286603"/>
            <a:ext cx="10058400" cy="1450757"/>
          </a:xfrm>
        </p:spPr>
        <p:txBody>
          <a:bodyPr>
            <a:normAutofit/>
          </a:bodyPr>
          <a:lstStyle/>
          <a:p>
            <a:r>
              <a:rPr lang="tr-TR" dirty="0"/>
              <a:t>Basic </a:t>
            </a:r>
            <a:r>
              <a:rPr lang="tr-TR" dirty="0" err="1"/>
              <a:t>Elements</a:t>
            </a:r>
            <a:r>
              <a:rPr lang="tr-TR" dirty="0"/>
              <a:t> of RAD</a:t>
            </a:r>
          </a:p>
        </p:txBody>
      </p:sp>
      <p:sp>
        <p:nvSpPr>
          <p:cNvPr id="4" name="Veri Yer Tutucusu 3">
            <a:extLst>
              <a:ext uri="{FF2B5EF4-FFF2-40B4-BE49-F238E27FC236}">
                <a16:creationId xmlns:a16="http://schemas.microsoft.com/office/drawing/2014/main" id="{2BE97D84-E777-449A-A914-F0802D6654B5}"/>
              </a:ext>
            </a:extLst>
          </p:cNvPr>
          <p:cNvSpPr>
            <a:spLocks noGrp="1"/>
          </p:cNvSpPr>
          <p:nvPr>
            <p:ph type="dt" sz="half" idx="10"/>
          </p:nvPr>
        </p:nvSpPr>
        <p:spPr>
          <a:xfrm>
            <a:off x="1097280" y="6459785"/>
            <a:ext cx="2472271" cy="365125"/>
          </a:xfrm>
        </p:spPr>
        <p:txBody>
          <a:bodyPr>
            <a:normAutofit/>
          </a:bodyPr>
          <a:lstStyle/>
          <a:p>
            <a:pPr>
              <a:spcAft>
                <a:spcPts val="600"/>
              </a:spcAft>
            </a:pPr>
            <a:fld id="{5E8CB62D-1380-4B23-A291-123A5EBA3119}" type="datetime1">
              <a:rPr lang="tr-TR" smtClean="0"/>
              <a:t>21.05.2020</a:t>
            </a:fld>
            <a:endParaRPr lang="tr-TR"/>
          </a:p>
        </p:txBody>
      </p:sp>
      <p:sp>
        <p:nvSpPr>
          <p:cNvPr id="5" name="Alt Bilgi Yer Tutucusu 4">
            <a:extLst>
              <a:ext uri="{FF2B5EF4-FFF2-40B4-BE49-F238E27FC236}">
                <a16:creationId xmlns:a16="http://schemas.microsoft.com/office/drawing/2014/main" id="{0CA075A4-01C3-4034-B1C4-E2602C435DEB}"/>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00E33963-4B56-451B-ADA0-063299BDBF5C}"/>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a:pPr>
                <a:spcAft>
                  <a:spcPts val="600"/>
                </a:spcAft>
              </a:pPr>
              <a:t>6</a:t>
            </a:fld>
            <a:endParaRPr lang="tr-TR"/>
          </a:p>
        </p:txBody>
      </p:sp>
      <p:graphicFrame>
        <p:nvGraphicFramePr>
          <p:cNvPr id="8" name="İçerik Yer Tutucusu 2">
            <a:extLst>
              <a:ext uri="{FF2B5EF4-FFF2-40B4-BE49-F238E27FC236}">
                <a16:creationId xmlns:a16="http://schemas.microsoft.com/office/drawing/2014/main" id="{F317C5B1-E67D-436B-A23E-1EA7D17C8592}"/>
              </a:ext>
            </a:extLst>
          </p:cNvPr>
          <p:cNvGraphicFramePr>
            <a:graphicFrameLocks noGrp="1"/>
          </p:cNvGraphicFramePr>
          <p:nvPr>
            <p:ph idx="1"/>
            <p:extLst>
              <p:ext uri="{D42A27DB-BD31-4B8C-83A1-F6EECF244321}">
                <p14:modId xmlns:p14="http://schemas.microsoft.com/office/powerpoint/2010/main" val="175908303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Resim 9" descr="çizim içeren bir resim&#10;&#10;Açıklama otomatik olarak oluşturuldu">
            <a:extLst>
              <a:ext uri="{FF2B5EF4-FFF2-40B4-BE49-F238E27FC236}">
                <a16:creationId xmlns:a16="http://schemas.microsoft.com/office/drawing/2014/main" id="{1F8F0C08-D291-4FAE-AF4B-47DA717553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23750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9557B-4B7C-4E01-AB78-4A9B7D12DC98}"/>
              </a:ext>
            </a:extLst>
          </p:cNvPr>
          <p:cNvSpPr>
            <a:spLocks noGrp="1"/>
          </p:cNvSpPr>
          <p:nvPr>
            <p:ph type="title"/>
          </p:nvPr>
        </p:nvSpPr>
        <p:spPr>
          <a:xfrm>
            <a:off x="1097280" y="286603"/>
            <a:ext cx="10058400" cy="1450757"/>
          </a:xfrm>
        </p:spPr>
        <p:txBody>
          <a:bodyPr>
            <a:normAutofit/>
          </a:bodyPr>
          <a:lstStyle/>
          <a:p>
            <a:r>
              <a:rPr lang="tr-TR" dirty="0" err="1"/>
              <a:t>What</a:t>
            </a:r>
            <a:r>
              <a:rPr lang="tr-TR" dirty="0"/>
              <a:t> is FoxPro?</a:t>
            </a:r>
          </a:p>
        </p:txBody>
      </p:sp>
      <p:pic>
        <p:nvPicPr>
          <p:cNvPr id="11" name="Graphic 10">
            <a:extLst>
              <a:ext uri="{FF2B5EF4-FFF2-40B4-BE49-F238E27FC236}">
                <a16:creationId xmlns:a16="http://schemas.microsoft.com/office/drawing/2014/main" id="{F1308464-5B89-4D2D-A56D-D8FB435DF3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3" name="İçerik Yer Tutucusu 2">
            <a:extLst>
              <a:ext uri="{FF2B5EF4-FFF2-40B4-BE49-F238E27FC236}">
                <a16:creationId xmlns:a16="http://schemas.microsoft.com/office/drawing/2014/main" id="{DA6BE31B-D658-483F-975A-EC8DB4D4CB26}"/>
              </a:ext>
            </a:extLst>
          </p:cNvPr>
          <p:cNvSpPr>
            <a:spLocks noGrp="1"/>
          </p:cNvSpPr>
          <p:nvPr>
            <p:ph idx="1"/>
          </p:nvPr>
        </p:nvSpPr>
        <p:spPr>
          <a:xfrm>
            <a:off x="4639733" y="1845734"/>
            <a:ext cx="6515947" cy="4023360"/>
          </a:xfrm>
        </p:spPr>
        <p:txBody>
          <a:bodyPr>
            <a:normAutofit/>
          </a:bodyPr>
          <a:lstStyle/>
          <a:p>
            <a:pPr>
              <a:buFont typeface="Wingdings" panose="05000000000000000000" pitchFamily="2" charset="2"/>
              <a:buChar char="Ø"/>
            </a:pPr>
            <a:r>
              <a:rPr lang="en-US" sz="1700" dirty="0"/>
              <a:t>It is a program of Microsoft company.</a:t>
            </a:r>
            <a:endParaRPr lang="tr-TR" sz="1700" dirty="0"/>
          </a:p>
          <a:p>
            <a:pPr>
              <a:buFont typeface="Wingdings" panose="05000000000000000000" pitchFamily="2" charset="2"/>
              <a:buChar char="Ø"/>
            </a:pPr>
            <a:r>
              <a:rPr lang="en-US" sz="1700" dirty="0"/>
              <a:t>Database applications can be developed easily.</a:t>
            </a:r>
            <a:endParaRPr lang="tr-TR" sz="1700" dirty="0"/>
          </a:p>
          <a:p>
            <a:pPr>
              <a:buFont typeface="Wingdings" panose="05000000000000000000" pitchFamily="2" charset="2"/>
              <a:buChar char="Ø"/>
            </a:pPr>
            <a:r>
              <a:rPr lang="en-US" sz="1700" dirty="0"/>
              <a:t>Design time and run time is very fast.</a:t>
            </a:r>
            <a:endParaRPr lang="tr-TR" sz="1700" dirty="0"/>
          </a:p>
          <a:p>
            <a:pPr>
              <a:buFont typeface="Wingdings" panose="05000000000000000000" pitchFamily="2" charset="2"/>
              <a:buChar char="Ø"/>
            </a:pPr>
            <a:r>
              <a:rPr lang="en-US" sz="1700" dirty="0"/>
              <a:t>According to non-server databases, </a:t>
            </a:r>
            <a:r>
              <a:rPr lang="en-US" sz="1700" dirty="0" err="1"/>
              <a:t>rushmore</a:t>
            </a:r>
            <a:r>
              <a:rPr lang="en-US" sz="1700" dirty="0"/>
              <a:t> technology is used, which strengthens performance by 10 times.</a:t>
            </a:r>
            <a:endParaRPr lang="tr-TR" sz="1700" dirty="0"/>
          </a:p>
          <a:p>
            <a:pPr>
              <a:buFont typeface="Wingdings" panose="05000000000000000000" pitchFamily="2" charset="2"/>
              <a:buChar char="Ø"/>
            </a:pPr>
            <a:r>
              <a:rPr lang="en-US" sz="1700" dirty="0"/>
              <a:t>Rushmore technology is a data access technique that enables very efficient access to record sets.</a:t>
            </a:r>
            <a:endParaRPr lang="tr-TR" sz="1700" dirty="0"/>
          </a:p>
          <a:p>
            <a:pPr>
              <a:buFont typeface="Wingdings" panose="05000000000000000000" pitchFamily="2" charset="2"/>
              <a:buChar char="Ø"/>
            </a:pPr>
            <a:r>
              <a:rPr lang="en-US" sz="1700" dirty="0"/>
              <a:t>Rushmore query optimization efficiently uses indexes to quickly find a series of records.</a:t>
            </a:r>
            <a:endParaRPr lang="tr-TR" sz="1700" dirty="0"/>
          </a:p>
          <a:p>
            <a:pPr>
              <a:buFont typeface="Wingdings" panose="05000000000000000000" pitchFamily="2" charset="2"/>
              <a:buChar char="Ø"/>
            </a:pPr>
            <a:r>
              <a:rPr lang="en-US" sz="1700" dirty="0"/>
              <a:t>Encoding can be done with the first 4 characters of all commands or functions.</a:t>
            </a:r>
            <a:endParaRPr lang="tr-TR" sz="1700" dirty="0"/>
          </a:p>
        </p:txBody>
      </p:sp>
      <p:sp>
        <p:nvSpPr>
          <p:cNvPr id="4" name="Veri Yer Tutucusu 3">
            <a:extLst>
              <a:ext uri="{FF2B5EF4-FFF2-40B4-BE49-F238E27FC236}">
                <a16:creationId xmlns:a16="http://schemas.microsoft.com/office/drawing/2014/main" id="{6747F23A-911C-4441-8A0E-ED0F1A8D02D1}"/>
              </a:ext>
            </a:extLst>
          </p:cNvPr>
          <p:cNvSpPr>
            <a:spLocks noGrp="1"/>
          </p:cNvSpPr>
          <p:nvPr>
            <p:ph type="dt" sz="half" idx="10"/>
          </p:nvPr>
        </p:nvSpPr>
        <p:spPr>
          <a:xfrm>
            <a:off x="1097280" y="6459785"/>
            <a:ext cx="2472271" cy="365125"/>
          </a:xfrm>
        </p:spPr>
        <p:txBody>
          <a:bodyPr>
            <a:normAutofit/>
          </a:bodyPr>
          <a:lstStyle/>
          <a:p>
            <a:pPr>
              <a:spcAft>
                <a:spcPts val="600"/>
              </a:spcAft>
            </a:pPr>
            <a:fld id="{9136414C-7D7F-450E-B35E-B9387709A17F}" type="datetime1">
              <a:rPr lang="tr-TR" smtClean="0"/>
              <a:t>21.05.2020</a:t>
            </a:fld>
            <a:endParaRPr lang="tr-TR"/>
          </a:p>
        </p:txBody>
      </p:sp>
      <p:sp>
        <p:nvSpPr>
          <p:cNvPr id="5" name="Alt Bilgi Yer Tutucusu 4">
            <a:extLst>
              <a:ext uri="{FF2B5EF4-FFF2-40B4-BE49-F238E27FC236}">
                <a16:creationId xmlns:a16="http://schemas.microsoft.com/office/drawing/2014/main" id="{292B1215-11CA-4A65-B875-6E4952BC7453}"/>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4600CACA-0144-4F33-977D-590259AC316D}"/>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7</a:t>
            </a:fld>
            <a:endParaRPr lang="tr-TR"/>
          </a:p>
        </p:txBody>
      </p:sp>
      <p:pic>
        <p:nvPicPr>
          <p:cNvPr id="1028" name="Picture 4" descr="Download Visual FoxPro 9.0 Service Pack 2.0 - PC Software ...">
            <a:extLst>
              <a:ext uri="{FF2B5EF4-FFF2-40B4-BE49-F238E27FC236}">
                <a16:creationId xmlns:a16="http://schemas.microsoft.com/office/drawing/2014/main" id="{6999BD9F-A888-4BF9-BC66-46CF3924D9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02" t="20288" r="25313" b="20902"/>
          <a:stretch/>
        </p:blipFill>
        <p:spPr bwMode="auto">
          <a:xfrm>
            <a:off x="5128005" y="839830"/>
            <a:ext cx="1091682" cy="830426"/>
          </a:xfrm>
          <a:prstGeom prst="rect">
            <a:avLst/>
          </a:prstGeom>
          <a:noFill/>
          <a:extLst>
            <a:ext uri="{909E8E84-426E-40DD-AFC4-6F175D3DCCD1}">
              <a14:hiddenFill xmlns:a14="http://schemas.microsoft.com/office/drawing/2010/main">
                <a:solidFill>
                  <a:srgbClr val="FFFFFF"/>
                </a:solidFill>
              </a14:hiddenFill>
            </a:ext>
          </a:extLst>
        </p:spPr>
      </p:pic>
      <p:pic>
        <p:nvPicPr>
          <p:cNvPr id="10" name="Resim 9" descr="çizim içeren bir resim&#10;&#10;Açıklama otomatik olarak oluşturuldu">
            <a:extLst>
              <a:ext uri="{FF2B5EF4-FFF2-40B4-BE49-F238E27FC236}">
                <a16:creationId xmlns:a16="http://schemas.microsoft.com/office/drawing/2014/main" id="{7D8AB461-3793-47E7-8358-8A0960181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103794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425543" y="3171495"/>
            <a:ext cx="2514075" cy="1450757"/>
          </a:xfrm>
        </p:spPr>
        <p:txBody>
          <a:bodyPr>
            <a:normAutofit/>
          </a:bodyPr>
          <a:lstStyle/>
          <a:p>
            <a:pPr>
              <a:lnSpc>
                <a:spcPct val="150000"/>
              </a:lnSpc>
              <a:buFont typeface="Wingdings" panose="05000000000000000000" pitchFamily="2" charset="2"/>
              <a:buChar char="Ø"/>
            </a:pPr>
            <a:r>
              <a:rPr lang="en-US" sz="1600" dirty="0"/>
              <a:t>The workspace where we will have the option to choose actions is shown.</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E909906-7931-4070-BF6B-A2F41E3E620B}"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8</a:t>
            </a:fld>
            <a:endParaRPr lang="tr-TR"/>
          </a:p>
        </p:txBody>
      </p:sp>
      <p:pic>
        <p:nvPicPr>
          <p:cNvPr id="7" name="Resim 6">
            <a:extLst>
              <a:ext uri="{FF2B5EF4-FFF2-40B4-BE49-F238E27FC236}">
                <a16:creationId xmlns:a16="http://schemas.microsoft.com/office/drawing/2014/main" id="{56AE5D9F-DAE3-49C5-959B-66840EE36896}"/>
              </a:ext>
            </a:extLst>
          </p:cNvPr>
          <p:cNvPicPr>
            <a:picLocks noChangeAspect="1"/>
          </p:cNvPicPr>
          <p:nvPr/>
        </p:nvPicPr>
        <p:blipFill>
          <a:blip r:embed="rId2"/>
          <a:stretch>
            <a:fillRect/>
          </a:stretch>
        </p:blipFill>
        <p:spPr>
          <a:xfrm>
            <a:off x="1252382" y="2074248"/>
            <a:ext cx="7039361" cy="3645252"/>
          </a:xfrm>
          <a:prstGeom prst="rect">
            <a:avLst/>
          </a:prstGeom>
        </p:spPr>
      </p:pic>
      <p:pic>
        <p:nvPicPr>
          <p:cNvPr id="9" name="Resim 8" descr="çizim içeren bir resim&#10;&#10;Açıklama otomatik olarak oluşturuldu">
            <a:extLst>
              <a:ext uri="{FF2B5EF4-FFF2-40B4-BE49-F238E27FC236}">
                <a16:creationId xmlns:a16="http://schemas.microsoft.com/office/drawing/2014/main" id="{F57ED739-3BB3-4B57-9C85-455678D91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174563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err="1"/>
              <a:t>Working</a:t>
            </a:r>
            <a:r>
              <a:rPr lang="tr-TR" dirty="0"/>
              <a:t> Environment</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742481" y="2903874"/>
            <a:ext cx="2315953" cy="2064289"/>
          </a:xfrm>
        </p:spPr>
        <p:txBody>
          <a:bodyPr>
            <a:normAutofit/>
          </a:bodyPr>
          <a:lstStyle/>
          <a:p>
            <a:pPr>
              <a:lnSpc>
                <a:spcPct val="150000"/>
              </a:lnSpc>
              <a:buFont typeface="Wingdings" panose="05000000000000000000" pitchFamily="2" charset="2"/>
              <a:buChar char="Ø"/>
            </a:pPr>
            <a:r>
              <a:rPr lang="en-US" sz="1600" dirty="0"/>
              <a:t>To create a new database we have to go to the "Data" tab and select the "Databases" option</a:t>
            </a:r>
            <a:endParaRPr lang="tr-TR" sz="1600" dirty="0"/>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1BEDDE91-0D44-4078-AA24-6D91C8B9611B}"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en-US"/>
              <a:t>Prepared by : Emre USTA - 1721221023  - Computer Engineering</a:t>
            </a:r>
            <a:endParaRPr lang="tr-T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9</a:t>
            </a:fld>
            <a:endParaRPr lang="tr-TR"/>
          </a:p>
        </p:txBody>
      </p:sp>
      <p:pic>
        <p:nvPicPr>
          <p:cNvPr id="9" name="Resim 8">
            <a:extLst>
              <a:ext uri="{FF2B5EF4-FFF2-40B4-BE49-F238E27FC236}">
                <a16:creationId xmlns:a16="http://schemas.microsoft.com/office/drawing/2014/main" id="{3C5F023B-2253-4AC2-A8E1-985B352E0331}"/>
              </a:ext>
            </a:extLst>
          </p:cNvPr>
          <p:cNvPicPr>
            <a:picLocks noChangeAspect="1"/>
          </p:cNvPicPr>
          <p:nvPr/>
        </p:nvPicPr>
        <p:blipFill>
          <a:blip r:embed="rId2"/>
          <a:stretch>
            <a:fillRect/>
          </a:stretch>
        </p:blipFill>
        <p:spPr>
          <a:xfrm>
            <a:off x="1252381" y="2096391"/>
            <a:ext cx="7475937" cy="3679257"/>
          </a:xfrm>
          <a:prstGeom prst="rect">
            <a:avLst/>
          </a:prstGeom>
        </p:spPr>
      </p:pic>
      <p:pic>
        <p:nvPicPr>
          <p:cNvPr id="10" name="Resim 9" descr="çizim içeren bir resim&#10;&#10;Açıklama otomatik olarak oluşturuldu">
            <a:extLst>
              <a:ext uri="{FF2B5EF4-FFF2-40B4-BE49-F238E27FC236}">
                <a16:creationId xmlns:a16="http://schemas.microsoft.com/office/drawing/2014/main" id="{ECD83CF1-4187-4084-953C-3AA0A8A31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324" y="33090"/>
            <a:ext cx="968574" cy="701650"/>
          </a:xfrm>
          <a:prstGeom prst="rect">
            <a:avLst/>
          </a:prstGeom>
        </p:spPr>
      </p:pic>
    </p:spTree>
    <p:extLst>
      <p:ext uri="{BB962C8B-B14F-4D97-AF65-F5344CB8AC3E}">
        <p14:creationId xmlns:p14="http://schemas.microsoft.com/office/powerpoint/2010/main" val="73952047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1318</Words>
  <Application>Microsoft Office PowerPoint</Application>
  <PresentationFormat>Geniş ekran</PresentationFormat>
  <Paragraphs>125</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Calibri Light</vt:lpstr>
      <vt:lpstr>Wingdings</vt:lpstr>
      <vt:lpstr>Geçmişe bakış</vt:lpstr>
      <vt:lpstr>RAPID APPLICATION  DEVELOPMENT (RAD)</vt:lpstr>
      <vt:lpstr>What is Rapid Application Development?</vt:lpstr>
      <vt:lpstr>PowerPoint Sunusu</vt:lpstr>
      <vt:lpstr>Benefits</vt:lpstr>
      <vt:lpstr>Drawbacks</vt:lpstr>
      <vt:lpstr>Basic Elements of RAD</vt:lpstr>
      <vt:lpstr>What is FoxPro?</vt:lpstr>
      <vt:lpstr>Working Environment</vt:lpstr>
      <vt:lpstr>Working Environment</vt:lpstr>
      <vt:lpstr>Working Environment</vt:lpstr>
      <vt:lpstr>Working Environment</vt:lpstr>
      <vt:lpstr>Working Environment</vt:lpstr>
      <vt:lpstr>Working Environment</vt:lpstr>
      <vt:lpstr>Working Environment</vt:lpstr>
      <vt:lpstr>Working Environment</vt:lpstr>
      <vt:lpstr> FoxPro and .Net Comparison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APPLICATION  DEVELOPMENT (RAD)</dc:title>
  <dc:creator>Emre USTA</dc:creator>
  <cp:lastModifiedBy>Emre USTA</cp:lastModifiedBy>
  <cp:revision>33</cp:revision>
  <dcterms:created xsi:type="dcterms:W3CDTF">2020-05-20T22:02:15Z</dcterms:created>
  <dcterms:modified xsi:type="dcterms:W3CDTF">2020-05-21T09:42:35Z</dcterms:modified>
</cp:coreProperties>
</file>