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57" r:id="rId3"/>
    <p:sldId id="258" r:id="rId4"/>
    <p:sldId id="259" r:id="rId5"/>
    <p:sldId id="263" r:id="rId6"/>
    <p:sldId id="262" r:id="rId7"/>
    <p:sldId id="265" r:id="rId8"/>
    <p:sldId id="266" r:id="rId9"/>
    <p:sldId id="268" r:id="rId10"/>
    <p:sldId id="269" r:id="rId11"/>
    <p:sldId id="270"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13E67C-5EE5-4BC1-B68F-A4BE73F4186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9F2B00-F724-429D-8A35-8AEA32F4901E}">
      <dgm:prSet custT="1"/>
      <dgm:spPr/>
      <dgm:t>
        <a:bodyPr/>
        <a:lstStyle/>
        <a:p>
          <a:pPr>
            <a:lnSpc>
              <a:spcPct val="100000"/>
            </a:lnSpc>
          </a:pPr>
          <a:r>
            <a:rPr lang="tr-TR" sz="1200" dirty="0"/>
            <a:t>RAD, çok kısa bir zaman dilimi içinde, uygulamalar geliştirme konusuna odaklanmış bir yazılım geliştirme metodolojisidir.</a:t>
          </a:r>
          <a:endParaRPr lang="en-US" sz="1200" dirty="0"/>
        </a:p>
      </dgm:t>
    </dgm:pt>
    <dgm:pt modelId="{5F029FDB-259D-4596-A491-DEA72E7A4003}" type="parTrans" cxnId="{B310C441-03F5-4CF8-A90A-D7DE865E25C4}">
      <dgm:prSet/>
      <dgm:spPr/>
      <dgm:t>
        <a:bodyPr/>
        <a:lstStyle/>
        <a:p>
          <a:endParaRPr lang="en-US" sz="1200"/>
        </a:p>
      </dgm:t>
    </dgm:pt>
    <dgm:pt modelId="{279486FB-D661-4776-865B-0F70C6816AA2}" type="sibTrans" cxnId="{B310C441-03F5-4CF8-A90A-D7DE865E25C4}">
      <dgm:prSet/>
      <dgm:spPr/>
      <dgm:t>
        <a:bodyPr/>
        <a:lstStyle/>
        <a:p>
          <a:pPr>
            <a:lnSpc>
              <a:spcPct val="100000"/>
            </a:lnSpc>
          </a:pPr>
          <a:endParaRPr lang="en-US" sz="1200"/>
        </a:p>
      </dgm:t>
    </dgm:pt>
    <dgm:pt modelId="{0886F844-D797-47D7-9C85-EFE13B40345C}">
      <dgm:prSet custT="1"/>
      <dgm:spPr/>
      <dgm:t>
        <a:bodyPr/>
        <a:lstStyle/>
        <a:p>
          <a:pPr>
            <a:lnSpc>
              <a:spcPct val="100000"/>
            </a:lnSpc>
          </a:pPr>
          <a:r>
            <a:rPr lang="tr-TR" sz="1200"/>
            <a:t>Yüksek seviyede düşünüldüğünde, RAD; prototipleri, case tool larını kullanarak ihtiyaçlara göre sistemin tasarlandığı, iteratif bir yazılım geliştirme tekniğidir.</a:t>
          </a:r>
          <a:endParaRPr lang="en-US" sz="1200"/>
        </a:p>
      </dgm:t>
    </dgm:pt>
    <dgm:pt modelId="{C6C9432E-850B-43F1-9B34-D2D89E2DF5A5}" type="parTrans" cxnId="{4221D7D3-B559-44EC-AA82-7007DF3869EC}">
      <dgm:prSet/>
      <dgm:spPr/>
      <dgm:t>
        <a:bodyPr/>
        <a:lstStyle/>
        <a:p>
          <a:endParaRPr lang="en-US" sz="1200"/>
        </a:p>
      </dgm:t>
    </dgm:pt>
    <dgm:pt modelId="{10742F86-634C-4FEE-96B0-FB2124A5E3C9}" type="sibTrans" cxnId="{4221D7D3-B559-44EC-AA82-7007DF3869EC}">
      <dgm:prSet/>
      <dgm:spPr/>
      <dgm:t>
        <a:bodyPr/>
        <a:lstStyle/>
        <a:p>
          <a:pPr>
            <a:lnSpc>
              <a:spcPct val="100000"/>
            </a:lnSpc>
          </a:pPr>
          <a:endParaRPr lang="en-US" sz="1200"/>
        </a:p>
      </dgm:t>
    </dgm:pt>
    <dgm:pt modelId="{4A69101A-2466-41A4-8CE2-B45AA384B586}">
      <dgm:prSet custT="1"/>
      <dgm:spPr/>
      <dgm:t>
        <a:bodyPr/>
        <a:lstStyle/>
        <a:p>
          <a:pPr>
            <a:lnSpc>
              <a:spcPct val="100000"/>
            </a:lnSpc>
          </a:pPr>
          <a:r>
            <a:rPr lang="tr-TR" sz="1200" dirty="0"/>
            <a:t>RAD deyimi, son zamanlarda, 60 ile 90 gün içerisinde tasarlanıp geliştirilebilen uygulamalar için kullanılan ticari bir terim haline gelmiştir.</a:t>
          </a:r>
          <a:endParaRPr lang="en-US" sz="1200" dirty="0"/>
        </a:p>
      </dgm:t>
    </dgm:pt>
    <dgm:pt modelId="{113F4237-7ADD-4CBC-AC17-3ED00F0CDB34}" type="parTrans" cxnId="{107AAE66-8244-4765-931C-7C17DEB53D28}">
      <dgm:prSet/>
      <dgm:spPr/>
      <dgm:t>
        <a:bodyPr/>
        <a:lstStyle/>
        <a:p>
          <a:endParaRPr lang="en-US" sz="1200"/>
        </a:p>
      </dgm:t>
    </dgm:pt>
    <dgm:pt modelId="{D64FD77E-C190-45C6-8257-3DC646791365}" type="sibTrans" cxnId="{107AAE66-8244-4765-931C-7C17DEB53D28}">
      <dgm:prSet/>
      <dgm:spPr/>
      <dgm:t>
        <a:bodyPr/>
        <a:lstStyle/>
        <a:p>
          <a:pPr>
            <a:lnSpc>
              <a:spcPct val="100000"/>
            </a:lnSpc>
          </a:pPr>
          <a:endParaRPr lang="en-US" sz="1200"/>
        </a:p>
      </dgm:t>
    </dgm:pt>
    <dgm:pt modelId="{5FA2FBAC-970C-4C0E-9F28-AA5D1821430D}">
      <dgm:prSet custT="1"/>
      <dgm:spPr/>
      <dgm:t>
        <a:bodyPr/>
        <a:lstStyle/>
        <a:p>
          <a:pPr>
            <a:lnSpc>
              <a:spcPct val="100000"/>
            </a:lnSpc>
          </a:pPr>
          <a:r>
            <a:rPr lang="tr-TR" sz="1200" dirty="0"/>
            <a:t>Fakat gerçekte bu deyim, uygulama </a:t>
          </a:r>
          <a:r>
            <a:rPr lang="tr-TR" sz="1200" dirty="0" err="1"/>
            <a:t>prototiplemeyi</a:t>
          </a:r>
          <a:r>
            <a:rPr lang="tr-TR" sz="1200" dirty="0"/>
            <a:t> ve aşamalı uygulama geliştirmeyi kapsayan bir yazılım geliştirme sürecini ifade eder.</a:t>
          </a:r>
          <a:endParaRPr lang="en-US" sz="1200" dirty="0"/>
        </a:p>
      </dgm:t>
    </dgm:pt>
    <dgm:pt modelId="{DA5DF6EB-C805-477D-947C-197EA6D699DF}" type="parTrans" cxnId="{F96259F0-8C86-40CC-8506-8A95342ECF4E}">
      <dgm:prSet/>
      <dgm:spPr/>
      <dgm:t>
        <a:bodyPr/>
        <a:lstStyle/>
        <a:p>
          <a:endParaRPr lang="en-US" sz="1200"/>
        </a:p>
      </dgm:t>
    </dgm:pt>
    <dgm:pt modelId="{A9A06A81-FA4D-44DC-9A14-FFB019975ADF}" type="sibTrans" cxnId="{F96259F0-8C86-40CC-8506-8A95342ECF4E}">
      <dgm:prSet/>
      <dgm:spPr/>
      <dgm:t>
        <a:bodyPr/>
        <a:lstStyle/>
        <a:p>
          <a:pPr>
            <a:lnSpc>
              <a:spcPct val="100000"/>
            </a:lnSpc>
          </a:pPr>
          <a:endParaRPr lang="en-US" sz="1200"/>
        </a:p>
      </dgm:t>
    </dgm:pt>
    <dgm:pt modelId="{6A3DC0DC-CF8A-4E97-BD0E-B4352E6D4DAB}">
      <dgm:prSet custT="1"/>
      <dgm:spPr/>
      <dgm:t>
        <a:bodyPr/>
        <a:lstStyle/>
        <a:p>
          <a:pPr>
            <a:lnSpc>
              <a:spcPct val="100000"/>
            </a:lnSpc>
          </a:pPr>
          <a:r>
            <a:rPr lang="tr-TR" sz="1200" b="0" i="0" dirty="0"/>
            <a:t>RAD yaklaşık 20 yıldır var olan bir kavram olmasına rağmen şu an ilk ortaya atıldığı kadar geçerli bir kavramdır.</a:t>
          </a:r>
          <a:endParaRPr lang="en-US" sz="1200" dirty="0"/>
        </a:p>
      </dgm:t>
    </dgm:pt>
    <dgm:pt modelId="{F90F7AC4-3F44-4989-920F-2E92A9DE6AA7}" type="parTrans" cxnId="{75FC9E54-4A73-423B-9D9C-F869B1F1133F}">
      <dgm:prSet/>
      <dgm:spPr/>
      <dgm:t>
        <a:bodyPr/>
        <a:lstStyle/>
        <a:p>
          <a:endParaRPr lang="tr-TR" sz="1200"/>
        </a:p>
      </dgm:t>
    </dgm:pt>
    <dgm:pt modelId="{25CE669D-6054-4304-94CF-036C0795B572}" type="sibTrans" cxnId="{75FC9E54-4A73-423B-9D9C-F869B1F1133F}">
      <dgm:prSet/>
      <dgm:spPr/>
      <dgm:t>
        <a:bodyPr/>
        <a:lstStyle/>
        <a:p>
          <a:endParaRPr lang="tr-TR" sz="1200"/>
        </a:p>
      </dgm:t>
    </dgm:pt>
    <dgm:pt modelId="{482FE8A4-845C-4D64-A5CF-415DDDBDA75E}" type="pres">
      <dgm:prSet presAssocID="{9D13E67C-5EE5-4BC1-B68F-A4BE73F4186E}" presName="root" presStyleCnt="0">
        <dgm:presLayoutVars>
          <dgm:dir/>
          <dgm:resizeHandles val="exact"/>
        </dgm:presLayoutVars>
      </dgm:prSet>
      <dgm:spPr/>
    </dgm:pt>
    <dgm:pt modelId="{42EB5FC6-3CA1-43FE-B1E8-DD13BB59A672}" type="pres">
      <dgm:prSet presAssocID="{9D13E67C-5EE5-4BC1-B68F-A4BE73F4186E}" presName="container" presStyleCnt="0">
        <dgm:presLayoutVars>
          <dgm:dir/>
          <dgm:resizeHandles val="exact"/>
        </dgm:presLayoutVars>
      </dgm:prSet>
      <dgm:spPr/>
    </dgm:pt>
    <dgm:pt modelId="{D6E7AC63-9972-42DF-8768-E2E36F97B99D}" type="pres">
      <dgm:prSet presAssocID="{019F2B00-F724-429D-8A35-8AEA32F4901E}" presName="compNode" presStyleCnt="0"/>
      <dgm:spPr/>
    </dgm:pt>
    <dgm:pt modelId="{BD0C15AD-AE6D-426C-84BD-6D74BD9BCD95}" type="pres">
      <dgm:prSet presAssocID="{019F2B00-F724-429D-8A35-8AEA32F4901E}" presName="iconBgRect" presStyleLbl="bgShp" presStyleIdx="0" presStyleCnt="5"/>
      <dgm:spPr/>
    </dgm:pt>
    <dgm:pt modelId="{22B7A175-675B-4BDA-87BE-772A814B6727}" type="pres">
      <dgm:prSet presAssocID="{019F2B00-F724-429D-8A35-8AEA32F4901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D3A6E16F-B72A-482B-8469-FD202374AACE}" type="pres">
      <dgm:prSet presAssocID="{019F2B00-F724-429D-8A35-8AEA32F4901E}" presName="spaceRect" presStyleCnt="0"/>
      <dgm:spPr/>
    </dgm:pt>
    <dgm:pt modelId="{5766EE20-9B64-4A1D-9089-3A2738626D13}" type="pres">
      <dgm:prSet presAssocID="{019F2B00-F724-429D-8A35-8AEA32F4901E}" presName="textRect" presStyleLbl="revTx" presStyleIdx="0" presStyleCnt="5">
        <dgm:presLayoutVars>
          <dgm:chMax val="1"/>
          <dgm:chPref val="1"/>
        </dgm:presLayoutVars>
      </dgm:prSet>
      <dgm:spPr/>
    </dgm:pt>
    <dgm:pt modelId="{3D3C309E-A852-40F1-8CC4-98151A86CCD5}" type="pres">
      <dgm:prSet presAssocID="{279486FB-D661-4776-865B-0F70C6816AA2}" presName="sibTrans" presStyleLbl="sibTrans2D1" presStyleIdx="0" presStyleCnt="0"/>
      <dgm:spPr/>
    </dgm:pt>
    <dgm:pt modelId="{A22B7B72-81D8-4844-8232-8F10964D8659}" type="pres">
      <dgm:prSet presAssocID="{0886F844-D797-47D7-9C85-EFE13B40345C}" presName="compNode" presStyleCnt="0"/>
      <dgm:spPr/>
    </dgm:pt>
    <dgm:pt modelId="{1D7E7C81-4B1C-4D15-B2CA-3C663DC94D50}" type="pres">
      <dgm:prSet presAssocID="{0886F844-D797-47D7-9C85-EFE13B40345C}" presName="iconBgRect" presStyleLbl="bgShp" presStyleIdx="1" presStyleCnt="5"/>
      <dgm:spPr/>
    </dgm:pt>
    <dgm:pt modelId="{4CDAC93C-352B-4A60-BC75-33481A0A53EC}" type="pres">
      <dgm:prSet presAssocID="{0886F844-D797-47D7-9C85-EFE13B40345C}"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ğ diyagramı"/>
        </a:ext>
      </dgm:extLst>
    </dgm:pt>
    <dgm:pt modelId="{7B8691BD-24E9-4FE9-BF5A-9D8B1E1A5182}" type="pres">
      <dgm:prSet presAssocID="{0886F844-D797-47D7-9C85-EFE13B40345C}" presName="spaceRect" presStyleCnt="0"/>
      <dgm:spPr/>
    </dgm:pt>
    <dgm:pt modelId="{97D272AA-069C-405A-A093-B509F6AC8A30}" type="pres">
      <dgm:prSet presAssocID="{0886F844-D797-47D7-9C85-EFE13B40345C}" presName="textRect" presStyleLbl="revTx" presStyleIdx="1" presStyleCnt="5">
        <dgm:presLayoutVars>
          <dgm:chMax val="1"/>
          <dgm:chPref val="1"/>
        </dgm:presLayoutVars>
      </dgm:prSet>
      <dgm:spPr/>
    </dgm:pt>
    <dgm:pt modelId="{E4D2703F-CC4A-4425-9C2E-933516B675DA}" type="pres">
      <dgm:prSet presAssocID="{10742F86-634C-4FEE-96B0-FB2124A5E3C9}" presName="sibTrans" presStyleLbl="sibTrans2D1" presStyleIdx="0" presStyleCnt="0"/>
      <dgm:spPr/>
    </dgm:pt>
    <dgm:pt modelId="{E139D593-AC23-43E7-B66D-6E9C16DB986D}" type="pres">
      <dgm:prSet presAssocID="{4A69101A-2466-41A4-8CE2-B45AA384B586}" presName="compNode" presStyleCnt="0"/>
      <dgm:spPr/>
    </dgm:pt>
    <dgm:pt modelId="{A12C7B64-20BD-4165-82CB-B0AA728CF72B}" type="pres">
      <dgm:prSet presAssocID="{4A69101A-2466-41A4-8CE2-B45AA384B586}" presName="iconBgRect" presStyleLbl="bgShp" presStyleIdx="2" presStyleCnt="5"/>
      <dgm:spPr/>
    </dgm:pt>
    <dgm:pt modelId="{B86B705D-2116-47D2-B559-99998E251AC5}" type="pres">
      <dgm:prSet presAssocID="{4A69101A-2466-41A4-8CE2-B45AA384B586}"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ara"/>
        </a:ext>
      </dgm:extLst>
    </dgm:pt>
    <dgm:pt modelId="{80AA531E-7EA1-4D4C-8ADB-9869443C21B7}" type="pres">
      <dgm:prSet presAssocID="{4A69101A-2466-41A4-8CE2-B45AA384B586}" presName="spaceRect" presStyleCnt="0"/>
      <dgm:spPr/>
    </dgm:pt>
    <dgm:pt modelId="{24FC70AF-380B-427D-B412-C42C4091F73E}" type="pres">
      <dgm:prSet presAssocID="{4A69101A-2466-41A4-8CE2-B45AA384B586}" presName="textRect" presStyleLbl="revTx" presStyleIdx="2" presStyleCnt="5">
        <dgm:presLayoutVars>
          <dgm:chMax val="1"/>
          <dgm:chPref val="1"/>
        </dgm:presLayoutVars>
      </dgm:prSet>
      <dgm:spPr/>
    </dgm:pt>
    <dgm:pt modelId="{AF068617-9B45-4FD3-B010-F28401E9A0F1}" type="pres">
      <dgm:prSet presAssocID="{D64FD77E-C190-45C6-8257-3DC646791365}" presName="sibTrans" presStyleLbl="sibTrans2D1" presStyleIdx="0" presStyleCnt="0"/>
      <dgm:spPr/>
    </dgm:pt>
    <dgm:pt modelId="{9427A799-20DB-4E9C-9416-017E3161C375}" type="pres">
      <dgm:prSet presAssocID="{5FA2FBAC-970C-4C0E-9F28-AA5D1821430D}" presName="compNode" presStyleCnt="0"/>
      <dgm:spPr/>
    </dgm:pt>
    <dgm:pt modelId="{9CB3577E-4EEF-4D2D-BC9B-282771F5CBF9}" type="pres">
      <dgm:prSet presAssocID="{5FA2FBAC-970C-4C0E-9F28-AA5D1821430D}" presName="iconBgRect" presStyleLbl="bgShp" presStyleIdx="3" presStyleCnt="5"/>
      <dgm:spPr/>
    </dgm:pt>
    <dgm:pt modelId="{EF9ABD41-6B30-434D-8AEB-1B4ECD0B041C}" type="pres">
      <dgm:prSet presAssocID="{5FA2FBAC-970C-4C0E-9F28-AA5D1821430D}"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ogramcı"/>
        </a:ext>
      </dgm:extLst>
    </dgm:pt>
    <dgm:pt modelId="{59A8D558-A011-4211-A123-3F08AEC3C013}" type="pres">
      <dgm:prSet presAssocID="{5FA2FBAC-970C-4C0E-9F28-AA5D1821430D}" presName="spaceRect" presStyleCnt="0"/>
      <dgm:spPr/>
    </dgm:pt>
    <dgm:pt modelId="{17FC0E56-D095-4157-B2EB-D75567E30B59}" type="pres">
      <dgm:prSet presAssocID="{5FA2FBAC-970C-4C0E-9F28-AA5D1821430D}" presName="textRect" presStyleLbl="revTx" presStyleIdx="3" presStyleCnt="5">
        <dgm:presLayoutVars>
          <dgm:chMax val="1"/>
          <dgm:chPref val="1"/>
        </dgm:presLayoutVars>
      </dgm:prSet>
      <dgm:spPr/>
    </dgm:pt>
    <dgm:pt modelId="{00D4A7CE-D45A-4FCA-AF70-A7BA6731128F}" type="pres">
      <dgm:prSet presAssocID="{A9A06A81-FA4D-44DC-9A14-FFB019975ADF}" presName="sibTrans" presStyleLbl="sibTrans2D1" presStyleIdx="0" presStyleCnt="0"/>
      <dgm:spPr/>
    </dgm:pt>
    <dgm:pt modelId="{717A0382-549B-4C7B-A702-8F705632381F}" type="pres">
      <dgm:prSet presAssocID="{6A3DC0DC-CF8A-4E97-BD0E-B4352E6D4DAB}" presName="compNode" presStyleCnt="0"/>
      <dgm:spPr/>
    </dgm:pt>
    <dgm:pt modelId="{A19C80F9-F861-4A0C-9FFC-708355955025}" type="pres">
      <dgm:prSet presAssocID="{6A3DC0DC-CF8A-4E97-BD0E-B4352E6D4DAB}" presName="iconBgRect" presStyleLbl="bgShp" presStyleIdx="4" presStyleCnt="5"/>
      <dgm:spPr/>
    </dgm:pt>
    <dgm:pt modelId="{423AB203-F702-4BAD-B1AC-DF37C4068931}" type="pres">
      <dgm:prSet presAssocID="{6A3DC0DC-CF8A-4E97-BD0E-B4352E6D4DA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Masa takvimi "/>
        </a:ext>
      </dgm:extLst>
    </dgm:pt>
    <dgm:pt modelId="{6232BD10-BFD3-49EF-A0A2-13189F2EB4E0}" type="pres">
      <dgm:prSet presAssocID="{6A3DC0DC-CF8A-4E97-BD0E-B4352E6D4DAB}" presName="spaceRect" presStyleCnt="0"/>
      <dgm:spPr/>
    </dgm:pt>
    <dgm:pt modelId="{9C8129C5-61CB-481D-A845-C101E5313B71}" type="pres">
      <dgm:prSet presAssocID="{6A3DC0DC-CF8A-4E97-BD0E-B4352E6D4DAB}" presName="textRect" presStyleLbl="revTx" presStyleIdx="4" presStyleCnt="5">
        <dgm:presLayoutVars>
          <dgm:chMax val="1"/>
          <dgm:chPref val="1"/>
        </dgm:presLayoutVars>
      </dgm:prSet>
      <dgm:spPr/>
    </dgm:pt>
  </dgm:ptLst>
  <dgm:cxnLst>
    <dgm:cxn modelId="{E8B2010C-6B76-4613-8913-944892A899E8}" type="presOf" srcId="{9D13E67C-5EE5-4BC1-B68F-A4BE73F4186E}" destId="{482FE8A4-845C-4D64-A5CF-415DDDBDA75E}" srcOrd="0" destOrd="0" presId="urn:microsoft.com/office/officeart/2018/2/layout/IconCircleList"/>
    <dgm:cxn modelId="{AF93695C-8B0E-4C23-B1B6-FA5D14200471}" type="presOf" srcId="{6A3DC0DC-CF8A-4E97-BD0E-B4352E6D4DAB}" destId="{9C8129C5-61CB-481D-A845-C101E5313B71}" srcOrd="0" destOrd="0" presId="urn:microsoft.com/office/officeart/2018/2/layout/IconCircleList"/>
    <dgm:cxn modelId="{F7F79C5E-57BB-41F3-9D65-3DFAFB8F87D1}" type="presOf" srcId="{A9A06A81-FA4D-44DC-9A14-FFB019975ADF}" destId="{00D4A7CE-D45A-4FCA-AF70-A7BA6731128F}" srcOrd="0" destOrd="0" presId="urn:microsoft.com/office/officeart/2018/2/layout/IconCircleList"/>
    <dgm:cxn modelId="{B310C441-03F5-4CF8-A90A-D7DE865E25C4}" srcId="{9D13E67C-5EE5-4BC1-B68F-A4BE73F4186E}" destId="{019F2B00-F724-429D-8A35-8AEA32F4901E}" srcOrd="0" destOrd="0" parTransId="{5F029FDB-259D-4596-A491-DEA72E7A4003}" sibTransId="{279486FB-D661-4776-865B-0F70C6816AA2}"/>
    <dgm:cxn modelId="{107AAE66-8244-4765-931C-7C17DEB53D28}" srcId="{9D13E67C-5EE5-4BC1-B68F-A4BE73F4186E}" destId="{4A69101A-2466-41A4-8CE2-B45AA384B586}" srcOrd="2" destOrd="0" parTransId="{113F4237-7ADD-4CBC-AC17-3ED00F0CDB34}" sibTransId="{D64FD77E-C190-45C6-8257-3DC646791365}"/>
    <dgm:cxn modelId="{75FC9E54-4A73-423B-9D9C-F869B1F1133F}" srcId="{9D13E67C-5EE5-4BC1-B68F-A4BE73F4186E}" destId="{6A3DC0DC-CF8A-4E97-BD0E-B4352E6D4DAB}" srcOrd="4" destOrd="0" parTransId="{F90F7AC4-3F44-4989-920F-2E92A9DE6AA7}" sibTransId="{25CE669D-6054-4304-94CF-036C0795B572}"/>
    <dgm:cxn modelId="{B6058E5A-29BD-468A-813C-F17F0D33540E}" type="presOf" srcId="{5FA2FBAC-970C-4C0E-9F28-AA5D1821430D}" destId="{17FC0E56-D095-4157-B2EB-D75567E30B59}" srcOrd="0" destOrd="0" presId="urn:microsoft.com/office/officeart/2018/2/layout/IconCircleList"/>
    <dgm:cxn modelId="{7459547C-9CC0-4820-9D72-39CEDF5AA7B6}" type="presOf" srcId="{0886F844-D797-47D7-9C85-EFE13B40345C}" destId="{97D272AA-069C-405A-A093-B509F6AC8A30}" srcOrd="0" destOrd="0" presId="urn:microsoft.com/office/officeart/2018/2/layout/IconCircleList"/>
    <dgm:cxn modelId="{479AF6AB-AB22-4FF8-B9FF-0557A4CE96B6}" type="presOf" srcId="{D64FD77E-C190-45C6-8257-3DC646791365}" destId="{AF068617-9B45-4FD3-B010-F28401E9A0F1}" srcOrd="0" destOrd="0" presId="urn:microsoft.com/office/officeart/2018/2/layout/IconCircleList"/>
    <dgm:cxn modelId="{3001C8B3-FD5C-49F9-99E3-A8BA82E9844C}" type="presOf" srcId="{10742F86-634C-4FEE-96B0-FB2124A5E3C9}" destId="{E4D2703F-CC4A-4425-9C2E-933516B675DA}" srcOrd="0" destOrd="0" presId="urn:microsoft.com/office/officeart/2018/2/layout/IconCircleList"/>
    <dgm:cxn modelId="{EB2439BD-99D2-4A69-B75B-ED19B0B95DC4}" type="presOf" srcId="{279486FB-D661-4776-865B-0F70C6816AA2}" destId="{3D3C309E-A852-40F1-8CC4-98151A86CCD5}" srcOrd="0" destOrd="0" presId="urn:microsoft.com/office/officeart/2018/2/layout/IconCircleList"/>
    <dgm:cxn modelId="{4221D7D3-B559-44EC-AA82-7007DF3869EC}" srcId="{9D13E67C-5EE5-4BC1-B68F-A4BE73F4186E}" destId="{0886F844-D797-47D7-9C85-EFE13B40345C}" srcOrd="1" destOrd="0" parTransId="{C6C9432E-850B-43F1-9B34-D2D89E2DF5A5}" sibTransId="{10742F86-634C-4FEE-96B0-FB2124A5E3C9}"/>
    <dgm:cxn modelId="{ECBB93D8-B9F8-4B9D-9D4F-23A3EBBA6E44}" type="presOf" srcId="{4A69101A-2466-41A4-8CE2-B45AA384B586}" destId="{24FC70AF-380B-427D-B412-C42C4091F73E}" srcOrd="0" destOrd="0" presId="urn:microsoft.com/office/officeart/2018/2/layout/IconCircleList"/>
    <dgm:cxn modelId="{C3D628EA-9D0F-4B42-B00B-94F21780D471}" type="presOf" srcId="{019F2B00-F724-429D-8A35-8AEA32F4901E}" destId="{5766EE20-9B64-4A1D-9089-3A2738626D13}" srcOrd="0" destOrd="0" presId="urn:microsoft.com/office/officeart/2018/2/layout/IconCircleList"/>
    <dgm:cxn modelId="{F96259F0-8C86-40CC-8506-8A95342ECF4E}" srcId="{9D13E67C-5EE5-4BC1-B68F-A4BE73F4186E}" destId="{5FA2FBAC-970C-4C0E-9F28-AA5D1821430D}" srcOrd="3" destOrd="0" parTransId="{DA5DF6EB-C805-477D-947C-197EA6D699DF}" sibTransId="{A9A06A81-FA4D-44DC-9A14-FFB019975ADF}"/>
    <dgm:cxn modelId="{1EC7BEAF-093D-4CBE-8C3F-0F736C999F01}" type="presParOf" srcId="{482FE8A4-845C-4D64-A5CF-415DDDBDA75E}" destId="{42EB5FC6-3CA1-43FE-B1E8-DD13BB59A672}" srcOrd="0" destOrd="0" presId="urn:microsoft.com/office/officeart/2018/2/layout/IconCircleList"/>
    <dgm:cxn modelId="{769208F8-9823-4429-8AE7-FB54DFC5E234}" type="presParOf" srcId="{42EB5FC6-3CA1-43FE-B1E8-DD13BB59A672}" destId="{D6E7AC63-9972-42DF-8768-E2E36F97B99D}" srcOrd="0" destOrd="0" presId="urn:microsoft.com/office/officeart/2018/2/layout/IconCircleList"/>
    <dgm:cxn modelId="{2012BAAA-2339-4AAE-B815-BBBA2A9CEC04}" type="presParOf" srcId="{D6E7AC63-9972-42DF-8768-E2E36F97B99D}" destId="{BD0C15AD-AE6D-426C-84BD-6D74BD9BCD95}" srcOrd="0" destOrd="0" presId="urn:microsoft.com/office/officeart/2018/2/layout/IconCircleList"/>
    <dgm:cxn modelId="{44CE2C4A-87A9-4B10-ACAA-09A5EF05C3AE}" type="presParOf" srcId="{D6E7AC63-9972-42DF-8768-E2E36F97B99D}" destId="{22B7A175-675B-4BDA-87BE-772A814B6727}" srcOrd="1" destOrd="0" presId="urn:microsoft.com/office/officeart/2018/2/layout/IconCircleList"/>
    <dgm:cxn modelId="{2253E22C-E789-429D-84BE-013DC0F0BDBE}" type="presParOf" srcId="{D6E7AC63-9972-42DF-8768-E2E36F97B99D}" destId="{D3A6E16F-B72A-482B-8469-FD202374AACE}" srcOrd="2" destOrd="0" presId="urn:microsoft.com/office/officeart/2018/2/layout/IconCircleList"/>
    <dgm:cxn modelId="{A9A3593A-0A8C-4F30-9048-0A1E5874F820}" type="presParOf" srcId="{D6E7AC63-9972-42DF-8768-E2E36F97B99D}" destId="{5766EE20-9B64-4A1D-9089-3A2738626D13}" srcOrd="3" destOrd="0" presId="urn:microsoft.com/office/officeart/2018/2/layout/IconCircleList"/>
    <dgm:cxn modelId="{8D109C98-BDBB-4EAB-846B-2FADBF81ED13}" type="presParOf" srcId="{42EB5FC6-3CA1-43FE-B1E8-DD13BB59A672}" destId="{3D3C309E-A852-40F1-8CC4-98151A86CCD5}" srcOrd="1" destOrd="0" presId="urn:microsoft.com/office/officeart/2018/2/layout/IconCircleList"/>
    <dgm:cxn modelId="{6A520655-13A0-4887-9998-6268AEDFB608}" type="presParOf" srcId="{42EB5FC6-3CA1-43FE-B1E8-DD13BB59A672}" destId="{A22B7B72-81D8-4844-8232-8F10964D8659}" srcOrd="2" destOrd="0" presId="urn:microsoft.com/office/officeart/2018/2/layout/IconCircleList"/>
    <dgm:cxn modelId="{9DD86DA0-E1E6-436E-945D-EB097AA0A912}" type="presParOf" srcId="{A22B7B72-81D8-4844-8232-8F10964D8659}" destId="{1D7E7C81-4B1C-4D15-B2CA-3C663DC94D50}" srcOrd="0" destOrd="0" presId="urn:microsoft.com/office/officeart/2018/2/layout/IconCircleList"/>
    <dgm:cxn modelId="{EE125D3F-D0AC-438E-8C3A-D044533A2A7D}" type="presParOf" srcId="{A22B7B72-81D8-4844-8232-8F10964D8659}" destId="{4CDAC93C-352B-4A60-BC75-33481A0A53EC}" srcOrd="1" destOrd="0" presId="urn:microsoft.com/office/officeart/2018/2/layout/IconCircleList"/>
    <dgm:cxn modelId="{A30570BF-A19F-4EB5-B7DC-2BD28AAC6227}" type="presParOf" srcId="{A22B7B72-81D8-4844-8232-8F10964D8659}" destId="{7B8691BD-24E9-4FE9-BF5A-9D8B1E1A5182}" srcOrd="2" destOrd="0" presId="urn:microsoft.com/office/officeart/2018/2/layout/IconCircleList"/>
    <dgm:cxn modelId="{2CCD6320-0A5A-42EC-B9E5-89C71492FBDC}" type="presParOf" srcId="{A22B7B72-81D8-4844-8232-8F10964D8659}" destId="{97D272AA-069C-405A-A093-B509F6AC8A30}" srcOrd="3" destOrd="0" presId="urn:microsoft.com/office/officeart/2018/2/layout/IconCircleList"/>
    <dgm:cxn modelId="{2EDE891E-02D9-4C8D-82C6-1D77558076EB}" type="presParOf" srcId="{42EB5FC6-3CA1-43FE-B1E8-DD13BB59A672}" destId="{E4D2703F-CC4A-4425-9C2E-933516B675DA}" srcOrd="3" destOrd="0" presId="urn:microsoft.com/office/officeart/2018/2/layout/IconCircleList"/>
    <dgm:cxn modelId="{3A95EC34-8C5B-4625-A086-459B0F106E8C}" type="presParOf" srcId="{42EB5FC6-3CA1-43FE-B1E8-DD13BB59A672}" destId="{E139D593-AC23-43E7-B66D-6E9C16DB986D}" srcOrd="4" destOrd="0" presId="urn:microsoft.com/office/officeart/2018/2/layout/IconCircleList"/>
    <dgm:cxn modelId="{C9C8E25A-A9FD-4043-8865-68524384F2F0}" type="presParOf" srcId="{E139D593-AC23-43E7-B66D-6E9C16DB986D}" destId="{A12C7B64-20BD-4165-82CB-B0AA728CF72B}" srcOrd="0" destOrd="0" presId="urn:microsoft.com/office/officeart/2018/2/layout/IconCircleList"/>
    <dgm:cxn modelId="{A4F671EF-BB9A-41F3-A676-5B2CC533D590}" type="presParOf" srcId="{E139D593-AC23-43E7-B66D-6E9C16DB986D}" destId="{B86B705D-2116-47D2-B559-99998E251AC5}" srcOrd="1" destOrd="0" presId="urn:microsoft.com/office/officeart/2018/2/layout/IconCircleList"/>
    <dgm:cxn modelId="{A646DCFC-CD26-426C-9AF2-BFFD0EDEE3FD}" type="presParOf" srcId="{E139D593-AC23-43E7-B66D-6E9C16DB986D}" destId="{80AA531E-7EA1-4D4C-8ADB-9869443C21B7}" srcOrd="2" destOrd="0" presId="urn:microsoft.com/office/officeart/2018/2/layout/IconCircleList"/>
    <dgm:cxn modelId="{DCCBA6E9-FD43-45DF-AB9F-84A31F15FB06}" type="presParOf" srcId="{E139D593-AC23-43E7-B66D-6E9C16DB986D}" destId="{24FC70AF-380B-427D-B412-C42C4091F73E}" srcOrd="3" destOrd="0" presId="urn:microsoft.com/office/officeart/2018/2/layout/IconCircleList"/>
    <dgm:cxn modelId="{952DED84-4349-4302-AD96-21BA8892AC08}" type="presParOf" srcId="{42EB5FC6-3CA1-43FE-B1E8-DD13BB59A672}" destId="{AF068617-9B45-4FD3-B010-F28401E9A0F1}" srcOrd="5" destOrd="0" presId="urn:microsoft.com/office/officeart/2018/2/layout/IconCircleList"/>
    <dgm:cxn modelId="{A8D48C6B-7773-42FC-B777-96FC3B051467}" type="presParOf" srcId="{42EB5FC6-3CA1-43FE-B1E8-DD13BB59A672}" destId="{9427A799-20DB-4E9C-9416-017E3161C375}" srcOrd="6" destOrd="0" presId="urn:microsoft.com/office/officeart/2018/2/layout/IconCircleList"/>
    <dgm:cxn modelId="{8D72ECCB-EF32-451D-991A-8566F9C6745A}" type="presParOf" srcId="{9427A799-20DB-4E9C-9416-017E3161C375}" destId="{9CB3577E-4EEF-4D2D-BC9B-282771F5CBF9}" srcOrd="0" destOrd="0" presId="urn:microsoft.com/office/officeart/2018/2/layout/IconCircleList"/>
    <dgm:cxn modelId="{40937978-0015-425A-A712-B6FDA21E9E5B}" type="presParOf" srcId="{9427A799-20DB-4E9C-9416-017E3161C375}" destId="{EF9ABD41-6B30-434D-8AEB-1B4ECD0B041C}" srcOrd="1" destOrd="0" presId="urn:microsoft.com/office/officeart/2018/2/layout/IconCircleList"/>
    <dgm:cxn modelId="{52455B41-C88B-4DB7-965C-0A373F5F2F7C}" type="presParOf" srcId="{9427A799-20DB-4E9C-9416-017E3161C375}" destId="{59A8D558-A011-4211-A123-3F08AEC3C013}" srcOrd="2" destOrd="0" presId="urn:microsoft.com/office/officeart/2018/2/layout/IconCircleList"/>
    <dgm:cxn modelId="{4E84B8ED-AF89-4662-81B9-BFCB21668280}" type="presParOf" srcId="{9427A799-20DB-4E9C-9416-017E3161C375}" destId="{17FC0E56-D095-4157-B2EB-D75567E30B59}" srcOrd="3" destOrd="0" presId="urn:microsoft.com/office/officeart/2018/2/layout/IconCircleList"/>
    <dgm:cxn modelId="{473DACE8-E5E3-4A64-B572-A2853D2D60AC}" type="presParOf" srcId="{42EB5FC6-3CA1-43FE-B1E8-DD13BB59A672}" destId="{00D4A7CE-D45A-4FCA-AF70-A7BA6731128F}" srcOrd="7" destOrd="0" presId="urn:microsoft.com/office/officeart/2018/2/layout/IconCircleList"/>
    <dgm:cxn modelId="{4EA0DBA1-B5A1-4FB9-8642-05987FA16AB8}" type="presParOf" srcId="{42EB5FC6-3CA1-43FE-B1E8-DD13BB59A672}" destId="{717A0382-549B-4C7B-A702-8F705632381F}" srcOrd="8" destOrd="0" presId="urn:microsoft.com/office/officeart/2018/2/layout/IconCircleList"/>
    <dgm:cxn modelId="{0C8E3035-8714-4723-8790-1AB5BC37DAE4}" type="presParOf" srcId="{717A0382-549B-4C7B-A702-8F705632381F}" destId="{A19C80F9-F861-4A0C-9FFC-708355955025}" srcOrd="0" destOrd="0" presId="urn:microsoft.com/office/officeart/2018/2/layout/IconCircleList"/>
    <dgm:cxn modelId="{1F4DDC0B-12AF-4EF7-956A-A3FB0B22F833}" type="presParOf" srcId="{717A0382-549B-4C7B-A702-8F705632381F}" destId="{423AB203-F702-4BAD-B1AC-DF37C4068931}" srcOrd="1" destOrd="0" presId="urn:microsoft.com/office/officeart/2018/2/layout/IconCircleList"/>
    <dgm:cxn modelId="{4221F4EB-73F0-4C4E-9154-58B371E48488}" type="presParOf" srcId="{717A0382-549B-4C7B-A702-8F705632381F}" destId="{6232BD10-BFD3-49EF-A0A2-13189F2EB4E0}" srcOrd="2" destOrd="0" presId="urn:microsoft.com/office/officeart/2018/2/layout/IconCircleList"/>
    <dgm:cxn modelId="{0A127985-46E2-4B0D-BB89-A3814F8E4517}" type="presParOf" srcId="{717A0382-549B-4C7B-A702-8F705632381F}" destId="{9C8129C5-61CB-481D-A845-C101E5313B7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961960-277C-4A61-8307-1855D9444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6F757FE-2C12-4168-9575-FF6DD0D97F10}">
      <dgm:prSet/>
      <dgm:spPr/>
      <dgm:t>
        <a:bodyPr/>
        <a:lstStyle/>
        <a:p>
          <a:r>
            <a:rPr lang="tr-TR" b="1" dirty="0">
              <a:latin typeface="+mj-lt"/>
            </a:rPr>
            <a:t>Artan Hız:</a:t>
          </a:r>
          <a:endParaRPr lang="en-US" dirty="0">
            <a:latin typeface="+mj-lt"/>
          </a:endParaRPr>
        </a:p>
      </dgm:t>
    </dgm:pt>
    <dgm:pt modelId="{A14B8289-065A-469F-A1C8-83FE29E0AE69}" type="parTrans" cxnId="{183C85BE-4794-4A34-A5B8-9DCA39EAA6AE}">
      <dgm:prSet/>
      <dgm:spPr/>
      <dgm:t>
        <a:bodyPr/>
        <a:lstStyle/>
        <a:p>
          <a:endParaRPr lang="en-US"/>
        </a:p>
      </dgm:t>
    </dgm:pt>
    <dgm:pt modelId="{5D847E10-DD2D-42B3-8C2D-5DE5A6B52CB7}" type="sibTrans" cxnId="{183C85BE-4794-4A34-A5B8-9DCA39EAA6AE}">
      <dgm:prSet/>
      <dgm:spPr/>
      <dgm:t>
        <a:bodyPr/>
        <a:lstStyle/>
        <a:p>
          <a:endParaRPr lang="en-US"/>
        </a:p>
      </dgm:t>
    </dgm:pt>
    <dgm:pt modelId="{E450DEAE-FE0C-4995-894B-B9DDE440DABC}">
      <dgm:prSet/>
      <dgm:spPr/>
      <dgm:t>
        <a:bodyPr/>
        <a:lstStyle/>
        <a:p>
          <a:r>
            <a:rPr lang="tr-TR">
              <a:latin typeface="+mj-lt"/>
            </a:rPr>
            <a:t>İsminde de belirtildiği gibi RAD ın temel avantajı, uygulama geliştirme hızını arttırarak proje teslim süresini kısaltmasıdır.</a:t>
          </a:r>
          <a:endParaRPr lang="en-US">
            <a:latin typeface="+mj-lt"/>
          </a:endParaRPr>
        </a:p>
      </dgm:t>
    </dgm:pt>
    <dgm:pt modelId="{9E486B3A-0C0F-4978-973C-C4A72277DC09}" type="parTrans" cxnId="{BE8DD9AC-D64C-478C-9E87-B2EDDC5966D3}">
      <dgm:prSet/>
      <dgm:spPr/>
      <dgm:t>
        <a:bodyPr/>
        <a:lstStyle/>
        <a:p>
          <a:endParaRPr lang="en-US"/>
        </a:p>
      </dgm:t>
    </dgm:pt>
    <dgm:pt modelId="{714DD34A-5290-44CA-8A38-BF134491F71E}" type="sibTrans" cxnId="{BE8DD9AC-D64C-478C-9E87-B2EDDC5966D3}">
      <dgm:prSet/>
      <dgm:spPr/>
      <dgm:t>
        <a:bodyPr/>
        <a:lstStyle/>
        <a:p>
          <a:endParaRPr lang="en-US"/>
        </a:p>
      </dgm:t>
    </dgm:pt>
    <dgm:pt modelId="{3A407912-6648-47AB-9AFA-89D0306F93DD}">
      <dgm:prSet/>
      <dgm:spPr/>
      <dgm:t>
        <a:bodyPr/>
        <a:lstStyle/>
        <a:p>
          <a:r>
            <a:rPr lang="tr-TR" dirty="0">
              <a:latin typeface="+mj-lt"/>
            </a:rPr>
            <a:t>Hafif bir sürüm olacak olan ilk versiyon hızlı bir şekilde tasarlanıp geliştirilirken, vakit kısıtlamaları göz önüne alındığında kısa vadede yazılıma eklenemeyecek olan gelişmiş özellikler ile ilgili olarak ileriki versiyonlarda planlamalar yapılır.</a:t>
          </a:r>
          <a:endParaRPr lang="en-US" dirty="0">
            <a:latin typeface="+mj-lt"/>
          </a:endParaRPr>
        </a:p>
      </dgm:t>
    </dgm:pt>
    <dgm:pt modelId="{35A542E6-3848-412D-BA1E-DC8C0D5361EF}" type="parTrans" cxnId="{36F8CF40-C82F-4578-A8B0-618C748D9602}">
      <dgm:prSet/>
      <dgm:spPr/>
      <dgm:t>
        <a:bodyPr/>
        <a:lstStyle/>
        <a:p>
          <a:endParaRPr lang="en-US"/>
        </a:p>
      </dgm:t>
    </dgm:pt>
    <dgm:pt modelId="{8B05B77C-48CF-448F-8FC7-B3CC746CFF27}" type="sibTrans" cxnId="{36F8CF40-C82F-4578-A8B0-618C748D9602}">
      <dgm:prSet/>
      <dgm:spPr/>
      <dgm:t>
        <a:bodyPr/>
        <a:lstStyle/>
        <a:p>
          <a:endParaRPr lang="en-US"/>
        </a:p>
      </dgm:t>
    </dgm:pt>
    <dgm:pt modelId="{092D6CEB-E2F5-43A1-B086-BC4AF93CB73C}">
      <dgm:prSet/>
      <dgm:spPr/>
      <dgm:t>
        <a:bodyPr/>
        <a:lstStyle/>
        <a:p>
          <a:r>
            <a:rPr lang="tr-TR" b="1">
              <a:latin typeface="+mj-lt"/>
            </a:rPr>
            <a:t>Artan Kalite:</a:t>
          </a:r>
          <a:endParaRPr lang="en-US">
            <a:latin typeface="+mj-lt"/>
          </a:endParaRPr>
        </a:p>
      </dgm:t>
    </dgm:pt>
    <dgm:pt modelId="{33B728C7-16E0-4502-BDF2-44B5B4C21D49}" type="parTrans" cxnId="{6CB32083-B45D-4D90-B202-584B407EF9C2}">
      <dgm:prSet/>
      <dgm:spPr/>
      <dgm:t>
        <a:bodyPr/>
        <a:lstStyle/>
        <a:p>
          <a:endParaRPr lang="en-US"/>
        </a:p>
      </dgm:t>
    </dgm:pt>
    <dgm:pt modelId="{00E768FD-0669-465B-B1D6-FAF823B4789D}" type="sibTrans" cxnId="{6CB32083-B45D-4D90-B202-584B407EF9C2}">
      <dgm:prSet/>
      <dgm:spPr/>
      <dgm:t>
        <a:bodyPr/>
        <a:lstStyle/>
        <a:p>
          <a:endParaRPr lang="en-US"/>
        </a:p>
      </dgm:t>
    </dgm:pt>
    <dgm:pt modelId="{EBE20430-D32C-4D89-A744-0D777681A3AE}">
      <dgm:prSet/>
      <dgm:spPr/>
      <dgm:t>
        <a:bodyPr/>
        <a:lstStyle/>
        <a:p>
          <a:r>
            <a:rPr lang="tr-TR" dirty="0">
              <a:latin typeface="+mj-lt"/>
            </a:rPr>
            <a:t>Artan kalite RAD metodolojisinin temel hedeflerindendir. RAD dan önce kalite ölçüsü, belki de daha çok sezgisel olarak, bir uygulama tamamlandığında özelleştirmelere ne kadar uyduğu ve ne kadar az aksayan tarafı bulunduğu ile ilgili bir derecelendirme idi.</a:t>
          </a:r>
          <a:endParaRPr lang="en-US" dirty="0">
            <a:latin typeface="+mj-lt"/>
          </a:endParaRPr>
        </a:p>
      </dgm:t>
    </dgm:pt>
    <dgm:pt modelId="{EED1455E-09FC-4F4F-9526-25B623DF9852}" type="parTrans" cxnId="{B8A54D60-2FD3-41F1-9078-A1C630A6D89A}">
      <dgm:prSet/>
      <dgm:spPr/>
      <dgm:t>
        <a:bodyPr/>
        <a:lstStyle/>
        <a:p>
          <a:endParaRPr lang="en-US"/>
        </a:p>
      </dgm:t>
    </dgm:pt>
    <dgm:pt modelId="{13BCC842-6E83-4A0B-957E-53230CB4AF3C}" type="sibTrans" cxnId="{B8A54D60-2FD3-41F1-9078-A1C630A6D89A}">
      <dgm:prSet/>
      <dgm:spPr/>
      <dgm:t>
        <a:bodyPr/>
        <a:lstStyle/>
        <a:p>
          <a:endParaRPr lang="en-US"/>
        </a:p>
      </dgm:t>
    </dgm:pt>
    <dgm:pt modelId="{181E2F73-4366-44D7-ABCE-A35CB7829AE3}">
      <dgm:prSet/>
      <dgm:spPr/>
      <dgm:t>
        <a:bodyPr/>
        <a:lstStyle/>
        <a:p>
          <a:r>
            <a:rPr lang="tr-TR" dirty="0">
              <a:latin typeface="+mj-lt"/>
            </a:rPr>
            <a:t>RAD a göre ise kalite, tamamlanan çalışma kullanıcı ihtiyaçlarını ile ne ölçüde karşıladığına ve bakım onarım maliyetlerinin ne kadar düşük olduğuna bağlıdır.</a:t>
          </a:r>
          <a:endParaRPr lang="en-US" dirty="0">
            <a:latin typeface="+mj-lt"/>
          </a:endParaRPr>
        </a:p>
      </dgm:t>
    </dgm:pt>
    <dgm:pt modelId="{30AE58AA-3F87-4BB5-9CD9-29F0D90B6607}" type="parTrans" cxnId="{6A0ADAB9-37D7-4E41-8C15-8DE4D3EEA0EF}">
      <dgm:prSet/>
      <dgm:spPr/>
      <dgm:t>
        <a:bodyPr/>
        <a:lstStyle/>
        <a:p>
          <a:endParaRPr lang="en-US"/>
        </a:p>
      </dgm:t>
    </dgm:pt>
    <dgm:pt modelId="{882E943B-8FCD-4FAE-A3F1-7242DAF3BA23}" type="sibTrans" cxnId="{6A0ADAB9-37D7-4E41-8C15-8DE4D3EEA0EF}">
      <dgm:prSet/>
      <dgm:spPr/>
      <dgm:t>
        <a:bodyPr/>
        <a:lstStyle/>
        <a:p>
          <a:endParaRPr lang="en-US"/>
        </a:p>
      </dgm:t>
    </dgm:pt>
    <dgm:pt modelId="{93D20E73-C212-45DE-91F0-7E67F7F6EE66}" type="pres">
      <dgm:prSet presAssocID="{46961960-277C-4A61-8307-1855D94445D2}" presName="linear" presStyleCnt="0">
        <dgm:presLayoutVars>
          <dgm:dir/>
          <dgm:animLvl val="lvl"/>
          <dgm:resizeHandles val="exact"/>
        </dgm:presLayoutVars>
      </dgm:prSet>
      <dgm:spPr/>
    </dgm:pt>
    <dgm:pt modelId="{A59C529D-3C50-4ED6-AA47-0B11F04497D6}" type="pres">
      <dgm:prSet presAssocID="{E6F757FE-2C12-4168-9575-FF6DD0D97F10}" presName="parentLin" presStyleCnt="0"/>
      <dgm:spPr/>
    </dgm:pt>
    <dgm:pt modelId="{8227FD93-70A0-48C7-BD17-976AC81E31AB}" type="pres">
      <dgm:prSet presAssocID="{E6F757FE-2C12-4168-9575-FF6DD0D97F10}" presName="parentLeftMargin" presStyleLbl="node1" presStyleIdx="0" presStyleCnt="2"/>
      <dgm:spPr/>
    </dgm:pt>
    <dgm:pt modelId="{B9D38BC5-19B9-4404-A6E5-E5EEA3BA88EB}" type="pres">
      <dgm:prSet presAssocID="{E6F757FE-2C12-4168-9575-FF6DD0D97F10}" presName="parentText" presStyleLbl="node1" presStyleIdx="0" presStyleCnt="2">
        <dgm:presLayoutVars>
          <dgm:chMax val="0"/>
          <dgm:bulletEnabled val="1"/>
        </dgm:presLayoutVars>
      </dgm:prSet>
      <dgm:spPr/>
    </dgm:pt>
    <dgm:pt modelId="{8B77305E-F5B5-4610-B83E-18E84E04C570}" type="pres">
      <dgm:prSet presAssocID="{E6F757FE-2C12-4168-9575-FF6DD0D97F10}" presName="negativeSpace" presStyleCnt="0"/>
      <dgm:spPr/>
    </dgm:pt>
    <dgm:pt modelId="{25DC8925-5BAB-418E-8604-D104DBCE8EB1}" type="pres">
      <dgm:prSet presAssocID="{E6F757FE-2C12-4168-9575-FF6DD0D97F10}" presName="childText" presStyleLbl="conFgAcc1" presStyleIdx="0" presStyleCnt="2">
        <dgm:presLayoutVars>
          <dgm:bulletEnabled val="1"/>
        </dgm:presLayoutVars>
      </dgm:prSet>
      <dgm:spPr/>
    </dgm:pt>
    <dgm:pt modelId="{0EE9BDB3-8A55-41DD-A006-85E472EC661D}" type="pres">
      <dgm:prSet presAssocID="{5D847E10-DD2D-42B3-8C2D-5DE5A6B52CB7}" presName="spaceBetweenRectangles" presStyleCnt="0"/>
      <dgm:spPr/>
    </dgm:pt>
    <dgm:pt modelId="{F120A9D1-16B1-4161-85F8-7117B4E71AE1}" type="pres">
      <dgm:prSet presAssocID="{092D6CEB-E2F5-43A1-B086-BC4AF93CB73C}" presName="parentLin" presStyleCnt="0"/>
      <dgm:spPr/>
    </dgm:pt>
    <dgm:pt modelId="{5ED9EB15-E504-4A60-A057-FE0F4814AB9E}" type="pres">
      <dgm:prSet presAssocID="{092D6CEB-E2F5-43A1-B086-BC4AF93CB73C}" presName="parentLeftMargin" presStyleLbl="node1" presStyleIdx="0" presStyleCnt="2"/>
      <dgm:spPr/>
    </dgm:pt>
    <dgm:pt modelId="{31FFCBD3-9CB9-4027-AF16-FAF7B58F5A21}" type="pres">
      <dgm:prSet presAssocID="{092D6CEB-E2F5-43A1-B086-BC4AF93CB73C}" presName="parentText" presStyleLbl="node1" presStyleIdx="1" presStyleCnt="2">
        <dgm:presLayoutVars>
          <dgm:chMax val="0"/>
          <dgm:bulletEnabled val="1"/>
        </dgm:presLayoutVars>
      </dgm:prSet>
      <dgm:spPr/>
    </dgm:pt>
    <dgm:pt modelId="{1A0A110A-AB2D-48A6-88E7-8D30568D5F81}" type="pres">
      <dgm:prSet presAssocID="{092D6CEB-E2F5-43A1-B086-BC4AF93CB73C}" presName="negativeSpace" presStyleCnt="0"/>
      <dgm:spPr/>
    </dgm:pt>
    <dgm:pt modelId="{0DE070BF-A671-4D2E-8967-A85B278B69BE}" type="pres">
      <dgm:prSet presAssocID="{092D6CEB-E2F5-43A1-B086-BC4AF93CB73C}" presName="childText" presStyleLbl="conFgAcc1" presStyleIdx="1" presStyleCnt="2">
        <dgm:presLayoutVars>
          <dgm:bulletEnabled val="1"/>
        </dgm:presLayoutVars>
      </dgm:prSet>
      <dgm:spPr/>
    </dgm:pt>
  </dgm:ptLst>
  <dgm:cxnLst>
    <dgm:cxn modelId="{691C8C34-A0DB-4DD2-BF41-EB95E6ACBD77}" type="presOf" srcId="{E6F757FE-2C12-4168-9575-FF6DD0D97F10}" destId="{B9D38BC5-19B9-4404-A6E5-E5EEA3BA88EB}" srcOrd="1" destOrd="0" presId="urn:microsoft.com/office/officeart/2005/8/layout/list1"/>
    <dgm:cxn modelId="{36F8CF40-C82F-4578-A8B0-618C748D9602}" srcId="{E6F757FE-2C12-4168-9575-FF6DD0D97F10}" destId="{3A407912-6648-47AB-9AFA-89D0306F93DD}" srcOrd="1" destOrd="0" parTransId="{35A542E6-3848-412D-BA1E-DC8C0D5361EF}" sibTransId="{8B05B77C-48CF-448F-8FC7-B3CC746CFF27}"/>
    <dgm:cxn modelId="{B8A54D60-2FD3-41F1-9078-A1C630A6D89A}" srcId="{092D6CEB-E2F5-43A1-B086-BC4AF93CB73C}" destId="{EBE20430-D32C-4D89-A744-0D777681A3AE}" srcOrd="0" destOrd="0" parTransId="{EED1455E-09FC-4F4F-9526-25B623DF9852}" sibTransId="{13BCC842-6E83-4A0B-957E-53230CB4AF3C}"/>
    <dgm:cxn modelId="{6CB32083-B45D-4D90-B202-584B407EF9C2}" srcId="{46961960-277C-4A61-8307-1855D94445D2}" destId="{092D6CEB-E2F5-43A1-B086-BC4AF93CB73C}" srcOrd="1" destOrd="0" parTransId="{33B728C7-16E0-4502-BDF2-44B5B4C21D49}" sibTransId="{00E768FD-0669-465B-B1D6-FAF823B4789D}"/>
    <dgm:cxn modelId="{65DF8286-6B9A-4846-83CD-C3DB80B16695}" type="presOf" srcId="{E450DEAE-FE0C-4995-894B-B9DDE440DABC}" destId="{25DC8925-5BAB-418E-8604-D104DBCE8EB1}" srcOrd="0" destOrd="0" presId="urn:microsoft.com/office/officeart/2005/8/layout/list1"/>
    <dgm:cxn modelId="{2878F294-5EDD-4B81-9139-2244F427276B}" type="presOf" srcId="{46961960-277C-4A61-8307-1855D94445D2}" destId="{93D20E73-C212-45DE-91F0-7E67F7F6EE66}" srcOrd="0" destOrd="0" presId="urn:microsoft.com/office/officeart/2005/8/layout/list1"/>
    <dgm:cxn modelId="{BE8DD9AC-D64C-478C-9E87-B2EDDC5966D3}" srcId="{E6F757FE-2C12-4168-9575-FF6DD0D97F10}" destId="{E450DEAE-FE0C-4995-894B-B9DDE440DABC}" srcOrd="0" destOrd="0" parTransId="{9E486B3A-0C0F-4978-973C-C4A72277DC09}" sibTransId="{714DD34A-5290-44CA-8A38-BF134491F71E}"/>
    <dgm:cxn modelId="{6A0ADAB9-37D7-4E41-8C15-8DE4D3EEA0EF}" srcId="{092D6CEB-E2F5-43A1-B086-BC4AF93CB73C}" destId="{181E2F73-4366-44D7-ABCE-A35CB7829AE3}" srcOrd="1" destOrd="0" parTransId="{30AE58AA-3F87-4BB5-9CD9-29F0D90B6607}" sibTransId="{882E943B-8FCD-4FAE-A3F1-7242DAF3BA23}"/>
    <dgm:cxn modelId="{D1BDFEBB-EF64-4DC2-9A8A-4F2A88051370}" type="presOf" srcId="{092D6CEB-E2F5-43A1-B086-BC4AF93CB73C}" destId="{31FFCBD3-9CB9-4027-AF16-FAF7B58F5A21}" srcOrd="1" destOrd="0" presId="urn:microsoft.com/office/officeart/2005/8/layout/list1"/>
    <dgm:cxn modelId="{183C85BE-4794-4A34-A5B8-9DCA39EAA6AE}" srcId="{46961960-277C-4A61-8307-1855D94445D2}" destId="{E6F757FE-2C12-4168-9575-FF6DD0D97F10}" srcOrd="0" destOrd="0" parTransId="{A14B8289-065A-469F-A1C8-83FE29E0AE69}" sibTransId="{5D847E10-DD2D-42B3-8C2D-5DE5A6B52CB7}"/>
    <dgm:cxn modelId="{98ECECC8-73B9-4594-984E-126F2498A8EC}" type="presOf" srcId="{E6F757FE-2C12-4168-9575-FF6DD0D97F10}" destId="{8227FD93-70A0-48C7-BD17-976AC81E31AB}" srcOrd="0" destOrd="0" presId="urn:microsoft.com/office/officeart/2005/8/layout/list1"/>
    <dgm:cxn modelId="{DDFB73D0-F672-40C8-8581-51EC3A179694}" type="presOf" srcId="{092D6CEB-E2F5-43A1-B086-BC4AF93CB73C}" destId="{5ED9EB15-E504-4A60-A057-FE0F4814AB9E}" srcOrd="0" destOrd="0" presId="urn:microsoft.com/office/officeart/2005/8/layout/list1"/>
    <dgm:cxn modelId="{689605D3-DC9D-46C4-AD86-64AC07C5E239}" type="presOf" srcId="{EBE20430-D32C-4D89-A744-0D777681A3AE}" destId="{0DE070BF-A671-4D2E-8967-A85B278B69BE}" srcOrd="0" destOrd="0" presId="urn:microsoft.com/office/officeart/2005/8/layout/list1"/>
    <dgm:cxn modelId="{9C68E7EE-251E-4C90-A18E-43C2DC67A697}" type="presOf" srcId="{181E2F73-4366-44D7-ABCE-A35CB7829AE3}" destId="{0DE070BF-A671-4D2E-8967-A85B278B69BE}" srcOrd="0" destOrd="1" presId="urn:microsoft.com/office/officeart/2005/8/layout/list1"/>
    <dgm:cxn modelId="{5382C5FC-DAB9-4CD1-A294-2ED488276A88}" type="presOf" srcId="{3A407912-6648-47AB-9AFA-89D0306F93DD}" destId="{25DC8925-5BAB-418E-8604-D104DBCE8EB1}" srcOrd="0" destOrd="1" presId="urn:microsoft.com/office/officeart/2005/8/layout/list1"/>
    <dgm:cxn modelId="{3940BD85-FD57-47B3-9E88-1B56B4C1E060}" type="presParOf" srcId="{93D20E73-C212-45DE-91F0-7E67F7F6EE66}" destId="{A59C529D-3C50-4ED6-AA47-0B11F04497D6}" srcOrd="0" destOrd="0" presId="urn:microsoft.com/office/officeart/2005/8/layout/list1"/>
    <dgm:cxn modelId="{1E0CA1EA-7F2E-461E-B1D0-357A3925FAC1}" type="presParOf" srcId="{A59C529D-3C50-4ED6-AA47-0B11F04497D6}" destId="{8227FD93-70A0-48C7-BD17-976AC81E31AB}" srcOrd="0" destOrd="0" presId="urn:microsoft.com/office/officeart/2005/8/layout/list1"/>
    <dgm:cxn modelId="{E51EAE10-AA50-4779-8551-D4C23DEE48D8}" type="presParOf" srcId="{A59C529D-3C50-4ED6-AA47-0B11F04497D6}" destId="{B9D38BC5-19B9-4404-A6E5-E5EEA3BA88EB}" srcOrd="1" destOrd="0" presId="urn:microsoft.com/office/officeart/2005/8/layout/list1"/>
    <dgm:cxn modelId="{736B2B50-6B38-46FD-8895-5963BC1D1EB3}" type="presParOf" srcId="{93D20E73-C212-45DE-91F0-7E67F7F6EE66}" destId="{8B77305E-F5B5-4610-B83E-18E84E04C570}" srcOrd="1" destOrd="0" presId="urn:microsoft.com/office/officeart/2005/8/layout/list1"/>
    <dgm:cxn modelId="{632929CD-3884-4C24-9C01-4AD5B774EB7D}" type="presParOf" srcId="{93D20E73-C212-45DE-91F0-7E67F7F6EE66}" destId="{25DC8925-5BAB-418E-8604-D104DBCE8EB1}" srcOrd="2" destOrd="0" presId="urn:microsoft.com/office/officeart/2005/8/layout/list1"/>
    <dgm:cxn modelId="{0D6575F6-9494-44C0-9ECB-E6E7A79B7486}" type="presParOf" srcId="{93D20E73-C212-45DE-91F0-7E67F7F6EE66}" destId="{0EE9BDB3-8A55-41DD-A006-85E472EC661D}" srcOrd="3" destOrd="0" presId="urn:microsoft.com/office/officeart/2005/8/layout/list1"/>
    <dgm:cxn modelId="{748A6B5F-8444-4BB5-87F5-C9ACF4843DE1}" type="presParOf" srcId="{93D20E73-C212-45DE-91F0-7E67F7F6EE66}" destId="{F120A9D1-16B1-4161-85F8-7117B4E71AE1}" srcOrd="4" destOrd="0" presId="urn:microsoft.com/office/officeart/2005/8/layout/list1"/>
    <dgm:cxn modelId="{096AA7D9-6391-4645-B6B1-6201A51363F5}" type="presParOf" srcId="{F120A9D1-16B1-4161-85F8-7117B4E71AE1}" destId="{5ED9EB15-E504-4A60-A057-FE0F4814AB9E}" srcOrd="0" destOrd="0" presId="urn:microsoft.com/office/officeart/2005/8/layout/list1"/>
    <dgm:cxn modelId="{331B46D1-0A61-4511-A328-EE0DE2206175}" type="presParOf" srcId="{F120A9D1-16B1-4161-85F8-7117B4E71AE1}" destId="{31FFCBD3-9CB9-4027-AF16-FAF7B58F5A21}" srcOrd="1" destOrd="0" presId="urn:microsoft.com/office/officeart/2005/8/layout/list1"/>
    <dgm:cxn modelId="{7CA4A76D-66A3-42F5-8447-445EA604635A}" type="presParOf" srcId="{93D20E73-C212-45DE-91F0-7E67F7F6EE66}" destId="{1A0A110A-AB2D-48A6-88E7-8D30568D5F81}" srcOrd="5" destOrd="0" presId="urn:microsoft.com/office/officeart/2005/8/layout/list1"/>
    <dgm:cxn modelId="{23E7FC7F-D512-4036-8425-9CCB0938D304}" type="presParOf" srcId="{93D20E73-C212-45DE-91F0-7E67F7F6EE66}" destId="{0DE070BF-A671-4D2E-8967-A85B278B69B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61960-277C-4A61-8307-1855D9444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6F757FE-2C12-4168-9575-FF6DD0D97F10}">
      <dgm:prSet/>
      <dgm:spPr/>
      <dgm:t>
        <a:bodyPr/>
        <a:lstStyle/>
        <a:p>
          <a:pPr>
            <a:defRPr b="1"/>
          </a:pPr>
          <a:r>
            <a:rPr lang="en-US" b="1" i="0" dirty="0" err="1">
              <a:latin typeface="+mj-lt"/>
            </a:rPr>
            <a:t>Azaltılan</a:t>
          </a:r>
          <a:r>
            <a:rPr lang="en-US" b="1" i="0" dirty="0">
              <a:latin typeface="+mj-lt"/>
            </a:rPr>
            <a:t> </a:t>
          </a:r>
          <a:r>
            <a:rPr lang="en-US" b="1" i="0" dirty="0" err="1">
              <a:latin typeface="+mj-lt"/>
            </a:rPr>
            <a:t>Özellikler</a:t>
          </a:r>
          <a:endParaRPr lang="en-US" b="1" dirty="0">
            <a:latin typeface="+mj-lt"/>
          </a:endParaRPr>
        </a:p>
      </dgm:t>
    </dgm:pt>
    <dgm:pt modelId="{A14B8289-065A-469F-A1C8-83FE29E0AE69}" type="parTrans" cxnId="{183C85BE-4794-4A34-A5B8-9DCA39EAA6AE}">
      <dgm:prSet/>
      <dgm:spPr/>
      <dgm:t>
        <a:bodyPr/>
        <a:lstStyle/>
        <a:p>
          <a:endParaRPr lang="en-US"/>
        </a:p>
      </dgm:t>
    </dgm:pt>
    <dgm:pt modelId="{5D847E10-DD2D-42B3-8C2D-5DE5A6B52CB7}" type="sibTrans" cxnId="{183C85BE-4794-4A34-A5B8-9DCA39EAA6AE}">
      <dgm:prSet/>
      <dgm:spPr/>
      <dgm:t>
        <a:bodyPr/>
        <a:lstStyle/>
        <a:p>
          <a:endParaRPr lang="en-US"/>
        </a:p>
      </dgm:t>
    </dgm:pt>
    <dgm:pt modelId="{95170886-5B2F-4B95-BF5E-6C8A05AE8221}">
      <dgm:prSet/>
      <dgm:spPr/>
      <dgm:t>
        <a:bodyPr/>
        <a:lstStyle/>
        <a:p>
          <a:r>
            <a:rPr lang="tr-TR" b="0" i="0">
              <a:latin typeface="+mj-lt"/>
            </a:rPr>
            <a:t>Zaman kısıtlamaları sebebi ile sisteme konulacak olan özelliklerden bazıları sonraki versiyonlara bırakılabileceğinden dolayı RAD sistemin ilk versiyonlarında klasik yöntemlere göre daha az opsiyonlara sahip çözümler üretebilir.</a:t>
          </a:r>
          <a:endParaRPr lang="en-US" dirty="0">
            <a:latin typeface="+mj-lt"/>
          </a:endParaRPr>
        </a:p>
      </dgm:t>
    </dgm:pt>
    <dgm:pt modelId="{1885D79F-0096-41A1-BEF8-226720663243}" type="parTrans" cxnId="{25D6CE7C-7A60-466B-8063-CC3D5971E859}">
      <dgm:prSet/>
      <dgm:spPr/>
      <dgm:t>
        <a:bodyPr/>
        <a:lstStyle/>
        <a:p>
          <a:endParaRPr lang="tr-TR"/>
        </a:p>
      </dgm:t>
    </dgm:pt>
    <dgm:pt modelId="{4A28234B-25E7-4CDF-89B5-C140E31B1B2C}" type="sibTrans" cxnId="{25D6CE7C-7A60-466B-8063-CC3D5971E859}">
      <dgm:prSet/>
      <dgm:spPr/>
      <dgm:t>
        <a:bodyPr/>
        <a:lstStyle/>
        <a:p>
          <a:endParaRPr lang="tr-TR"/>
        </a:p>
      </dgm:t>
    </dgm:pt>
    <dgm:pt modelId="{BF5EC3E4-4E4C-4AE5-A46F-973F7F3364BF}">
      <dgm:prSet/>
      <dgm:spPr/>
      <dgm:t>
        <a:bodyPr/>
        <a:lstStyle/>
        <a:p>
          <a:r>
            <a:rPr lang="tr-TR" b="0" i="0" dirty="0">
              <a:latin typeface="+mj-lt"/>
            </a:rPr>
            <a:t>Bu durum, mümkün olduğu kadar hızlı bir şekilde müşteri ile açık diyaloglar kurularak, teslim edilecek </a:t>
          </a:r>
          <a:r>
            <a:rPr lang="tr-TR" b="0" i="0" dirty="0" err="1">
              <a:latin typeface="+mj-lt"/>
            </a:rPr>
            <a:t>system</a:t>
          </a:r>
          <a:r>
            <a:rPr lang="tr-TR" b="0" i="0" dirty="0">
              <a:latin typeface="+mj-lt"/>
            </a:rPr>
            <a:t> ve zamanlaması konusunda bilgi alışverişi yapılarak yönetilmelidir.</a:t>
          </a:r>
          <a:endParaRPr lang="en-US" dirty="0">
            <a:latin typeface="+mj-lt"/>
          </a:endParaRPr>
        </a:p>
      </dgm:t>
    </dgm:pt>
    <dgm:pt modelId="{D02D7794-D750-4077-B123-965B2A5AC53B}" type="parTrans" cxnId="{338D0458-9DE9-4C23-8414-212E0920885E}">
      <dgm:prSet/>
      <dgm:spPr/>
      <dgm:t>
        <a:bodyPr/>
        <a:lstStyle/>
        <a:p>
          <a:endParaRPr lang="tr-TR"/>
        </a:p>
      </dgm:t>
    </dgm:pt>
    <dgm:pt modelId="{17927480-BE54-41B4-A7DD-9342F4F91475}" type="sibTrans" cxnId="{338D0458-9DE9-4C23-8414-212E0920885E}">
      <dgm:prSet/>
      <dgm:spPr/>
      <dgm:t>
        <a:bodyPr/>
        <a:lstStyle/>
        <a:p>
          <a:endParaRPr lang="tr-TR"/>
        </a:p>
      </dgm:t>
    </dgm:pt>
    <dgm:pt modelId="{1CECEDDA-E585-4E9B-B415-1DC2B8D39E7E}">
      <dgm:prSet/>
      <dgm:spPr/>
      <dgm:t>
        <a:bodyPr/>
        <a:lstStyle/>
        <a:p>
          <a:r>
            <a:rPr lang="en-US" b="1" i="0" dirty="0" err="1">
              <a:latin typeface="+mj-lt"/>
            </a:rPr>
            <a:t>Azalan</a:t>
          </a:r>
          <a:r>
            <a:rPr lang="en-US" b="1" i="0" dirty="0">
              <a:latin typeface="+mj-lt"/>
            </a:rPr>
            <a:t> </a:t>
          </a:r>
          <a:r>
            <a:rPr lang="en-US" b="1" i="0" dirty="0" err="1">
              <a:latin typeface="+mj-lt"/>
            </a:rPr>
            <a:t>Ölçeklenebilirlik</a:t>
          </a:r>
          <a:endParaRPr lang="en-US" b="1" dirty="0">
            <a:latin typeface="+mj-lt"/>
          </a:endParaRPr>
        </a:p>
      </dgm:t>
    </dgm:pt>
    <dgm:pt modelId="{6FA95C4B-29B7-497E-81F0-77C804C45037}" type="parTrans" cxnId="{ED226237-7018-4C1D-AEE2-F46B891D3C7B}">
      <dgm:prSet/>
      <dgm:spPr/>
      <dgm:t>
        <a:bodyPr/>
        <a:lstStyle/>
        <a:p>
          <a:endParaRPr lang="tr-TR"/>
        </a:p>
      </dgm:t>
    </dgm:pt>
    <dgm:pt modelId="{2BD073E5-98EE-49A9-827A-1DA80E2E1B52}" type="sibTrans" cxnId="{ED226237-7018-4C1D-AEE2-F46B891D3C7B}">
      <dgm:prSet/>
      <dgm:spPr/>
      <dgm:t>
        <a:bodyPr/>
        <a:lstStyle/>
        <a:p>
          <a:endParaRPr lang="tr-TR"/>
        </a:p>
      </dgm:t>
    </dgm:pt>
    <dgm:pt modelId="{F669D24B-B462-4646-B86F-AD2C34DDAA90}">
      <dgm:prSet/>
      <dgm:spPr/>
      <dgm:t>
        <a:bodyPr/>
        <a:lstStyle/>
        <a:p>
          <a:r>
            <a:rPr lang="tr-TR" b="0" i="0" dirty="0">
              <a:latin typeface="+mj-lt"/>
            </a:rPr>
            <a:t>RAD öncelikle, süreçler tamamlandığında sistemin tümünü kapsayacak olan, çekirdek bir prototip geliştirmeye odaklandığı için, teslim edilen çözüm ölçeklenebilirlik açısından başlangıçta tüm sistem olarak tasarlanan çözüme göre eksik kalabilmektedir.</a:t>
          </a:r>
          <a:endParaRPr lang="en-US" dirty="0">
            <a:latin typeface="+mj-lt"/>
          </a:endParaRPr>
        </a:p>
      </dgm:t>
    </dgm:pt>
    <dgm:pt modelId="{A533034F-953E-4BD0-BAC2-885A37DC4E34}" type="parTrans" cxnId="{A0FB055C-60E4-4E1D-917E-52041AA25A48}">
      <dgm:prSet/>
      <dgm:spPr/>
      <dgm:t>
        <a:bodyPr/>
        <a:lstStyle/>
        <a:p>
          <a:endParaRPr lang="tr-TR"/>
        </a:p>
      </dgm:t>
    </dgm:pt>
    <dgm:pt modelId="{506B9A1E-D499-4BE3-BFD7-A066D55922D6}" type="sibTrans" cxnId="{A0FB055C-60E4-4E1D-917E-52041AA25A48}">
      <dgm:prSet/>
      <dgm:spPr/>
      <dgm:t>
        <a:bodyPr/>
        <a:lstStyle/>
        <a:p>
          <a:endParaRPr lang="tr-TR"/>
        </a:p>
      </dgm:t>
    </dgm:pt>
    <dgm:pt modelId="{B3878B57-214A-4B31-82D0-85DDD0B53255}" type="pres">
      <dgm:prSet presAssocID="{46961960-277C-4A61-8307-1855D94445D2}" presName="linear" presStyleCnt="0">
        <dgm:presLayoutVars>
          <dgm:dir/>
          <dgm:animLvl val="lvl"/>
          <dgm:resizeHandles val="exact"/>
        </dgm:presLayoutVars>
      </dgm:prSet>
      <dgm:spPr/>
    </dgm:pt>
    <dgm:pt modelId="{EF42BD59-DB6A-4981-AE51-4E666D5BCD68}" type="pres">
      <dgm:prSet presAssocID="{E6F757FE-2C12-4168-9575-FF6DD0D97F10}" presName="parentLin" presStyleCnt="0"/>
      <dgm:spPr/>
    </dgm:pt>
    <dgm:pt modelId="{E6751A67-3BB7-4BF9-9889-D71652E5E9AE}" type="pres">
      <dgm:prSet presAssocID="{E6F757FE-2C12-4168-9575-FF6DD0D97F10}" presName="parentLeftMargin" presStyleLbl="node1" presStyleIdx="0" presStyleCnt="2"/>
      <dgm:spPr/>
    </dgm:pt>
    <dgm:pt modelId="{2E2AC67C-FF7B-4885-B5BF-608CEDBA685F}" type="pres">
      <dgm:prSet presAssocID="{E6F757FE-2C12-4168-9575-FF6DD0D97F10}" presName="parentText" presStyleLbl="node1" presStyleIdx="0" presStyleCnt="2">
        <dgm:presLayoutVars>
          <dgm:chMax val="0"/>
          <dgm:bulletEnabled val="1"/>
        </dgm:presLayoutVars>
      </dgm:prSet>
      <dgm:spPr/>
    </dgm:pt>
    <dgm:pt modelId="{04D7663C-272E-4CC7-8AD6-59C60DF38B56}" type="pres">
      <dgm:prSet presAssocID="{E6F757FE-2C12-4168-9575-FF6DD0D97F10}" presName="negativeSpace" presStyleCnt="0"/>
      <dgm:spPr/>
    </dgm:pt>
    <dgm:pt modelId="{C274031D-F33D-4A63-B600-F9DBF5ABEE2C}" type="pres">
      <dgm:prSet presAssocID="{E6F757FE-2C12-4168-9575-FF6DD0D97F10}" presName="childText" presStyleLbl="conFgAcc1" presStyleIdx="0" presStyleCnt="2" custLinFactNeighborX="2" custLinFactNeighborY="2456">
        <dgm:presLayoutVars>
          <dgm:bulletEnabled val="1"/>
        </dgm:presLayoutVars>
      </dgm:prSet>
      <dgm:spPr/>
    </dgm:pt>
    <dgm:pt modelId="{CB9636C4-CB50-456E-AC20-7D6D49422D4C}" type="pres">
      <dgm:prSet presAssocID="{5D847E10-DD2D-42B3-8C2D-5DE5A6B52CB7}" presName="spaceBetweenRectangles" presStyleCnt="0"/>
      <dgm:spPr/>
    </dgm:pt>
    <dgm:pt modelId="{E4569DD0-A4C3-427E-8CCD-2F7E67DA2988}" type="pres">
      <dgm:prSet presAssocID="{1CECEDDA-E585-4E9B-B415-1DC2B8D39E7E}" presName="parentLin" presStyleCnt="0"/>
      <dgm:spPr/>
    </dgm:pt>
    <dgm:pt modelId="{8431B60B-93DB-4C68-9678-2F64582D0E84}" type="pres">
      <dgm:prSet presAssocID="{1CECEDDA-E585-4E9B-B415-1DC2B8D39E7E}" presName="parentLeftMargin" presStyleLbl="node1" presStyleIdx="0" presStyleCnt="2"/>
      <dgm:spPr/>
    </dgm:pt>
    <dgm:pt modelId="{6FA50CDD-20FE-4B72-AA1A-AC1F8D78EC31}" type="pres">
      <dgm:prSet presAssocID="{1CECEDDA-E585-4E9B-B415-1DC2B8D39E7E}" presName="parentText" presStyleLbl="node1" presStyleIdx="1" presStyleCnt="2">
        <dgm:presLayoutVars>
          <dgm:chMax val="0"/>
          <dgm:bulletEnabled val="1"/>
        </dgm:presLayoutVars>
      </dgm:prSet>
      <dgm:spPr/>
    </dgm:pt>
    <dgm:pt modelId="{6AB2B46D-0CF9-40B3-8BE5-CEC05CBE2769}" type="pres">
      <dgm:prSet presAssocID="{1CECEDDA-E585-4E9B-B415-1DC2B8D39E7E}" presName="negativeSpace" presStyleCnt="0"/>
      <dgm:spPr/>
    </dgm:pt>
    <dgm:pt modelId="{250FA0E8-BC30-4635-9485-2299DCDA1B20}" type="pres">
      <dgm:prSet presAssocID="{1CECEDDA-E585-4E9B-B415-1DC2B8D39E7E}" presName="childText" presStyleLbl="conFgAcc1" presStyleIdx="1" presStyleCnt="2">
        <dgm:presLayoutVars>
          <dgm:bulletEnabled val="1"/>
        </dgm:presLayoutVars>
      </dgm:prSet>
      <dgm:spPr/>
    </dgm:pt>
  </dgm:ptLst>
  <dgm:cxnLst>
    <dgm:cxn modelId="{D5CDF70A-B30A-43F9-AB95-B2260C6FAFAD}" type="presOf" srcId="{E6F757FE-2C12-4168-9575-FF6DD0D97F10}" destId="{E6751A67-3BB7-4BF9-9889-D71652E5E9AE}" srcOrd="0" destOrd="0" presId="urn:microsoft.com/office/officeart/2005/8/layout/list1"/>
    <dgm:cxn modelId="{34A72937-E783-4C32-A36C-38C3819DF16B}" type="presOf" srcId="{46961960-277C-4A61-8307-1855D94445D2}" destId="{B3878B57-214A-4B31-82D0-85DDD0B53255}" srcOrd="0" destOrd="0" presId="urn:microsoft.com/office/officeart/2005/8/layout/list1"/>
    <dgm:cxn modelId="{ED226237-7018-4C1D-AEE2-F46B891D3C7B}" srcId="{46961960-277C-4A61-8307-1855D94445D2}" destId="{1CECEDDA-E585-4E9B-B415-1DC2B8D39E7E}" srcOrd="1" destOrd="0" parTransId="{6FA95C4B-29B7-497E-81F0-77C804C45037}" sibTransId="{2BD073E5-98EE-49A9-827A-1DA80E2E1B52}"/>
    <dgm:cxn modelId="{5D89D23E-0E52-4D4F-B547-BFF1713C7E10}" type="presOf" srcId="{E6F757FE-2C12-4168-9575-FF6DD0D97F10}" destId="{2E2AC67C-FF7B-4885-B5BF-608CEDBA685F}" srcOrd="1" destOrd="0" presId="urn:microsoft.com/office/officeart/2005/8/layout/list1"/>
    <dgm:cxn modelId="{A0FB055C-60E4-4E1D-917E-52041AA25A48}" srcId="{1CECEDDA-E585-4E9B-B415-1DC2B8D39E7E}" destId="{F669D24B-B462-4646-B86F-AD2C34DDAA90}" srcOrd="0" destOrd="0" parTransId="{A533034F-953E-4BD0-BAC2-885A37DC4E34}" sibTransId="{506B9A1E-D499-4BE3-BFD7-A066D55922D6}"/>
    <dgm:cxn modelId="{338D0458-9DE9-4C23-8414-212E0920885E}" srcId="{E6F757FE-2C12-4168-9575-FF6DD0D97F10}" destId="{BF5EC3E4-4E4C-4AE5-A46F-973F7F3364BF}" srcOrd="1" destOrd="0" parTransId="{D02D7794-D750-4077-B123-965B2A5AC53B}" sibTransId="{17927480-BE54-41B4-A7DD-9342F4F91475}"/>
    <dgm:cxn modelId="{4CD2E77B-52CF-4F02-9D08-13211629F368}" type="presOf" srcId="{1CECEDDA-E585-4E9B-B415-1DC2B8D39E7E}" destId="{6FA50CDD-20FE-4B72-AA1A-AC1F8D78EC31}" srcOrd="1" destOrd="0" presId="urn:microsoft.com/office/officeart/2005/8/layout/list1"/>
    <dgm:cxn modelId="{25D6CE7C-7A60-466B-8063-CC3D5971E859}" srcId="{E6F757FE-2C12-4168-9575-FF6DD0D97F10}" destId="{95170886-5B2F-4B95-BF5E-6C8A05AE8221}" srcOrd="0" destOrd="0" parTransId="{1885D79F-0096-41A1-BEF8-226720663243}" sibTransId="{4A28234B-25E7-4CDF-89B5-C140E31B1B2C}"/>
    <dgm:cxn modelId="{183C85BE-4794-4A34-A5B8-9DCA39EAA6AE}" srcId="{46961960-277C-4A61-8307-1855D94445D2}" destId="{E6F757FE-2C12-4168-9575-FF6DD0D97F10}" srcOrd="0" destOrd="0" parTransId="{A14B8289-065A-469F-A1C8-83FE29E0AE69}" sibTransId="{5D847E10-DD2D-42B3-8C2D-5DE5A6B52CB7}"/>
    <dgm:cxn modelId="{68444BC0-4795-47EA-95A3-F23D4F549270}" type="presOf" srcId="{F669D24B-B462-4646-B86F-AD2C34DDAA90}" destId="{250FA0E8-BC30-4635-9485-2299DCDA1B20}" srcOrd="0" destOrd="0" presId="urn:microsoft.com/office/officeart/2005/8/layout/list1"/>
    <dgm:cxn modelId="{90AB4DE6-C7D1-4569-A3D9-B4405BACE33F}" type="presOf" srcId="{1CECEDDA-E585-4E9B-B415-1DC2B8D39E7E}" destId="{8431B60B-93DB-4C68-9678-2F64582D0E84}" srcOrd="0" destOrd="0" presId="urn:microsoft.com/office/officeart/2005/8/layout/list1"/>
    <dgm:cxn modelId="{CA27CEE9-B585-4D1A-9F30-5031806B14DE}" type="presOf" srcId="{95170886-5B2F-4B95-BF5E-6C8A05AE8221}" destId="{C274031D-F33D-4A63-B600-F9DBF5ABEE2C}" srcOrd="0" destOrd="0" presId="urn:microsoft.com/office/officeart/2005/8/layout/list1"/>
    <dgm:cxn modelId="{4E75D4EA-9EE7-42CD-B90E-20124111ECCD}" type="presOf" srcId="{BF5EC3E4-4E4C-4AE5-A46F-973F7F3364BF}" destId="{C274031D-F33D-4A63-B600-F9DBF5ABEE2C}" srcOrd="0" destOrd="1" presId="urn:microsoft.com/office/officeart/2005/8/layout/list1"/>
    <dgm:cxn modelId="{20E88FFC-E5E0-40FA-B977-C113890BDD3E}" type="presParOf" srcId="{B3878B57-214A-4B31-82D0-85DDD0B53255}" destId="{EF42BD59-DB6A-4981-AE51-4E666D5BCD68}" srcOrd="0" destOrd="0" presId="urn:microsoft.com/office/officeart/2005/8/layout/list1"/>
    <dgm:cxn modelId="{9AB6758F-DDA0-4434-8F25-602517B809C6}" type="presParOf" srcId="{EF42BD59-DB6A-4981-AE51-4E666D5BCD68}" destId="{E6751A67-3BB7-4BF9-9889-D71652E5E9AE}" srcOrd="0" destOrd="0" presId="urn:microsoft.com/office/officeart/2005/8/layout/list1"/>
    <dgm:cxn modelId="{AE1D5994-3B32-46CA-AA19-37E0F094CAA5}" type="presParOf" srcId="{EF42BD59-DB6A-4981-AE51-4E666D5BCD68}" destId="{2E2AC67C-FF7B-4885-B5BF-608CEDBA685F}" srcOrd="1" destOrd="0" presId="urn:microsoft.com/office/officeart/2005/8/layout/list1"/>
    <dgm:cxn modelId="{6EC91093-98E1-41F1-8DD4-01C226570BB4}" type="presParOf" srcId="{B3878B57-214A-4B31-82D0-85DDD0B53255}" destId="{04D7663C-272E-4CC7-8AD6-59C60DF38B56}" srcOrd="1" destOrd="0" presId="urn:microsoft.com/office/officeart/2005/8/layout/list1"/>
    <dgm:cxn modelId="{276B4CE0-FDC8-408D-84BD-AA174C54B637}" type="presParOf" srcId="{B3878B57-214A-4B31-82D0-85DDD0B53255}" destId="{C274031D-F33D-4A63-B600-F9DBF5ABEE2C}" srcOrd="2" destOrd="0" presId="urn:microsoft.com/office/officeart/2005/8/layout/list1"/>
    <dgm:cxn modelId="{9641BABD-DDC5-4CCD-8122-00EE01613A3F}" type="presParOf" srcId="{B3878B57-214A-4B31-82D0-85DDD0B53255}" destId="{CB9636C4-CB50-456E-AC20-7D6D49422D4C}" srcOrd="3" destOrd="0" presId="urn:microsoft.com/office/officeart/2005/8/layout/list1"/>
    <dgm:cxn modelId="{5067E1EF-25C7-490F-9E9E-4F4B62BCE6DE}" type="presParOf" srcId="{B3878B57-214A-4B31-82D0-85DDD0B53255}" destId="{E4569DD0-A4C3-427E-8CCD-2F7E67DA2988}" srcOrd="4" destOrd="0" presId="urn:microsoft.com/office/officeart/2005/8/layout/list1"/>
    <dgm:cxn modelId="{E5201695-4C32-4A8F-968B-D054EDE14D24}" type="presParOf" srcId="{E4569DD0-A4C3-427E-8CCD-2F7E67DA2988}" destId="{8431B60B-93DB-4C68-9678-2F64582D0E84}" srcOrd="0" destOrd="0" presId="urn:microsoft.com/office/officeart/2005/8/layout/list1"/>
    <dgm:cxn modelId="{B03BFA51-453D-4829-A808-CD24B02A222E}" type="presParOf" srcId="{E4569DD0-A4C3-427E-8CCD-2F7E67DA2988}" destId="{6FA50CDD-20FE-4B72-AA1A-AC1F8D78EC31}" srcOrd="1" destOrd="0" presId="urn:microsoft.com/office/officeart/2005/8/layout/list1"/>
    <dgm:cxn modelId="{54A24F31-C4ED-4D1C-BE50-F42F3394CA60}" type="presParOf" srcId="{B3878B57-214A-4B31-82D0-85DDD0B53255}" destId="{6AB2B46D-0CF9-40B3-8BE5-CEC05CBE2769}" srcOrd="5" destOrd="0" presId="urn:microsoft.com/office/officeart/2005/8/layout/list1"/>
    <dgm:cxn modelId="{BCFDFC88-FC7A-499F-935C-7200FC5BBA72}" type="presParOf" srcId="{B3878B57-214A-4B31-82D0-85DDD0B53255}" destId="{250FA0E8-BC30-4635-9485-2299DCDA1B2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54EE28-341D-4E32-8CF1-8A708ACAE47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26F39A-22E7-48FE-858B-F0006137C036}">
      <dgm:prSet/>
      <dgm:spPr/>
      <dgm:t>
        <a:bodyPr/>
        <a:lstStyle/>
        <a:p>
          <a:pPr>
            <a:lnSpc>
              <a:spcPct val="100000"/>
            </a:lnSpc>
            <a:defRPr b="1"/>
          </a:pPr>
          <a:r>
            <a:rPr lang="en-US" b="1"/>
            <a:t>Prototipleme</a:t>
          </a:r>
          <a:endParaRPr lang="en-US"/>
        </a:p>
      </dgm:t>
    </dgm:pt>
    <dgm:pt modelId="{B127B92B-B670-49AC-A36B-4830CFEDA1F5}" type="parTrans" cxnId="{DB91B3FF-B768-4F06-A388-DE24A1004BAF}">
      <dgm:prSet/>
      <dgm:spPr/>
      <dgm:t>
        <a:bodyPr/>
        <a:lstStyle/>
        <a:p>
          <a:endParaRPr lang="en-US"/>
        </a:p>
      </dgm:t>
    </dgm:pt>
    <dgm:pt modelId="{3EA19023-F762-492A-A7A3-9C9CDDFDC101}" type="sibTrans" cxnId="{DB91B3FF-B768-4F06-A388-DE24A1004BAF}">
      <dgm:prSet/>
      <dgm:spPr/>
      <dgm:t>
        <a:bodyPr/>
        <a:lstStyle/>
        <a:p>
          <a:endParaRPr lang="en-US"/>
        </a:p>
      </dgm:t>
    </dgm:pt>
    <dgm:pt modelId="{CEAE0B02-C115-4207-A91F-3B66B1A4AD52}">
      <dgm:prSet/>
      <dgm:spPr/>
      <dgm:t>
        <a:bodyPr/>
        <a:lstStyle/>
        <a:p>
          <a:pPr>
            <a:lnSpc>
              <a:spcPct val="100000"/>
            </a:lnSpc>
          </a:pPr>
          <a:r>
            <a:rPr lang="en-US"/>
            <a:t>RAD ın temelde, kullanıcı gereksinimlerinin ortaya çıkaran ve tüm sistemin geliştirimesi için temel hareket noktası olacak olan ilk system prototipini geliştirmeye dayanır. Amaç, özellikler açısından hafif fakat çok kısa sürede mümkünse günler mertebesinde bitirilebilecek bir versiyon hazırlamaktır.</a:t>
          </a:r>
        </a:p>
      </dgm:t>
    </dgm:pt>
    <dgm:pt modelId="{EC4E78C8-1FBB-4388-9EDA-96B25D17984C}" type="parTrans" cxnId="{3E2BD191-F90C-4CC8-AC86-70532F55251E}">
      <dgm:prSet/>
      <dgm:spPr/>
      <dgm:t>
        <a:bodyPr/>
        <a:lstStyle/>
        <a:p>
          <a:endParaRPr lang="en-US"/>
        </a:p>
      </dgm:t>
    </dgm:pt>
    <dgm:pt modelId="{14FA4314-816F-4AED-BC85-996ADF26A540}" type="sibTrans" cxnId="{3E2BD191-F90C-4CC8-AC86-70532F55251E}">
      <dgm:prSet/>
      <dgm:spPr/>
      <dgm:t>
        <a:bodyPr/>
        <a:lstStyle/>
        <a:p>
          <a:endParaRPr lang="en-US"/>
        </a:p>
      </dgm:t>
    </dgm:pt>
    <dgm:pt modelId="{7C5BE352-4F1E-4A5F-B756-F7FF6E68BA39}">
      <dgm:prSet/>
      <dgm:spPr/>
      <dgm:t>
        <a:bodyPr/>
        <a:lstStyle/>
        <a:p>
          <a:pPr>
            <a:lnSpc>
              <a:spcPct val="100000"/>
            </a:lnSpc>
            <a:defRPr b="1"/>
          </a:pPr>
          <a:r>
            <a:rPr lang="tr-TR" b="1"/>
            <a:t>Iteratif Geliştirme</a:t>
          </a:r>
          <a:endParaRPr lang="en-US"/>
        </a:p>
      </dgm:t>
    </dgm:pt>
    <dgm:pt modelId="{27CAC750-E479-4458-94DF-53C212EE5615}" type="parTrans" cxnId="{E63E5A9C-DCC5-4CB0-A238-1EF085937561}">
      <dgm:prSet/>
      <dgm:spPr/>
      <dgm:t>
        <a:bodyPr/>
        <a:lstStyle/>
        <a:p>
          <a:endParaRPr lang="en-US"/>
        </a:p>
      </dgm:t>
    </dgm:pt>
    <dgm:pt modelId="{A295CD7A-1811-4999-BF45-AB6D2A0D7126}" type="sibTrans" cxnId="{E63E5A9C-DCC5-4CB0-A238-1EF085937561}">
      <dgm:prSet/>
      <dgm:spPr/>
      <dgm:t>
        <a:bodyPr/>
        <a:lstStyle/>
        <a:p>
          <a:endParaRPr lang="en-US"/>
        </a:p>
      </dgm:t>
    </dgm:pt>
    <dgm:pt modelId="{6042A440-A17F-45AE-A9CE-9E3536001D1E}">
      <dgm:prSet/>
      <dgm:spPr/>
      <dgm:t>
        <a:bodyPr/>
        <a:lstStyle/>
        <a:p>
          <a:pPr>
            <a:lnSpc>
              <a:spcPct val="100000"/>
            </a:lnSpc>
          </a:pPr>
          <a:r>
            <a:rPr lang="tr-TR"/>
            <a:t>Iteratif geliştirme, küçük geliştirme periyodları içinde sistemin niteliklerinin versiyonlar ilerledikçe arttırılmasını ifade etmektedir. Her versiyon, bir sonraki versiyon için gereksinimleri belirlemek üzere müşteri ile birlikte gözden geçirilir. </a:t>
          </a:r>
          <a:endParaRPr lang="en-US"/>
        </a:p>
      </dgm:t>
    </dgm:pt>
    <dgm:pt modelId="{0B4C6F5C-8185-4190-8250-8E7715F29CD2}" type="parTrans" cxnId="{61E0BDF6-907D-415E-8120-87176149FC8A}">
      <dgm:prSet/>
      <dgm:spPr/>
      <dgm:t>
        <a:bodyPr/>
        <a:lstStyle/>
        <a:p>
          <a:endParaRPr lang="en-US"/>
        </a:p>
      </dgm:t>
    </dgm:pt>
    <dgm:pt modelId="{132A41AB-0D62-4967-99CC-6912AC8AC115}" type="sibTrans" cxnId="{61E0BDF6-907D-415E-8120-87176149FC8A}">
      <dgm:prSet/>
      <dgm:spPr/>
      <dgm:t>
        <a:bodyPr/>
        <a:lstStyle/>
        <a:p>
          <a:endParaRPr lang="en-US"/>
        </a:p>
      </dgm:t>
    </dgm:pt>
    <dgm:pt modelId="{D50BCA72-C949-4DEA-8F2D-DD3022682415}">
      <dgm:prSet/>
      <dgm:spPr/>
      <dgm:t>
        <a:bodyPr/>
        <a:lstStyle/>
        <a:p>
          <a:pPr>
            <a:lnSpc>
              <a:spcPct val="100000"/>
            </a:lnSpc>
            <a:defRPr b="1"/>
          </a:pPr>
          <a:r>
            <a:rPr lang="en-US" b="1" i="0"/>
            <a:t>Versiyon Planlama</a:t>
          </a:r>
          <a:endParaRPr lang="en-US"/>
        </a:p>
      </dgm:t>
    </dgm:pt>
    <dgm:pt modelId="{62627152-DA10-428F-9C32-CE8B22C8144F}" type="parTrans" cxnId="{CD72B24A-16B9-4F2E-8B7E-7C51FADBAF2B}">
      <dgm:prSet/>
      <dgm:spPr/>
      <dgm:t>
        <a:bodyPr/>
        <a:lstStyle/>
        <a:p>
          <a:endParaRPr lang="tr-TR"/>
        </a:p>
      </dgm:t>
    </dgm:pt>
    <dgm:pt modelId="{F501EC32-4498-4F46-B11C-A54FF61B642A}" type="sibTrans" cxnId="{CD72B24A-16B9-4F2E-8B7E-7C51FADBAF2B}">
      <dgm:prSet/>
      <dgm:spPr/>
      <dgm:t>
        <a:bodyPr/>
        <a:lstStyle/>
        <a:p>
          <a:endParaRPr lang="tr-TR"/>
        </a:p>
      </dgm:t>
    </dgm:pt>
    <dgm:pt modelId="{DA9AB7BD-F5AD-4418-8BC1-22FA65E91230}">
      <dgm:prSet/>
      <dgm:spPr/>
      <dgm:t>
        <a:bodyPr/>
        <a:lstStyle/>
        <a:p>
          <a:pPr>
            <a:lnSpc>
              <a:spcPct val="100000"/>
            </a:lnSpc>
          </a:pPr>
          <a:r>
            <a:rPr lang="tr-TR" b="0" i="0"/>
            <a:t>Versiyon planlama, üzerinde çalışılan versiyonu tam zamanında çıkarabilmek için bazı özellikerin ileriki versiyonlarda gerçekleştirilmek üzere ertelenmesi işlemidir. </a:t>
          </a:r>
          <a:endParaRPr lang="en-US"/>
        </a:p>
      </dgm:t>
    </dgm:pt>
    <dgm:pt modelId="{933DEBB9-1B51-42B5-AE85-B4337378AE6D}" type="parTrans" cxnId="{BEA97CF1-7EB0-4AAF-8B3F-D0B5B9D4714F}">
      <dgm:prSet/>
      <dgm:spPr/>
      <dgm:t>
        <a:bodyPr/>
        <a:lstStyle/>
        <a:p>
          <a:endParaRPr lang="tr-TR"/>
        </a:p>
      </dgm:t>
    </dgm:pt>
    <dgm:pt modelId="{8C0ED938-8FC8-4B15-88D6-C90D57768D78}" type="sibTrans" cxnId="{BEA97CF1-7EB0-4AAF-8B3F-D0B5B9D4714F}">
      <dgm:prSet/>
      <dgm:spPr/>
      <dgm:t>
        <a:bodyPr/>
        <a:lstStyle/>
        <a:p>
          <a:endParaRPr lang="tr-TR"/>
        </a:p>
      </dgm:t>
    </dgm:pt>
    <dgm:pt modelId="{A1F2CA82-A148-44C5-9BBF-42A03D2A5A77}">
      <dgm:prSet/>
      <dgm:spPr/>
      <dgm:t>
        <a:bodyPr/>
        <a:lstStyle/>
        <a:p>
          <a:pPr>
            <a:lnSpc>
              <a:spcPct val="100000"/>
            </a:lnSpc>
            <a:defRPr b="1"/>
          </a:pPr>
          <a:r>
            <a:rPr lang="en-US" b="1" i="0"/>
            <a:t>Ekip Elemanları</a:t>
          </a:r>
          <a:endParaRPr lang="en-US"/>
        </a:p>
      </dgm:t>
    </dgm:pt>
    <dgm:pt modelId="{A5ED0A5A-8111-460B-A46A-8687284DFCAA}" type="parTrans" cxnId="{B6F79172-72BF-487A-B6B1-6DFD93D6B820}">
      <dgm:prSet/>
      <dgm:spPr/>
      <dgm:t>
        <a:bodyPr/>
        <a:lstStyle/>
        <a:p>
          <a:endParaRPr lang="tr-TR"/>
        </a:p>
      </dgm:t>
    </dgm:pt>
    <dgm:pt modelId="{D0B74052-8FEF-42C5-B0DE-F8F27AED5A23}" type="sibTrans" cxnId="{B6F79172-72BF-487A-B6B1-6DFD93D6B820}">
      <dgm:prSet/>
      <dgm:spPr/>
      <dgm:t>
        <a:bodyPr/>
        <a:lstStyle/>
        <a:p>
          <a:endParaRPr lang="tr-TR"/>
        </a:p>
      </dgm:t>
    </dgm:pt>
    <dgm:pt modelId="{5721F921-148D-43FA-B853-ACCB717D71BB}">
      <dgm:prSet/>
      <dgm:spPr/>
      <dgm:t>
        <a:bodyPr/>
        <a:lstStyle/>
        <a:p>
          <a:pPr>
            <a:lnSpc>
              <a:spcPct val="100000"/>
            </a:lnSpc>
          </a:pPr>
          <a:r>
            <a:rPr lang="tr-TR" b="0" i="0"/>
            <a:t>RAD metodolojisi; tecrübeli, çok yönlü, farklı roller üstlenebilecek, motivasyonu yüksek elemanlardan oluşan ufak ekipler ile çalışmayı tavsiye eder. </a:t>
          </a:r>
          <a:endParaRPr lang="en-US"/>
        </a:p>
      </dgm:t>
    </dgm:pt>
    <dgm:pt modelId="{0120C002-9AEF-4B60-AB98-F6C958DB653E}" type="parTrans" cxnId="{92B5FE3A-E45C-48CB-844F-0C3922D7ED73}">
      <dgm:prSet/>
      <dgm:spPr/>
      <dgm:t>
        <a:bodyPr/>
        <a:lstStyle/>
        <a:p>
          <a:endParaRPr lang="tr-TR"/>
        </a:p>
      </dgm:t>
    </dgm:pt>
    <dgm:pt modelId="{7285EC98-CF2F-401E-ABA2-11959CFE4383}" type="sibTrans" cxnId="{92B5FE3A-E45C-48CB-844F-0C3922D7ED73}">
      <dgm:prSet/>
      <dgm:spPr/>
    </dgm:pt>
    <dgm:pt modelId="{A927EE02-957C-40BC-B14E-1C2648534DE9}">
      <dgm:prSet/>
      <dgm:spPr/>
      <dgm:t>
        <a:bodyPr/>
        <a:lstStyle/>
        <a:p>
          <a:pPr>
            <a:lnSpc>
              <a:spcPct val="100000"/>
            </a:lnSpc>
            <a:defRPr b="1"/>
          </a:pPr>
          <a:r>
            <a:rPr lang="en-US" b="1" i="0"/>
            <a:t>Yönetim Yaklaşımı</a:t>
          </a:r>
          <a:endParaRPr lang="en-US"/>
        </a:p>
      </dgm:t>
    </dgm:pt>
    <dgm:pt modelId="{47CD42BF-200C-44C6-BECD-C88E44484EEC}" type="parTrans" cxnId="{EF68BF37-ED24-4898-AF85-A31582F0D7B9}">
      <dgm:prSet/>
      <dgm:spPr/>
      <dgm:t>
        <a:bodyPr/>
        <a:lstStyle/>
        <a:p>
          <a:endParaRPr lang="tr-TR"/>
        </a:p>
      </dgm:t>
    </dgm:pt>
    <dgm:pt modelId="{58C26805-25FA-403D-AA82-85B35282EEF4}" type="sibTrans" cxnId="{EF68BF37-ED24-4898-AF85-A31582F0D7B9}">
      <dgm:prSet/>
      <dgm:spPr/>
    </dgm:pt>
    <dgm:pt modelId="{28B83103-2188-47D7-BA8A-5CC7ADF8395C}">
      <dgm:prSet/>
      <dgm:spPr/>
      <dgm:t>
        <a:bodyPr/>
        <a:lstStyle/>
        <a:p>
          <a:pPr>
            <a:lnSpc>
              <a:spcPct val="100000"/>
            </a:lnSpc>
          </a:pPr>
          <a:r>
            <a:rPr lang="tr-TR" b="0" i="0"/>
            <a:t>Aktif ve dahili bir yönetim anlayışı, geliştirme süreçlerinin uzamasına neden olan riskleri, müşteri yanlış anlamalarını ve aşılan zaman sınırlarını azaltma açısından hayati önem taşımaktadır.</a:t>
          </a:r>
          <a:endParaRPr lang="en-US"/>
        </a:p>
      </dgm:t>
    </dgm:pt>
    <dgm:pt modelId="{54A70DF2-0D40-4763-ADFB-E3651A3FADD2}" type="parTrans" cxnId="{480F9EAA-41A1-4275-A3E9-5123ADC8B044}">
      <dgm:prSet/>
      <dgm:spPr/>
      <dgm:t>
        <a:bodyPr/>
        <a:lstStyle/>
        <a:p>
          <a:endParaRPr lang="tr-TR"/>
        </a:p>
      </dgm:t>
    </dgm:pt>
    <dgm:pt modelId="{487A5451-C525-4C5D-B9F0-D805048E46C4}" type="sibTrans" cxnId="{480F9EAA-41A1-4275-A3E9-5123ADC8B044}">
      <dgm:prSet/>
      <dgm:spPr/>
    </dgm:pt>
    <dgm:pt modelId="{458B056F-7C88-4F29-A84B-1450837B387B}" type="pres">
      <dgm:prSet presAssocID="{1054EE28-341D-4E32-8CF1-8A708ACAE472}" presName="root" presStyleCnt="0">
        <dgm:presLayoutVars>
          <dgm:dir/>
          <dgm:resizeHandles val="exact"/>
        </dgm:presLayoutVars>
      </dgm:prSet>
      <dgm:spPr/>
    </dgm:pt>
    <dgm:pt modelId="{A5241E67-5826-4BA0-ABE6-F981E00F5A5A}" type="pres">
      <dgm:prSet presAssocID="{2126F39A-22E7-48FE-858B-F0006137C036}" presName="compNode" presStyleCnt="0"/>
      <dgm:spPr/>
    </dgm:pt>
    <dgm:pt modelId="{69FE2E94-CA92-4F23-A64A-526E5D4D4AAE}" type="pres">
      <dgm:prSet presAssocID="{2126F39A-22E7-48FE-858B-F0006137C0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4EBD7542-9E03-4BAA-9CC7-142D99890C4E}" type="pres">
      <dgm:prSet presAssocID="{2126F39A-22E7-48FE-858B-F0006137C036}" presName="iconSpace" presStyleCnt="0"/>
      <dgm:spPr/>
    </dgm:pt>
    <dgm:pt modelId="{DEF11D87-AE94-4BF8-82C5-BCBFBF87A806}" type="pres">
      <dgm:prSet presAssocID="{2126F39A-22E7-48FE-858B-F0006137C036}" presName="parTx" presStyleLbl="revTx" presStyleIdx="0" presStyleCnt="10">
        <dgm:presLayoutVars>
          <dgm:chMax val="0"/>
          <dgm:chPref val="0"/>
        </dgm:presLayoutVars>
      </dgm:prSet>
      <dgm:spPr/>
    </dgm:pt>
    <dgm:pt modelId="{EA7B2D30-6B54-496A-B51D-AA57BEFECD0C}" type="pres">
      <dgm:prSet presAssocID="{2126F39A-22E7-48FE-858B-F0006137C036}" presName="txSpace" presStyleCnt="0"/>
      <dgm:spPr/>
    </dgm:pt>
    <dgm:pt modelId="{8A548D94-A33E-4F0D-86C9-4576FF96ACAC}" type="pres">
      <dgm:prSet presAssocID="{2126F39A-22E7-48FE-858B-F0006137C036}" presName="desTx" presStyleLbl="revTx" presStyleIdx="1" presStyleCnt="10">
        <dgm:presLayoutVars/>
      </dgm:prSet>
      <dgm:spPr/>
    </dgm:pt>
    <dgm:pt modelId="{87379F8E-B3CD-4FDB-AEDC-0B76710C0BB4}" type="pres">
      <dgm:prSet presAssocID="{3EA19023-F762-492A-A7A3-9C9CDDFDC101}" presName="sibTrans" presStyleCnt="0"/>
      <dgm:spPr/>
    </dgm:pt>
    <dgm:pt modelId="{BA4EA7D5-7FBB-489B-8539-09909647BEB4}" type="pres">
      <dgm:prSet presAssocID="{7C5BE352-4F1E-4A5F-B756-F7FF6E68BA39}" presName="compNode" presStyleCnt="0"/>
      <dgm:spPr/>
    </dgm:pt>
    <dgm:pt modelId="{A05020CD-833B-41A9-A527-61BC0E5337B0}" type="pres">
      <dgm:prSet presAssocID="{7C5BE352-4F1E-4A5F-B756-F7FF6E68BA3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85372FA6-0BC0-4E07-8C2D-85A81A873840}" type="pres">
      <dgm:prSet presAssocID="{7C5BE352-4F1E-4A5F-B756-F7FF6E68BA39}" presName="iconSpace" presStyleCnt="0"/>
      <dgm:spPr/>
    </dgm:pt>
    <dgm:pt modelId="{2BEE612F-BCE7-46E2-9098-F18EF5DCE7B5}" type="pres">
      <dgm:prSet presAssocID="{7C5BE352-4F1E-4A5F-B756-F7FF6E68BA39}" presName="parTx" presStyleLbl="revTx" presStyleIdx="2" presStyleCnt="10">
        <dgm:presLayoutVars>
          <dgm:chMax val="0"/>
          <dgm:chPref val="0"/>
        </dgm:presLayoutVars>
      </dgm:prSet>
      <dgm:spPr/>
    </dgm:pt>
    <dgm:pt modelId="{375FD166-E23A-4D51-85E5-A1CE76EFDF35}" type="pres">
      <dgm:prSet presAssocID="{7C5BE352-4F1E-4A5F-B756-F7FF6E68BA39}" presName="txSpace" presStyleCnt="0"/>
      <dgm:spPr/>
    </dgm:pt>
    <dgm:pt modelId="{453EE09F-FB88-4ED4-AB50-001D37F6761F}" type="pres">
      <dgm:prSet presAssocID="{7C5BE352-4F1E-4A5F-B756-F7FF6E68BA39}" presName="desTx" presStyleLbl="revTx" presStyleIdx="3" presStyleCnt="10">
        <dgm:presLayoutVars/>
      </dgm:prSet>
      <dgm:spPr/>
    </dgm:pt>
    <dgm:pt modelId="{066028E7-BF0A-4932-8C56-2F4CAB7A88C0}" type="pres">
      <dgm:prSet presAssocID="{A295CD7A-1811-4999-BF45-AB6D2A0D7126}" presName="sibTrans" presStyleCnt="0"/>
      <dgm:spPr/>
    </dgm:pt>
    <dgm:pt modelId="{7E223352-7D31-4E6B-9FDB-51ABCC456EE6}" type="pres">
      <dgm:prSet presAssocID="{D50BCA72-C949-4DEA-8F2D-DD3022682415}" presName="compNode" presStyleCnt="0"/>
      <dgm:spPr/>
    </dgm:pt>
    <dgm:pt modelId="{CFAF849A-7817-4118-85C9-51DDF806C7A3}" type="pres">
      <dgm:prSet presAssocID="{D50BCA72-C949-4DEA-8F2D-DD30226824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F618E5D9-2ACD-446A-B42F-75B70E019FE9}" type="pres">
      <dgm:prSet presAssocID="{D50BCA72-C949-4DEA-8F2D-DD3022682415}" presName="iconSpace" presStyleCnt="0"/>
      <dgm:spPr/>
    </dgm:pt>
    <dgm:pt modelId="{EEC344A8-60A3-4667-82BC-1532DEA9AF5D}" type="pres">
      <dgm:prSet presAssocID="{D50BCA72-C949-4DEA-8F2D-DD3022682415}" presName="parTx" presStyleLbl="revTx" presStyleIdx="4" presStyleCnt="10">
        <dgm:presLayoutVars>
          <dgm:chMax val="0"/>
          <dgm:chPref val="0"/>
        </dgm:presLayoutVars>
      </dgm:prSet>
      <dgm:spPr/>
    </dgm:pt>
    <dgm:pt modelId="{171DF369-50E9-4865-BF79-9C5F0ED5668A}" type="pres">
      <dgm:prSet presAssocID="{D50BCA72-C949-4DEA-8F2D-DD3022682415}" presName="txSpace" presStyleCnt="0"/>
      <dgm:spPr/>
    </dgm:pt>
    <dgm:pt modelId="{06330E30-DAE9-40A1-B52F-1FC9F0F8F2AD}" type="pres">
      <dgm:prSet presAssocID="{D50BCA72-C949-4DEA-8F2D-DD3022682415}" presName="desTx" presStyleLbl="revTx" presStyleIdx="5" presStyleCnt="10">
        <dgm:presLayoutVars/>
      </dgm:prSet>
      <dgm:spPr/>
    </dgm:pt>
    <dgm:pt modelId="{6EFB23E2-106B-4746-87E2-A860F39BB311}" type="pres">
      <dgm:prSet presAssocID="{F501EC32-4498-4F46-B11C-A54FF61B642A}" presName="sibTrans" presStyleCnt="0"/>
      <dgm:spPr/>
    </dgm:pt>
    <dgm:pt modelId="{B84FD5F7-829F-489A-8B41-549675ACB188}" type="pres">
      <dgm:prSet presAssocID="{A1F2CA82-A148-44C5-9BBF-42A03D2A5A77}" presName="compNode" presStyleCnt="0"/>
      <dgm:spPr/>
    </dgm:pt>
    <dgm:pt modelId="{A5A6A2AD-24E6-4716-AC93-E4A821A65335}" type="pres">
      <dgm:prSet presAssocID="{A1F2CA82-A148-44C5-9BBF-42A03D2A5A7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71E6A5C1-8BE9-41D9-9366-05A1845DFD38}" type="pres">
      <dgm:prSet presAssocID="{A1F2CA82-A148-44C5-9BBF-42A03D2A5A77}" presName="iconSpace" presStyleCnt="0"/>
      <dgm:spPr/>
    </dgm:pt>
    <dgm:pt modelId="{9A8B2530-3767-4355-B536-B26087A7863C}" type="pres">
      <dgm:prSet presAssocID="{A1F2CA82-A148-44C5-9BBF-42A03D2A5A77}" presName="parTx" presStyleLbl="revTx" presStyleIdx="6" presStyleCnt="10">
        <dgm:presLayoutVars>
          <dgm:chMax val="0"/>
          <dgm:chPref val="0"/>
        </dgm:presLayoutVars>
      </dgm:prSet>
      <dgm:spPr/>
    </dgm:pt>
    <dgm:pt modelId="{5DD05B96-C618-4052-944F-8BF65672BB97}" type="pres">
      <dgm:prSet presAssocID="{A1F2CA82-A148-44C5-9BBF-42A03D2A5A77}" presName="txSpace" presStyleCnt="0"/>
      <dgm:spPr/>
    </dgm:pt>
    <dgm:pt modelId="{129DCF62-0086-46E1-86B1-D4625EE74EB4}" type="pres">
      <dgm:prSet presAssocID="{A1F2CA82-A148-44C5-9BBF-42A03D2A5A77}" presName="desTx" presStyleLbl="revTx" presStyleIdx="7" presStyleCnt="10">
        <dgm:presLayoutVars/>
      </dgm:prSet>
      <dgm:spPr/>
    </dgm:pt>
    <dgm:pt modelId="{C6F08E0F-7D9B-4029-BD50-8110B6236D6D}" type="pres">
      <dgm:prSet presAssocID="{D0B74052-8FEF-42C5-B0DE-F8F27AED5A23}" presName="sibTrans" presStyleCnt="0"/>
      <dgm:spPr/>
    </dgm:pt>
    <dgm:pt modelId="{CFDAC3BB-F882-4B52-B4C4-563960BCBBC1}" type="pres">
      <dgm:prSet presAssocID="{A927EE02-957C-40BC-B14E-1C2648534DE9}" presName="compNode" presStyleCnt="0"/>
      <dgm:spPr/>
    </dgm:pt>
    <dgm:pt modelId="{646F12A4-3E07-4B27-93B7-0D7352A18DAF}" type="pres">
      <dgm:prSet presAssocID="{A927EE02-957C-40BC-B14E-1C2648534DE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42391435-2DE3-4CA3-A2AE-6E14446CEA0C}" type="pres">
      <dgm:prSet presAssocID="{A927EE02-957C-40BC-B14E-1C2648534DE9}" presName="iconSpace" presStyleCnt="0"/>
      <dgm:spPr/>
    </dgm:pt>
    <dgm:pt modelId="{68B35502-8550-4D90-9EFC-50ABC541C59B}" type="pres">
      <dgm:prSet presAssocID="{A927EE02-957C-40BC-B14E-1C2648534DE9}" presName="parTx" presStyleLbl="revTx" presStyleIdx="8" presStyleCnt="10">
        <dgm:presLayoutVars>
          <dgm:chMax val="0"/>
          <dgm:chPref val="0"/>
        </dgm:presLayoutVars>
      </dgm:prSet>
      <dgm:spPr/>
    </dgm:pt>
    <dgm:pt modelId="{A57FC6DE-43F4-4E96-8C12-330C0EEC96E6}" type="pres">
      <dgm:prSet presAssocID="{A927EE02-957C-40BC-B14E-1C2648534DE9}" presName="txSpace" presStyleCnt="0"/>
      <dgm:spPr/>
    </dgm:pt>
    <dgm:pt modelId="{851E154E-5F63-4A3D-AD36-4D49E6A1738F}" type="pres">
      <dgm:prSet presAssocID="{A927EE02-957C-40BC-B14E-1C2648534DE9}" presName="desTx" presStyleLbl="revTx" presStyleIdx="9" presStyleCnt="10">
        <dgm:presLayoutVars/>
      </dgm:prSet>
      <dgm:spPr/>
    </dgm:pt>
  </dgm:ptLst>
  <dgm:cxnLst>
    <dgm:cxn modelId="{6DB2C002-6C03-4CFF-9CC7-101B9CF4C1C1}" type="presOf" srcId="{28B83103-2188-47D7-BA8A-5CC7ADF8395C}" destId="{851E154E-5F63-4A3D-AD36-4D49E6A1738F}" srcOrd="0" destOrd="0" presId="urn:microsoft.com/office/officeart/2018/2/layout/IconLabelDescriptionList"/>
    <dgm:cxn modelId="{FB0BB210-247B-44E6-AFEC-C28F9A7ADDA7}" type="presOf" srcId="{D50BCA72-C949-4DEA-8F2D-DD3022682415}" destId="{EEC344A8-60A3-4667-82BC-1532DEA9AF5D}" srcOrd="0" destOrd="0" presId="urn:microsoft.com/office/officeart/2018/2/layout/IconLabelDescriptionList"/>
    <dgm:cxn modelId="{FFB5EB27-125F-4451-8864-95C61D6D5BFD}" type="presOf" srcId="{CEAE0B02-C115-4207-A91F-3B66B1A4AD52}" destId="{8A548D94-A33E-4F0D-86C9-4576FF96ACAC}" srcOrd="0" destOrd="0" presId="urn:microsoft.com/office/officeart/2018/2/layout/IconLabelDescriptionList"/>
    <dgm:cxn modelId="{79CDD42C-E9D2-4C3C-B4C0-F12F90B15FC6}" type="presOf" srcId="{6042A440-A17F-45AE-A9CE-9E3536001D1E}" destId="{453EE09F-FB88-4ED4-AB50-001D37F6761F}" srcOrd="0" destOrd="0" presId="urn:microsoft.com/office/officeart/2018/2/layout/IconLabelDescriptionList"/>
    <dgm:cxn modelId="{EF68BF37-ED24-4898-AF85-A31582F0D7B9}" srcId="{1054EE28-341D-4E32-8CF1-8A708ACAE472}" destId="{A927EE02-957C-40BC-B14E-1C2648534DE9}" srcOrd="4" destOrd="0" parTransId="{47CD42BF-200C-44C6-BECD-C88E44484EEC}" sibTransId="{58C26805-25FA-403D-AA82-85B35282EEF4}"/>
    <dgm:cxn modelId="{92B5FE3A-E45C-48CB-844F-0C3922D7ED73}" srcId="{A1F2CA82-A148-44C5-9BBF-42A03D2A5A77}" destId="{5721F921-148D-43FA-B853-ACCB717D71BB}" srcOrd="0" destOrd="0" parTransId="{0120C002-9AEF-4B60-AB98-F6C958DB653E}" sibTransId="{7285EC98-CF2F-401E-ABA2-11959CFE4383}"/>
    <dgm:cxn modelId="{5BBFDE62-9DBC-4162-854A-AB856530AEA8}" type="presOf" srcId="{1054EE28-341D-4E32-8CF1-8A708ACAE472}" destId="{458B056F-7C88-4F29-A84B-1450837B387B}" srcOrd="0" destOrd="0" presId="urn:microsoft.com/office/officeart/2018/2/layout/IconLabelDescriptionList"/>
    <dgm:cxn modelId="{946A9248-B069-4532-8FF7-1FF974CF54AE}" type="presOf" srcId="{7C5BE352-4F1E-4A5F-B756-F7FF6E68BA39}" destId="{2BEE612F-BCE7-46E2-9098-F18EF5DCE7B5}" srcOrd="0" destOrd="0" presId="urn:microsoft.com/office/officeart/2018/2/layout/IconLabelDescriptionList"/>
    <dgm:cxn modelId="{CD72B24A-16B9-4F2E-8B7E-7C51FADBAF2B}" srcId="{1054EE28-341D-4E32-8CF1-8A708ACAE472}" destId="{D50BCA72-C949-4DEA-8F2D-DD3022682415}" srcOrd="2" destOrd="0" parTransId="{62627152-DA10-428F-9C32-CE8B22C8144F}" sibTransId="{F501EC32-4498-4F46-B11C-A54FF61B642A}"/>
    <dgm:cxn modelId="{B6F79172-72BF-487A-B6B1-6DFD93D6B820}" srcId="{1054EE28-341D-4E32-8CF1-8A708ACAE472}" destId="{A1F2CA82-A148-44C5-9BBF-42A03D2A5A77}" srcOrd="3" destOrd="0" parTransId="{A5ED0A5A-8111-460B-A46A-8687284DFCAA}" sibTransId="{D0B74052-8FEF-42C5-B0DE-F8F27AED5A23}"/>
    <dgm:cxn modelId="{4AA32E58-3054-4BA5-A7FD-297518C3780F}" type="presOf" srcId="{A1F2CA82-A148-44C5-9BBF-42A03D2A5A77}" destId="{9A8B2530-3767-4355-B536-B26087A7863C}" srcOrd="0" destOrd="0" presId="urn:microsoft.com/office/officeart/2018/2/layout/IconLabelDescriptionList"/>
    <dgm:cxn modelId="{C44C2579-1078-4E51-B832-35264B9CB6D2}" type="presOf" srcId="{DA9AB7BD-F5AD-4418-8BC1-22FA65E91230}" destId="{06330E30-DAE9-40A1-B52F-1FC9F0F8F2AD}" srcOrd="0" destOrd="0" presId="urn:microsoft.com/office/officeart/2018/2/layout/IconLabelDescriptionList"/>
    <dgm:cxn modelId="{3E2BD191-F90C-4CC8-AC86-70532F55251E}" srcId="{2126F39A-22E7-48FE-858B-F0006137C036}" destId="{CEAE0B02-C115-4207-A91F-3B66B1A4AD52}" srcOrd="0" destOrd="0" parTransId="{EC4E78C8-1FBB-4388-9EDA-96B25D17984C}" sibTransId="{14FA4314-816F-4AED-BC85-996ADF26A540}"/>
    <dgm:cxn modelId="{E63E5A9C-DCC5-4CB0-A238-1EF085937561}" srcId="{1054EE28-341D-4E32-8CF1-8A708ACAE472}" destId="{7C5BE352-4F1E-4A5F-B756-F7FF6E68BA39}" srcOrd="1" destOrd="0" parTransId="{27CAC750-E479-4458-94DF-53C212EE5615}" sibTransId="{A295CD7A-1811-4999-BF45-AB6D2A0D7126}"/>
    <dgm:cxn modelId="{480F9EAA-41A1-4275-A3E9-5123ADC8B044}" srcId="{A927EE02-957C-40BC-B14E-1C2648534DE9}" destId="{28B83103-2188-47D7-BA8A-5CC7ADF8395C}" srcOrd="0" destOrd="0" parTransId="{54A70DF2-0D40-4763-ADFB-E3651A3FADD2}" sibTransId="{487A5451-C525-4C5D-B9F0-D805048E46C4}"/>
    <dgm:cxn modelId="{02E9DAAB-3F78-48E7-979E-CDB5AD963F2D}" type="presOf" srcId="{2126F39A-22E7-48FE-858B-F0006137C036}" destId="{DEF11D87-AE94-4BF8-82C5-BCBFBF87A806}" srcOrd="0" destOrd="0" presId="urn:microsoft.com/office/officeart/2018/2/layout/IconLabelDescriptionList"/>
    <dgm:cxn modelId="{A364D0E2-6B4F-489B-BDBB-A82550A77921}" type="presOf" srcId="{5721F921-148D-43FA-B853-ACCB717D71BB}" destId="{129DCF62-0086-46E1-86B1-D4625EE74EB4}" srcOrd="0" destOrd="0" presId="urn:microsoft.com/office/officeart/2018/2/layout/IconLabelDescriptionList"/>
    <dgm:cxn modelId="{A81CD0E8-2D74-4661-AF64-26ABAC4BD90E}" type="presOf" srcId="{A927EE02-957C-40BC-B14E-1C2648534DE9}" destId="{68B35502-8550-4D90-9EFC-50ABC541C59B}" srcOrd="0" destOrd="0" presId="urn:microsoft.com/office/officeart/2018/2/layout/IconLabelDescriptionList"/>
    <dgm:cxn modelId="{BEA97CF1-7EB0-4AAF-8B3F-D0B5B9D4714F}" srcId="{D50BCA72-C949-4DEA-8F2D-DD3022682415}" destId="{DA9AB7BD-F5AD-4418-8BC1-22FA65E91230}" srcOrd="0" destOrd="0" parTransId="{933DEBB9-1B51-42B5-AE85-B4337378AE6D}" sibTransId="{8C0ED938-8FC8-4B15-88D6-C90D57768D78}"/>
    <dgm:cxn modelId="{61E0BDF6-907D-415E-8120-87176149FC8A}" srcId="{7C5BE352-4F1E-4A5F-B756-F7FF6E68BA39}" destId="{6042A440-A17F-45AE-A9CE-9E3536001D1E}" srcOrd="0" destOrd="0" parTransId="{0B4C6F5C-8185-4190-8250-8E7715F29CD2}" sibTransId="{132A41AB-0D62-4967-99CC-6912AC8AC115}"/>
    <dgm:cxn modelId="{DB91B3FF-B768-4F06-A388-DE24A1004BAF}" srcId="{1054EE28-341D-4E32-8CF1-8A708ACAE472}" destId="{2126F39A-22E7-48FE-858B-F0006137C036}" srcOrd="0" destOrd="0" parTransId="{B127B92B-B670-49AC-A36B-4830CFEDA1F5}" sibTransId="{3EA19023-F762-492A-A7A3-9C9CDDFDC101}"/>
    <dgm:cxn modelId="{47B171B5-CDD7-454D-9894-C939E792BE48}" type="presParOf" srcId="{458B056F-7C88-4F29-A84B-1450837B387B}" destId="{A5241E67-5826-4BA0-ABE6-F981E00F5A5A}" srcOrd="0" destOrd="0" presId="urn:microsoft.com/office/officeart/2018/2/layout/IconLabelDescriptionList"/>
    <dgm:cxn modelId="{1F95402A-4A1C-4668-BCDA-DBD25E424A8F}" type="presParOf" srcId="{A5241E67-5826-4BA0-ABE6-F981E00F5A5A}" destId="{69FE2E94-CA92-4F23-A64A-526E5D4D4AAE}" srcOrd="0" destOrd="0" presId="urn:microsoft.com/office/officeart/2018/2/layout/IconLabelDescriptionList"/>
    <dgm:cxn modelId="{61CCE2D8-6D5F-48C5-A6E4-5C1B2E8AC66A}" type="presParOf" srcId="{A5241E67-5826-4BA0-ABE6-F981E00F5A5A}" destId="{4EBD7542-9E03-4BAA-9CC7-142D99890C4E}" srcOrd="1" destOrd="0" presId="urn:microsoft.com/office/officeart/2018/2/layout/IconLabelDescriptionList"/>
    <dgm:cxn modelId="{D9B14EE2-B58C-44BC-B09A-84D6E5C67962}" type="presParOf" srcId="{A5241E67-5826-4BA0-ABE6-F981E00F5A5A}" destId="{DEF11D87-AE94-4BF8-82C5-BCBFBF87A806}" srcOrd="2" destOrd="0" presId="urn:microsoft.com/office/officeart/2018/2/layout/IconLabelDescriptionList"/>
    <dgm:cxn modelId="{D716A5A1-499F-4D85-8D9B-0A043D095020}" type="presParOf" srcId="{A5241E67-5826-4BA0-ABE6-F981E00F5A5A}" destId="{EA7B2D30-6B54-496A-B51D-AA57BEFECD0C}" srcOrd="3" destOrd="0" presId="urn:microsoft.com/office/officeart/2018/2/layout/IconLabelDescriptionList"/>
    <dgm:cxn modelId="{8DABD70F-9138-4E99-B8D3-C95CBD2EE15D}" type="presParOf" srcId="{A5241E67-5826-4BA0-ABE6-F981E00F5A5A}" destId="{8A548D94-A33E-4F0D-86C9-4576FF96ACAC}" srcOrd="4" destOrd="0" presId="urn:microsoft.com/office/officeart/2018/2/layout/IconLabelDescriptionList"/>
    <dgm:cxn modelId="{82ECE7E9-F40F-4C6D-B11E-C22154A9D76A}" type="presParOf" srcId="{458B056F-7C88-4F29-A84B-1450837B387B}" destId="{87379F8E-B3CD-4FDB-AEDC-0B76710C0BB4}" srcOrd="1" destOrd="0" presId="urn:microsoft.com/office/officeart/2018/2/layout/IconLabelDescriptionList"/>
    <dgm:cxn modelId="{B8491791-D5A1-4E1E-A30A-0B82DB0664F3}" type="presParOf" srcId="{458B056F-7C88-4F29-A84B-1450837B387B}" destId="{BA4EA7D5-7FBB-489B-8539-09909647BEB4}" srcOrd="2" destOrd="0" presId="urn:microsoft.com/office/officeart/2018/2/layout/IconLabelDescriptionList"/>
    <dgm:cxn modelId="{FF109EC1-55EF-4DFE-B8B0-446D605C45CF}" type="presParOf" srcId="{BA4EA7D5-7FBB-489B-8539-09909647BEB4}" destId="{A05020CD-833B-41A9-A527-61BC0E5337B0}" srcOrd="0" destOrd="0" presId="urn:microsoft.com/office/officeart/2018/2/layout/IconLabelDescriptionList"/>
    <dgm:cxn modelId="{6AC9C3A0-2FF4-48EA-85D0-F7AFD455AC4E}" type="presParOf" srcId="{BA4EA7D5-7FBB-489B-8539-09909647BEB4}" destId="{85372FA6-0BC0-4E07-8C2D-85A81A873840}" srcOrd="1" destOrd="0" presId="urn:microsoft.com/office/officeart/2018/2/layout/IconLabelDescriptionList"/>
    <dgm:cxn modelId="{DB46480E-CD98-4AE6-984D-46076B160726}" type="presParOf" srcId="{BA4EA7D5-7FBB-489B-8539-09909647BEB4}" destId="{2BEE612F-BCE7-46E2-9098-F18EF5DCE7B5}" srcOrd="2" destOrd="0" presId="urn:microsoft.com/office/officeart/2018/2/layout/IconLabelDescriptionList"/>
    <dgm:cxn modelId="{A2EC99DF-4AE7-49A1-A3EE-473E1B1672C3}" type="presParOf" srcId="{BA4EA7D5-7FBB-489B-8539-09909647BEB4}" destId="{375FD166-E23A-4D51-85E5-A1CE76EFDF35}" srcOrd="3" destOrd="0" presId="urn:microsoft.com/office/officeart/2018/2/layout/IconLabelDescriptionList"/>
    <dgm:cxn modelId="{69DC2A91-C364-47CE-BF21-2FDA5946C688}" type="presParOf" srcId="{BA4EA7D5-7FBB-489B-8539-09909647BEB4}" destId="{453EE09F-FB88-4ED4-AB50-001D37F6761F}" srcOrd="4" destOrd="0" presId="urn:microsoft.com/office/officeart/2018/2/layout/IconLabelDescriptionList"/>
    <dgm:cxn modelId="{FD2DF07D-B385-4A4A-BD95-A99CCE4ABC21}" type="presParOf" srcId="{458B056F-7C88-4F29-A84B-1450837B387B}" destId="{066028E7-BF0A-4932-8C56-2F4CAB7A88C0}" srcOrd="3" destOrd="0" presId="urn:microsoft.com/office/officeart/2018/2/layout/IconLabelDescriptionList"/>
    <dgm:cxn modelId="{F70B63B1-839B-48D1-985C-FD1949BCDCE6}" type="presParOf" srcId="{458B056F-7C88-4F29-A84B-1450837B387B}" destId="{7E223352-7D31-4E6B-9FDB-51ABCC456EE6}" srcOrd="4" destOrd="0" presId="urn:microsoft.com/office/officeart/2018/2/layout/IconLabelDescriptionList"/>
    <dgm:cxn modelId="{E8C32043-8E24-40FE-9068-41DEC161DBFF}" type="presParOf" srcId="{7E223352-7D31-4E6B-9FDB-51ABCC456EE6}" destId="{CFAF849A-7817-4118-85C9-51DDF806C7A3}" srcOrd="0" destOrd="0" presId="urn:microsoft.com/office/officeart/2018/2/layout/IconLabelDescriptionList"/>
    <dgm:cxn modelId="{089DC536-6914-4FF4-AB50-6F89EFFDD8F8}" type="presParOf" srcId="{7E223352-7D31-4E6B-9FDB-51ABCC456EE6}" destId="{F618E5D9-2ACD-446A-B42F-75B70E019FE9}" srcOrd="1" destOrd="0" presId="urn:microsoft.com/office/officeart/2018/2/layout/IconLabelDescriptionList"/>
    <dgm:cxn modelId="{6CB99D49-55F4-405E-A9BA-8072AB8AFB90}" type="presParOf" srcId="{7E223352-7D31-4E6B-9FDB-51ABCC456EE6}" destId="{EEC344A8-60A3-4667-82BC-1532DEA9AF5D}" srcOrd="2" destOrd="0" presId="urn:microsoft.com/office/officeart/2018/2/layout/IconLabelDescriptionList"/>
    <dgm:cxn modelId="{F16B4DF5-F4D8-40B5-BB67-FCD91EE3B92E}" type="presParOf" srcId="{7E223352-7D31-4E6B-9FDB-51ABCC456EE6}" destId="{171DF369-50E9-4865-BF79-9C5F0ED5668A}" srcOrd="3" destOrd="0" presId="urn:microsoft.com/office/officeart/2018/2/layout/IconLabelDescriptionList"/>
    <dgm:cxn modelId="{253EEF3C-0CA1-4719-B850-6D88F48B9624}" type="presParOf" srcId="{7E223352-7D31-4E6B-9FDB-51ABCC456EE6}" destId="{06330E30-DAE9-40A1-B52F-1FC9F0F8F2AD}" srcOrd="4" destOrd="0" presId="urn:microsoft.com/office/officeart/2018/2/layout/IconLabelDescriptionList"/>
    <dgm:cxn modelId="{D2223B10-8DDD-4F82-AF1B-CC510199AA81}" type="presParOf" srcId="{458B056F-7C88-4F29-A84B-1450837B387B}" destId="{6EFB23E2-106B-4746-87E2-A860F39BB311}" srcOrd="5" destOrd="0" presId="urn:microsoft.com/office/officeart/2018/2/layout/IconLabelDescriptionList"/>
    <dgm:cxn modelId="{6F14DDEA-4275-4849-9E15-CCF60761FE02}" type="presParOf" srcId="{458B056F-7C88-4F29-A84B-1450837B387B}" destId="{B84FD5F7-829F-489A-8B41-549675ACB188}" srcOrd="6" destOrd="0" presId="urn:microsoft.com/office/officeart/2018/2/layout/IconLabelDescriptionList"/>
    <dgm:cxn modelId="{A1EF24FA-4B6F-4C7F-AC81-D56FD3977617}" type="presParOf" srcId="{B84FD5F7-829F-489A-8B41-549675ACB188}" destId="{A5A6A2AD-24E6-4716-AC93-E4A821A65335}" srcOrd="0" destOrd="0" presId="urn:microsoft.com/office/officeart/2018/2/layout/IconLabelDescriptionList"/>
    <dgm:cxn modelId="{81404211-33C1-4341-8F4A-6FC6D35BF116}" type="presParOf" srcId="{B84FD5F7-829F-489A-8B41-549675ACB188}" destId="{71E6A5C1-8BE9-41D9-9366-05A1845DFD38}" srcOrd="1" destOrd="0" presId="urn:microsoft.com/office/officeart/2018/2/layout/IconLabelDescriptionList"/>
    <dgm:cxn modelId="{0A17832E-99A4-4755-8C17-DD19BB50AF0E}" type="presParOf" srcId="{B84FD5F7-829F-489A-8B41-549675ACB188}" destId="{9A8B2530-3767-4355-B536-B26087A7863C}" srcOrd="2" destOrd="0" presId="urn:microsoft.com/office/officeart/2018/2/layout/IconLabelDescriptionList"/>
    <dgm:cxn modelId="{3AEE6561-7C17-4E62-B7F8-2EFE9C4BC6FA}" type="presParOf" srcId="{B84FD5F7-829F-489A-8B41-549675ACB188}" destId="{5DD05B96-C618-4052-944F-8BF65672BB97}" srcOrd="3" destOrd="0" presId="urn:microsoft.com/office/officeart/2018/2/layout/IconLabelDescriptionList"/>
    <dgm:cxn modelId="{E47B5447-96A6-4326-A0FE-365CF59FF344}" type="presParOf" srcId="{B84FD5F7-829F-489A-8B41-549675ACB188}" destId="{129DCF62-0086-46E1-86B1-D4625EE74EB4}" srcOrd="4" destOrd="0" presId="urn:microsoft.com/office/officeart/2018/2/layout/IconLabelDescriptionList"/>
    <dgm:cxn modelId="{283EE028-3860-4975-91DB-A5D0CEDD7280}" type="presParOf" srcId="{458B056F-7C88-4F29-A84B-1450837B387B}" destId="{C6F08E0F-7D9B-4029-BD50-8110B6236D6D}" srcOrd="7" destOrd="0" presId="urn:microsoft.com/office/officeart/2018/2/layout/IconLabelDescriptionList"/>
    <dgm:cxn modelId="{F6D315C1-754D-4A9E-A718-742A5E52D4A1}" type="presParOf" srcId="{458B056F-7C88-4F29-A84B-1450837B387B}" destId="{CFDAC3BB-F882-4B52-B4C4-563960BCBBC1}" srcOrd="8" destOrd="0" presId="urn:microsoft.com/office/officeart/2018/2/layout/IconLabelDescriptionList"/>
    <dgm:cxn modelId="{33450700-FC14-4771-B9B2-56D4DEDFA59D}" type="presParOf" srcId="{CFDAC3BB-F882-4B52-B4C4-563960BCBBC1}" destId="{646F12A4-3E07-4B27-93B7-0D7352A18DAF}" srcOrd="0" destOrd="0" presId="urn:microsoft.com/office/officeart/2018/2/layout/IconLabelDescriptionList"/>
    <dgm:cxn modelId="{7B0D75AD-AD87-4A1C-8E17-041C50A70EFB}" type="presParOf" srcId="{CFDAC3BB-F882-4B52-B4C4-563960BCBBC1}" destId="{42391435-2DE3-4CA3-A2AE-6E14446CEA0C}" srcOrd="1" destOrd="0" presId="urn:microsoft.com/office/officeart/2018/2/layout/IconLabelDescriptionList"/>
    <dgm:cxn modelId="{6F7238E9-ED70-420F-863C-826F610F4111}" type="presParOf" srcId="{CFDAC3BB-F882-4B52-B4C4-563960BCBBC1}" destId="{68B35502-8550-4D90-9EFC-50ABC541C59B}" srcOrd="2" destOrd="0" presId="urn:microsoft.com/office/officeart/2018/2/layout/IconLabelDescriptionList"/>
    <dgm:cxn modelId="{8945C5FC-16EF-42FE-BD54-561FFF46D3EE}" type="presParOf" srcId="{CFDAC3BB-F882-4B52-B4C4-563960BCBBC1}" destId="{A57FC6DE-43F4-4E96-8C12-330C0EEC96E6}" srcOrd="3" destOrd="0" presId="urn:microsoft.com/office/officeart/2018/2/layout/IconLabelDescriptionList"/>
    <dgm:cxn modelId="{28A8655C-6137-4421-98CA-C4A2E4BB226E}" type="presParOf" srcId="{CFDAC3BB-F882-4B52-B4C4-563960BCBBC1}" destId="{851E154E-5F63-4A3D-AD36-4D49E6A1738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7A5383-E65E-46DB-BAC9-289E2E6272B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4C20431-D1BA-4EDE-866A-6A9A2129870E}">
      <dgm:prSet/>
      <dgm:spPr/>
      <dgm:t>
        <a:bodyPr/>
        <a:lstStyle/>
        <a:p>
          <a:r>
            <a:rPr lang="tr-TR"/>
            <a:t>İlişkisel veri tabanı yönetimi için sıkı kuralları bulunmamaktadır.</a:t>
          </a:r>
          <a:endParaRPr lang="en-US"/>
        </a:p>
      </dgm:t>
    </dgm:pt>
    <dgm:pt modelId="{B39FF27D-B252-465A-B16D-65BCA2F230A1}" type="parTrans" cxnId="{0926CA99-13A9-43E1-BFE8-6B38FA43E2F7}">
      <dgm:prSet/>
      <dgm:spPr/>
      <dgm:t>
        <a:bodyPr/>
        <a:lstStyle/>
        <a:p>
          <a:endParaRPr lang="en-US"/>
        </a:p>
      </dgm:t>
    </dgm:pt>
    <dgm:pt modelId="{A2580D1B-70D9-4F7E-BF7B-6610330C63AE}" type="sibTrans" cxnId="{0926CA99-13A9-43E1-BFE8-6B38FA43E2F7}">
      <dgm:prSet/>
      <dgm:spPr/>
      <dgm:t>
        <a:bodyPr/>
        <a:lstStyle/>
        <a:p>
          <a:endParaRPr lang="en-US"/>
        </a:p>
      </dgm:t>
    </dgm:pt>
    <dgm:pt modelId="{BF34A01F-64E3-490F-A346-6481151F655A}">
      <dgm:prSet/>
      <dgm:spPr/>
      <dgm:t>
        <a:bodyPr/>
        <a:lstStyle/>
        <a:p>
          <a:r>
            <a:rPr lang="tr-TR"/>
            <a:t>.NET ile farklı bir ilişkisel Veritabanı Yönetim Sistemi (RDBMS)’ ne bağlanılması gerekmektedir. Bu da sürekli kurulum yapmak gerektirdiği için zaman israfına sebep olur.</a:t>
          </a:r>
          <a:endParaRPr lang="en-US"/>
        </a:p>
      </dgm:t>
    </dgm:pt>
    <dgm:pt modelId="{70A3187F-5BB9-40EC-8D0A-FE3901592FA5}" type="parTrans" cxnId="{B9231060-AC54-4BAC-A15C-A5BD4A849BBD}">
      <dgm:prSet/>
      <dgm:spPr/>
      <dgm:t>
        <a:bodyPr/>
        <a:lstStyle/>
        <a:p>
          <a:endParaRPr lang="en-US"/>
        </a:p>
      </dgm:t>
    </dgm:pt>
    <dgm:pt modelId="{3BCD39B4-3335-40F3-82B4-9FA2993DA848}" type="sibTrans" cxnId="{B9231060-AC54-4BAC-A15C-A5BD4A849BBD}">
      <dgm:prSet/>
      <dgm:spPr/>
      <dgm:t>
        <a:bodyPr/>
        <a:lstStyle/>
        <a:p>
          <a:endParaRPr lang="en-US"/>
        </a:p>
      </dgm:t>
    </dgm:pt>
    <dgm:pt modelId="{6C1017CE-936A-4CB6-A56B-90E8C17E1F23}">
      <dgm:prSet/>
      <dgm:spPr/>
      <dgm:t>
        <a:bodyPr/>
        <a:lstStyle/>
        <a:p>
          <a:r>
            <a:rPr lang="tr-TR"/>
            <a:t>FoxPro, DOS döneminden beri yerleşik zengin raporlama yeteneğine sahipken, .NET geliştiricilerinin Crystal Reports, SSRS veya diğer üçüncü taraf varyantlarına bağımlı olması gerekir.</a:t>
          </a:r>
          <a:endParaRPr lang="en-US"/>
        </a:p>
      </dgm:t>
    </dgm:pt>
    <dgm:pt modelId="{55B2C93D-802E-4640-8723-CFBFA6E03C4A}" type="parTrans" cxnId="{6F29EE4B-FC89-42C2-9A66-28E7715B3CF6}">
      <dgm:prSet/>
      <dgm:spPr/>
      <dgm:t>
        <a:bodyPr/>
        <a:lstStyle/>
        <a:p>
          <a:endParaRPr lang="en-US"/>
        </a:p>
      </dgm:t>
    </dgm:pt>
    <dgm:pt modelId="{E296E4BB-B2C8-40BB-BD54-D39F396E50CA}" type="sibTrans" cxnId="{6F29EE4B-FC89-42C2-9A66-28E7715B3CF6}">
      <dgm:prSet/>
      <dgm:spPr/>
      <dgm:t>
        <a:bodyPr/>
        <a:lstStyle/>
        <a:p>
          <a:endParaRPr lang="en-US"/>
        </a:p>
      </dgm:t>
    </dgm:pt>
    <dgm:pt modelId="{0454300A-8CD7-4A54-B98C-54CDD31EE63F}">
      <dgm:prSet/>
      <dgm:spPr/>
      <dgm:t>
        <a:bodyPr/>
        <a:lstStyle/>
        <a:p>
          <a:r>
            <a:rPr lang="tr-TR"/>
            <a:t>FoxPro aynı zamanda .NET yeteneklerine de sahiptir. Fakat .NET’e bağımlı değildir. Bu nedenle son yürütülebilir dosyanın .NET Framework yüklü olması gerekmez.</a:t>
          </a:r>
          <a:endParaRPr lang="en-US"/>
        </a:p>
      </dgm:t>
    </dgm:pt>
    <dgm:pt modelId="{181D30F2-4EC7-49BE-97B1-BE66347AC4E7}" type="parTrans" cxnId="{BF5506F0-255C-42AB-87DC-F46CEF939AE5}">
      <dgm:prSet/>
      <dgm:spPr/>
      <dgm:t>
        <a:bodyPr/>
        <a:lstStyle/>
        <a:p>
          <a:endParaRPr lang="en-US"/>
        </a:p>
      </dgm:t>
    </dgm:pt>
    <dgm:pt modelId="{82B73FDA-1C22-4EE2-A4B2-7F39BC2A9BB9}" type="sibTrans" cxnId="{BF5506F0-255C-42AB-87DC-F46CEF939AE5}">
      <dgm:prSet/>
      <dgm:spPr/>
      <dgm:t>
        <a:bodyPr/>
        <a:lstStyle/>
        <a:p>
          <a:endParaRPr lang="en-US"/>
        </a:p>
      </dgm:t>
    </dgm:pt>
    <dgm:pt modelId="{B54E7C4F-E03E-4574-BD99-3E0C474D12E6}" type="pres">
      <dgm:prSet presAssocID="{407A5383-E65E-46DB-BAC9-289E2E6272B2}" presName="outerComposite" presStyleCnt="0">
        <dgm:presLayoutVars>
          <dgm:chMax val="5"/>
          <dgm:dir/>
          <dgm:resizeHandles val="exact"/>
        </dgm:presLayoutVars>
      </dgm:prSet>
      <dgm:spPr/>
    </dgm:pt>
    <dgm:pt modelId="{81704E3A-AC05-44B8-B946-1694BD228C09}" type="pres">
      <dgm:prSet presAssocID="{407A5383-E65E-46DB-BAC9-289E2E6272B2}" presName="dummyMaxCanvas" presStyleCnt="0">
        <dgm:presLayoutVars/>
      </dgm:prSet>
      <dgm:spPr/>
    </dgm:pt>
    <dgm:pt modelId="{8D8B4105-5B14-484E-A536-FB09D48F5155}" type="pres">
      <dgm:prSet presAssocID="{407A5383-E65E-46DB-BAC9-289E2E6272B2}" presName="FourNodes_1" presStyleLbl="node1" presStyleIdx="0" presStyleCnt="4">
        <dgm:presLayoutVars>
          <dgm:bulletEnabled val="1"/>
        </dgm:presLayoutVars>
      </dgm:prSet>
      <dgm:spPr/>
    </dgm:pt>
    <dgm:pt modelId="{85F50918-EAB5-4F11-ADEB-56B191F7333E}" type="pres">
      <dgm:prSet presAssocID="{407A5383-E65E-46DB-BAC9-289E2E6272B2}" presName="FourNodes_2" presStyleLbl="node1" presStyleIdx="1" presStyleCnt="4">
        <dgm:presLayoutVars>
          <dgm:bulletEnabled val="1"/>
        </dgm:presLayoutVars>
      </dgm:prSet>
      <dgm:spPr/>
    </dgm:pt>
    <dgm:pt modelId="{213D308D-28E8-4A55-8B85-4F99B5296DEC}" type="pres">
      <dgm:prSet presAssocID="{407A5383-E65E-46DB-BAC9-289E2E6272B2}" presName="FourNodes_3" presStyleLbl="node1" presStyleIdx="2" presStyleCnt="4">
        <dgm:presLayoutVars>
          <dgm:bulletEnabled val="1"/>
        </dgm:presLayoutVars>
      </dgm:prSet>
      <dgm:spPr/>
    </dgm:pt>
    <dgm:pt modelId="{52C84953-6CAC-4D80-BD0C-5A040102D29D}" type="pres">
      <dgm:prSet presAssocID="{407A5383-E65E-46DB-BAC9-289E2E6272B2}" presName="FourNodes_4" presStyleLbl="node1" presStyleIdx="3" presStyleCnt="4">
        <dgm:presLayoutVars>
          <dgm:bulletEnabled val="1"/>
        </dgm:presLayoutVars>
      </dgm:prSet>
      <dgm:spPr/>
    </dgm:pt>
    <dgm:pt modelId="{7891762F-E79A-4124-82F6-1814A099F70F}" type="pres">
      <dgm:prSet presAssocID="{407A5383-E65E-46DB-BAC9-289E2E6272B2}" presName="FourConn_1-2" presStyleLbl="fgAccFollowNode1" presStyleIdx="0" presStyleCnt="3">
        <dgm:presLayoutVars>
          <dgm:bulletEnabled val="1"/>
        </dgm:presLayoutVars>
      </dgm:prSet>
      <dgm:spPr/>
    </dgm:pt>
    <dgm:pt modelId="{6ED96673-D9DB-4999-9731-2B42E297F514}" type="pres">
      <dgm:prSet presAssocID="{407A5383-E65E-46DB-BAC9-289E2E6272B2}" presName="FourConn_2-3" presStyleLbl="fgAccFollowNode1" presStyleIdx="1" presStyleCnt="3">
        <dgm:presLayoutVars>
          <dgm:bulletEnabled val="1"/>
        </dgm:presLayoutVars>
      </dgm:prSet>
      <dgm:spPr/>
    </dgm:pt>
    <dgm:pt modelId="{74EB22C8-3F8D-4328-9016-2891F5F3A167}" type="pres">
      <dgm:prSet presAssocID="{407A5383-E65E-46DB-BAC9-289E2E6272B2}" presName="FourConn_3-4" presStyleLbl="fgAccFollowNode1" presStyleIdx="2" presStyleCnt="3">
        <dgm:presLayoutVars>
          <dgm:bulletEnabled val="1"/>
        </dgm:presLayoutVars>
      </dgm:prSet>
      <dgm:spPr/>
    </dgm:pt>
    <dgm:pt modelId="{F5BF1A15-62FE-4C89-87C8-AC29B0E1BB5A}" type="pres">
      <dgm:prSet presAssocID="{407A5383-E65E-46DB-BAC9-289E2E6272B2}" presName="FourNodes_1_text" presStyleLbl="node1" presStyleIdx="3" presStyleCnt="4">
        <dgm:presLayoutVars>
          <dgm:bulletEnabled val="1"/>
        </dgm:presLayoutVars>
      </dgm:prSet>
      <dgm:spPr/>
    </dgm:pt>
    <dgm:pt modelId="{0427203F-056F-46DE-AC57-773682C2CA50}" type="pres">
      <dgm:prSet presAssocID="{407A5383-E65E-46DB-BAC9-289E2E6272B2}" presName="FourNodes_2_text" presStyleLbl="node1" presStyleIdx="3" presStyleCnt="4">
        <dgm:presLayoutVars>
          <dgm:bulletEnabled val="1"/>
        </dgm:presLayoutVars>
      </dgm:prSet>
      <dgm:spPr/>
    </dgm:pt>
    <dgm:pt modelId="{AC2290DD-D508-4294-B0C4-5FC9473AB896}" type="pres">
      <dgm:prSet presAssocID="{407A5383-E65E-46DB-BAC9-289E2E6272B2}" presName="FourNodes_3_text" presStyleLbl="node1" presStyleIdx="3" presStyleCnt="4">
        <dgm:presLayoutVars>
          <dgm:bulletEnabled val="1"/>
        </dgm:presLayoutVars>
      </dgm:prSet>
      <dgm:spPr/>
    </dgm:pt>
    <dgm:pt modelId="{E12CB0E6-29A6-429A-8FE1-C92C037385CC}" type="pres">
      <dgm:prSet presAssocID="{407A5383-E65E-46DB-BAC9-289E2E6272B2}" presName="FourNodes_4_text" presStyleLbl="node1" presStyleIdx="3" presStyleCnt="4">
        <dgm:presLayoutVars>
          <dgm:bulletEnabled val="1"/>
        </dgm:presLayoutVars>
      </dgm:prSet>
      <dgm:spPr/>
    </dgm:pt>
  </dgm:ptLst>
  <dgm:cxnLst>
    <dgm:cxn modelId="{BFA52110-C16C-48CB-8857-4085ED7C6712}" type="presOf" srcId="{3BCD39B4-3335-40F3-82B4-9FA2993DA848}" destId="{6ED96673-D9DB-4999-9731-2B42E297F514}" srcOrd="0" destOrd="0" presId="urn:microsoft.com/office/officeart/2005/8/layout/vProcess5"/>
    <dgm:cxn modelId="{C7F15627-3FCE-4142-AA2F-529B777463C4}" type="presOf" srcId="{6C1017CE-936A-4CB6-A56B-90E8C17E1F23}" destId="{213D308D-28E8-4A55-8B85-4F99B5296DEC}" srcOrd="0" destOrd="0" presId="urn:microsoft.com/office/officeart/2005/8/layout/vProcess5"/>
    <dgm:cxn modelId="{7B7E032D-7401-487E-8B96-1879E502A26F}" type="presOf" srcId="{A2580D1B-70D9-4F7E-BF7B-6610330C63AE}" destId="{7891762F-E79A-4124-82F6-1814A099F70F}" srcOrd="0" destOrd="0" presId="urn:microsoft.com/office/officeart/2005/8/layout/vProcess5"/>
    <dgm:cxn modelId="{5B55DD3B-CD4C-4037-AC5F-CE7681CC1241}" type="presOf" srcId="{E296E4BB-B2C8-40BB-BD54-D39F396E50CA}" destId="{74EB22C8-3F8D-4328-9016-2891F5F3A167}" srcOrd="0" destOrd="0" presId="urn:microsoft.com/office/officeart/2005/8/layout/vProcess5"/>
    <dgm:cxn modelId="{B9231060-AC54-4BAC-A15C-A5BD4A849BBD}" srcId="{407A5383-E65E-46DB-BAC9-289E2E6272B2}" destId="{BF34A01F-64E3-490F-A346-6481151F655A}" srcOrd="1" destOrd="0" parTransId="{70A3187F-5BB9-40EC-8D0A-FE3901592FA5}" sibTransId="{3BCD39B4-3335-40F3-82B4-9FA2993DA848}"/>
    <dgm:cxn modelId="{D3A8B465-755F-44F3-B7C5-347A9B1E61EA}" type="presOf" srcId="{E4C20431-D1BA-4EDE-866A-6A9A2129870E}" destId="{8D8B4105-5B14-484E-A536-FB09D48F5155}" srcOrd="0" destOrd="0" presId="urn:microsoft.com/office/officeart/2005/8/layout/vProcess5"/>
    <dgm:cxn modelId="{6F29EE4B-FC89-42C2-9A66-28E7715B3CF6}" srcId="{407A5383-E65E-46DB-BAC9-289E2E6272B2}" destId="{6C1017CE-936A-4CB6-A56B-90E8C17E1F23}" srcOrd="2" destOrd="0" parTransId="{55B2C93D-802E-4640-8723-CFBFA6E03C4A}" sibTransId="{E296E4BB-B2C8-40BB-BD54-D39F396E50CA}"/>
    <dgm:cxn modelId="{960EC06C-14E5-41D4-BE2A-751717681341}" type="presOf" srcId="{BF34A01F-64E3-490F-A346-6481151F655A}" destId="{85F50918-EAB5-4F11-ADEB-56B191F7333E}" srcOrd="0" destOrd="0" presId="urn:microsoft.com/office/officeart/2005/8/layout/vProcess5"/>
    <dgm:cxn modelId="{FC933F6F-D85D-4EBF-855B-9E6FE8B20F5B}" type="presOf" srcId="{0454300A-8CD7-4A54-B98C-54CDD31EE63F}" destId="{52C84953-6CAC-4D80-BD0C-5A040102D29D}" srcOrd="0" destOrd="0" presId="urn:microsoft.com/office/officeart/2005/8/layout/vProcess5"/>
    <dgm:cxn modelId="{DE254253-AEB4-4C00-BD66-90884A975993}" type="presOf" srcId="{407A5383-E65E-46DB-BAC9-289E2E6272B2}" destId="{B54E7C4F-E03E-4574-BD99-3E0C474D12E6}" srcOrd="0" destOrd="0" presId="urn:microsoft.com/office/officeart/2005/8/layout/vProcess5"/>
    <dgm:cxn modelId="{D9E3837A-FBBF-4922-A45B-D3040D69E383}" type="presOf" srcId="{BF34A01F-64E3-490F-A346-6481151F655A}" destId="{0427203F-056F-46DE-AC57-773682C2CA50}" srcOrd="1" destOrd="0" presId="urn:microsoft.com/office/officeart/2005/8/layout/vProcess5"/>
    <dgm:cxn modelId="{FBCE788B-9469-46E9-B5C0-6721D0F73E75}" type="presOf" srcId="{E4C20431-D1BA-4EDE-866A-6A9A2129870E}" destId="{F5BF1A15-62FE-4C89-87C8-AC29B0E1BB5A}" srcOrd="1" destOrd="0" presId="urn:microsoft.com/office/officeart/2005/8/layout/vProcess5"/>
    <dgm:cxn modelId="{0926CA99-13A9-43E1-BFE8-6B38FA43E2F7}" srcId="{407A5383-E65E-46DB-BAC9-289E2E6272B2}" destId="{E4C20431-D1BA-4EDE-866A-6A9A2129870E}" srcOrd="0" destOrd="0" parTransId="{B39FF27D-B252-465A-B16D-65BCA2F230A1}" sibTransId="{A2580D1B-70D9-4F7E-BF7B-6610330C63AE}"/>
    <dgm:cxn modelId="{8718FB9E-2BEC-4E18-AEA3-7F6670F1306A}" type="presOf" srcId="{0454300A-8CD7-4A54-B98C-54CDD31EE63F}" destId="{E12CB0E6-29A6-429A-8FE1-C92C037385CC}" srcOrd="1" destOrd="0" presId="urn:microsoft.com/office/officeart/2005/8/layout/vProcess5"/>
    <dgm:cxn modelId="{C25413D9-481A-43CF-A2E1-692D2EC9DE6D}" type="presOf" srcId="{6C1017CE-936A-4CB6-A56B-90E8C17E1F23}" destId="{AC2290DD-D508-4294-B0C4-5FC9473AB896}" srcOrd="1" destOrd="0" presId="urn:microsoft.com/office/officeart/2005/8/layout/vProcess5"/>
    <dgm:cxn modelId="{BF5506F0-255C-42AB-87DC-F46CEF939AE5}" srcId="{407A5383-E65E-46DB-BAC9-289E2E6272B2}" destId="{0454300A-8CD7-4A54-B98C-54CDD31EE63F}" srcOrd="3" destOrd="0" parTransId="{181D30F2-4EC7-49BE-97B1-BE66347AC4E7}" sibTransId="{82B73FDA-1C22-4EE2-A4B2-7F39BC2A9BB9}"/>
    <dgm:cxn modelId="{F55BE6AF-C71A-478F-9E15-29059EFC0336}" type="presParOf" srcId="{B54E7C4F-E03E-4574-BD99-3E0C474D12E6}" destId="{81704E3A-AC05-44B8-B946-1694BD228C09}" srcOrd="0" destOrd="0" presId="urn:microsoft.com/office/officeart/2005/8/layout/vProcess5"/>
    <dgm:cxn modelId="{A94E603F-DD70-4BDA-9E30-8D91C40A4D3D}" type="presParOf" srcId="{B54E7C4F-E03E-4574-BD99-3E0C474D12E6}" destId="{8D8B4105-5B14-484E-A536-FB09D48F5155}" srcOrd="1" destOrd="0" presId="urn:microsoft.com/office/officeart/2005/8/layout/vProcess5"/>
    <dgm:cxn modelId="{BD530B55-B7F0-450D-93D0-D6F33C4CB632}" type="presParOf" srcId="{B54E7C4F-E03E-4574-BD99-3E0C474D12E6}" destId="{85F50918-EAB5-4F11-ADEB-56B191F7333E}" srcOrd="2" destOrd="0" presId="urn:microsoft.com/office/officeart/2005/8/layout/vProcess5"/>
    <dgm:cxn modelId="{AFA149D8-5E07-4B4E-BE39-06543BFB0DFC}" type="presParOf" srcId="{B54E7C4F-E03E-4574-BD99-3E0C474D12E6}" destId="{213D308D-28E8-4A55-8B85-4F99B5296DEC}" srcOrd="3" destOrd="0" presId="urn:microsoft.com/office/officeart/2005/8/layout/vProcess5"/>
    <dgm:cxn modelId="{9D09306D-733F-4A77-9DA9-951E3DF38179}" type="presParOf" srcId="{B54E7C4F-E03E-4574-BD99-3E0C474D12E6}" destId="{52C84953-6CAC-4D80-BD0C-5A040102D29D}" srcOrd="4" destOrd="0" presId="urn:microsoft.com/office/officeart/2005/8/layout/vProcess5"/>
    <dgm:cxn modelId="{4B0B4F78-2A61-4208-A617-5E389DA384D2}" type="presParOf" srcId="{B54E7C4F-E03E-4574-BD99-3E0C474D12E6}" destId="{7891762F-E79A-4124-82F6-1814A099F70F}" srcOrd="5" destOrd="0" presId="urn:microsoft.com/office/officeart/2005/8/layout/vProcess5"/>
    <dgm:cxn modelId="{4637E87E-166F-43D9-A014-6E3EDC457CC2}" type="presParOf" srcId="{B54E7C4F-E03E-4574-BD99-3E0C474D12E6}" destId="{6ED96673-D9DB-4999-9731-2B42E297F514}" srcOrd="6" destOrd="0" presId="urn:microsoft.com/office/officeart/2005/8/layout/vProcess5"/>
    <dgm:cxn modelId="{F26E3E40-F123-48B6-96E9-813320568242}" type="presParOf" srcId="{B54E7C4F-E03E-4574-BD99-3E0C474D12E6}" destId="{74EB22C8-3F8D-4328-9016-2891F5F3A167}" srcOrd="7" destOrd="0" presId="urn:microsoft.com/office/officeart/2005/8/layout/vProcess5"/>
    <dgm:cxn modelId="{17DD3F3E-5237-4D1E-9421-F17095410219}" type="presParOf" srcId="{B54E7C4F-E03E-4574-BD99-3E0C474D12E6}" destId="{F5BF1A15-62FE-4C89-87C8-AC29B0E1BB5A}" srcOrd="8" destOrd="0" presId="urn:microsoft.com/office/officeart/2005/8/layout/vProcess5"/>
    <dgm:cxn modelId="{69CBA36E-C1B8-4640-864F-30F454DFB565}" type="presParOf" srcId="{B54E7C4F-E03E-4574-BD99-3E0C474D12E6}" destId="{0427203F-056F-46DE-AC57-773682C2CA50}" srcOrd="9" destOrd="0" presId="urn:microsoft.com/office/officeart/2005/8/layout/vProcess5"/>
    <dgm:cxn modelId="{32839739-5AB5-48ED-8A85-2EDBB96E3A83}" type="presParOf" srcId="{B54E7C4F-E03E-4574-BD99-3E0C474D12E6}" destId="{AC2290DD-D508-4294-B0C4-5FC9473AB896}" srcOrd="10" destOrd="0" presId="urn:microsoft.com/office/officeart/2005/8/layout/vProcess5"/>
    <dgm:cxn modelId="{28797FDD-BBC0-480D-8813-8558CF7271F1}" type="presParOf" srcId="{B54E7C4F-E03E-4574-BD99-3E0C474D12E6}" destId="{E12CB0E6-29A6-429A-8FE1-C92C037385C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C15AD-AE6D-426C-84BD-6D74BD9BCD95}">
      <dsp:nvSpPr>
        <dsp:cNvPr id="0" name=""/>
        <dsp:cNvSpPr/>
      </dsp:nvSpPr>
      <dsp:spPr>
        <a:xfrm>
          <a:off x="344932" y="759090"/>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7A175-675B-4BDA-87BE-772A814B6727}">
      <dsp:nvSpPr>
        <dsp:cNvPr id="0" name=""/>
        <dsp:cNvSpPr/>
      </dsp:nvSpPr>
      <dsp:spPr>
        <a:xfrm>
          <a:off x="515480" y="929638"/>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66EE20-9B64-4A1D-9089-3A2738626D13}">
      <dsp:nvSpPr>
        <dsp:cNvPr id="0" name=""/>
        <dsp:cNvSpPr/>
      </dsp:nvSpPr>
      <dsp:spPr>
        <a:xfrm>
          <a:off x="1331094"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kern="1200" dirty="0"/>
            <a:t>RAD, çok kısa bir zaman dilimi içinde, uygulamalar geliştirme konusuna odaklanmış bir yazılım geliştirme metodolojisidir.</a:t>
          </a:r>
          <a:endParaRPr lang="en-US" sz="1200" kern="1200" dirty="0"/>
        </a:p>
      </dsp:txBody>
      <dsp:txXfrm>
        <a:off x="1331094" y="759090"/>
        <a:ext cx="1914313" cy="812133"/>
      </dsp:txXfrm>
    </dsp:sp>
    <dsp:sp modelId="{1D7E7C81-4B1C-4D15-B2CA-3C663DC94D50}">
      <dsp:nvSpPr>
        <dsp:cNvPr id="0" name=""/>
        <dsp:cNvSpPr/>
      </dsp:nvSpPr>
      <dsp:spPr>
        <a:xfrm>
          <a:off x="3578962" y="759090"/>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AC93C-352B-4A60-BC75-33481A0A53EC}">
      <dsp:nvSpPr>
        <dsp:cNvPr id="0" name=""/>
        <dsp:cNvSpPr/>
      </dsp:nvSpPr>
      <dsp:spPr>
        <a:xfrm>
          <a:off x="3749510" y="929638"/>
          <a:ext cx="471037" cy="4710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D272AA-069C-405A-A093-B509F6AC8A30}">
      <dsp:nvSpPr>
        <dsp:cNvPr id="0" name=""/>
        <dsp:cNvSpPr/>
      </dsp:nvSpPr>
      <dsp:spPr>
        <a:xfrm>
          <a:off x="456512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kern="1200"/>
            <a:t>Yüksek seviyede düşünüldüğünde, RAD; prototipleri, case tool larını kullanarak ihtiyaçlara göre sistemin tasarlandığı, iteratif bir yazılım geliştirme tekniğidir.</a:t>
          </a:r>
          <a:endParaRPr lang="en-US" sz="1200" kern="1200"/>
        </a:p>
      </dsp:txBody>
      <dsp:txXfrm>
        <a:off x="4565123" y="759090"/>
        <a:ext cx="1914313" cy="812133"/>
      </dsp:txXfrm>
    </dsp:sp>
    <dsp:sp modelId="{A12C7B64-20BD-4165-82CB-B0AA728CF72B}">
      <dsp:nvSpPr>
        <dsp:cNvPr id="0" name=""/>
        <dsp:cNvSpPr/>
      </dsp:nvSpPr>
      <dsp:spPr>
        <a:xfrm>
          <a:off x="6812992" y="759090"/>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6B705D-2116-47D2-B559-99998E251AC5}">
      <dsp:nvSpPr>
        <dsp:cNvPr id="0" name=""/>
        <dsp:cNvSpPr/>
      </dsp:nvSpPr>
      <dsp:spPr>
        <a:xfrm>
          <a:off x="6983540" y="929638"/>
          <a:ext cx="471037" cy="4710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FC70AF-380B-427D-B412-C42C4091F73E}">
      <dsp:nvSpPr>
        <dsp:cNvPr id="0" name=""/>
        <dsp:cNvSpPr/>
      </dsp:nvSpPr>
      <dsp:spPr>
        <a:xfrm>
          <a:off x="779915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kern="1200" dirty="0"/>
            <a:t>RAD deyimi, son zamanlarda, 60 ile 90 gün içerisinde tasarlanıp geliştirilebilen uygulamalar için kullanılan ticari bir terim haline gelmiştir.</a:t>
          </a:r>
          <a:endParaRPr lang="en-US" sz="1200" kern="1200" dirty="0"/>
        </a:p>
      </dsp:txBody>
      <dsp:txXfrm>
        <a:off x="7799153" y="759090"/>
        <a:ext cx="1914313" cy="812133"/>
      </dsp:txXfrm>
    </dsp:sp>
    <dsp:sp modelId="{9CB3577E-4EEF-4D2D-BC9B-282771F5CBF9}">
      <dsp:nvSpPr>
        <dsp:cNvPr id="0" name=""/>
        <dsp:cNvSpPr/>
      </dsp:nvSpPr>
      <dsp:spPr>
        <a:xfrm>
          <a:off x="344932" y="2214856"/>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ABD41-6B30-434D-8AEB-1B4ECD0B041C}">
      <dsp:nvSpPr>
        <dsp:cNvPr id="0" name=""/>
        <dsp:cNvSpPr/>
      </dsp:nvSpPr>
      <dsp:spPr>
        <a:xfrm>
          <a:off x="515480" y="2385404"/>
          <a:ext cx="471037" cy="47103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FC0E56-D095-4157-B2EB-D75567E30B59}">
      <dsp:nvSpPr>
        <dsp:cNvPr id="0" name=""/>
        <dsp:cNvSpPr/>
      </dsp:nvSpPr>
      <dsp:spPr>
        <a:xfrm>
          <a:off x="1331094"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kern="1200" dirty="0"/>
            <a:t>Fakat gerçekte bu deyim, uygulama </a:t>
          </a:r>
          <a:r>
            <a:rPr lang="tr-TR" sz="1200" kern="1200" dirty="0" err="1"/>
            <a:t>prototiplemeyi</a:t>
          </a:r>
          <a:r>
            <a:rPr lang="tr-TR" sz="1200" kern="1200" dirty="0"/>
            <a:t> ve aşamalı uygulama geliştirmeyi kapsayan bir yazılım geliştirme sürecini ifade eder.</a:t>
          </a:r>
          <a:endParaRPr lang="en-US" sz="1200" kern="1200" dirty="0"/>
        </a:p>
      </dsp:txBody>
      <dsp:txXfrm>
        <a:off x="1331094" y="2214856"/>
        <a:ext cx="1914313" cy="812133"/>
      </dsp:txXfrm>
    </dsp:sp>
    <dsp:sp modelId="{A19C80F9-F861-4A0C-9FFC-708355955025}">
      <dsp:nvSpPr>
        <dsp:cNvPr id="0" name=""/>
        <dsp:cNvSpPr/>
      </dsp:nvSpPr>
      <dsp:spPr>
        <a:xfrm>
          <a:off x="3578962" y="2214856"/>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AB203-F702-4BAD-B1AC-DF37C4068931}">
      <dsp:nvSpPr>
        <dsp:cNvPr id="0" name=""/>
        <dsp:cNvSpPr/>
      </dsp:nvSpPr>
      <dsp:spPr>
        <a:xfrm>
          <a:off x="3749510" y="2385404"/>
          <a:ext cx="471037" cy="47103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129C5-61CB-481D-A845-C101E5313B71}">
      <dsp:nvSpPr>
        <dsp:cNvPr id="0" name=""/>
        <dsp:cNvSpPr/>
      </dsp:nvSpPr>
      <dsp:spPr>
        <a:xfrm>
          <a:off x="456512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0" i="0" kern="1200" dirty="0"/>
            <a:t>RAD yaklaşık 20 yıldır var olan bir kavram olmasına rağmen şu an ilk ortaya atıldığı kadar geçerli bir kavramdır.</a:t>
          </a:r>
          <a:endParaRPr lang="en-US" sz="1200" kern="1200" dirty="0"/>
        </a:p>
      </dsp:txBody>
      <dsp:txXfrm>
        <a:off x="4565123" y="2214856"/>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C8925-5BAB-418E-8604-D104DBCE8EB1}">
      <dsp:nvSpPr>
        <dsp:cNvPr id="0" name=""/>
        <dsp:cNvSpPr/>
      </dsp:nvSpPr>
      <dsp:spPr>
        <a:xfrm>
          <a:off x="0" y="309905"/>
          <a:ext cx="6797675" cy="2324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74904" rIns="527575" bIns="128016" numCol="1" spcCol="1270" anchor="t" anchorCtr="0">
          <a:noAutofit/>
        </a:bodyPr>
        <a:lstStyle/>
        <a:p>
          <a:pPr marL="171450" lvl="1" indent="-171450" algn="l" defTabSz="800100">
            <a:lnSpc>
              <a:spcPct val="90000"/>
            </a:lnSpc>
            <a:spcBef>
              <a:spcPct val="0"/>
            </a:spcBef>
            <a:spcAft>
              <a:spcPct val="15000"/>
            </a:spcAft>
            <a:buChar char="•"/>
          </a:pPr>
          <a:r>
            <a:rPr lang="tr-TR" sz="1800" kern="1200">
              <a:latin typeface="+mj-lt"/>
            </a:rPr>
            <a:t>İsminde de belirtildiği gibi RAD ın temel avantajı, uygulama geliştirme hızını arttırarak proje teslim süresini kısaltmasıdır.</a:t>
          </a:r>
          <a:endParaRPr lang="en-US" sz="1800" kern="1200">
            <a:latin typeface="+mj-lt"/>
          </a:endParaRPr>
        </a:p>
        <a:p>
          <a:pPr marL="171450" lvl="1" indent="-171450" algn="l" defTabSz="800100">
            <a:lnSpc>
              <a:spcPct val="90000"/>
            </a:lnSpc>
            <a:spcBef>
              <a:spcPct val="0"/>
            </a:spcBef>
            <a:spcAft>
              <a:spcPct val="15000"/>
            </a:spcAft>
            <a:buChar char="•"/>
          </a:pPr>
          <a:r>
            <a:rPr lang="tr-TR" sz="1800" kern="1200" dirty="0">
              <a:latin typeface="+mj-lt"/>
            </a:rPr>
            <a:t>Hafif bir sürüm olacak olan ilk versiyon hızlı bir şekilde tasarlanıp geliştirilirken, vakit kısıtlamaları göz önüne alındığında kısa vadede yazılıma eklenemeyecek olan gelişmiş özellikler ile ilgili olarak ileriki versiyonlarda planlamalar yapılır.</a:t>
          </a:r>
          <a:endParaRPr lang="en-US" sz="1800" kern="1200" dirty="0">
            <a:latin typeface="+mj-lt"/>
          </a:endParaRPr>
        </a:p>
      </dsp:txBody>
      <dsp:txXfrm>
        <a:off x="0" y="309905"/>
        <a:ext cx="6797675" cy="2324700"/>
      </dsp:txXfrm>
    </dsp:sp>
    <dsp:sp modelId="{B9D38BC5-19B9-4404-A6E5-E5EEA3BA88EB}">
      <dsp:nvSpPr>
        <dsp:cNvPr id="0" name=""/>
        <dsp:cNvSpPr/>
      </dsp:nvSpPr>
      <dsp:spPr>
        <a:xfrm>
          <a:off x="339883" y="44225"/>
          <a:ext cx="4758372"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00100">
            <a:lnSpc>
              <a:spcPct val="90000"/>
            </a:lnSpc>
            <a:spcBef>
              <a:spcPct val="0"/>
            </a:spcBef>
            <a:spcAft>
              <a:spcPct val="35000"/>
            </a:spcAft>
            <a:buNone/>
          </a:pPr>
          <a:r>
            <a:rPr lang="tr-TR" sz="1800" b="1" kern="1200" dirty="0">
              <a:latin typeface="+mj-lt"/>
            </a:rPr>
            <a:t>Artan Hız:</a:t>
          </a:r>
          <a:endParaRPr lang="en-US" sz="1800" kern="1200" dirty="0">
            <a:latin typeface="+mj-lt"/>
          </a:endParaRPr>
        </a:p>
      </dsp:txBody>
      <dsp:txXfrm>
        <a:off x="365822" y="70164"/>
        <a:ext cx="4706494" cy="479482"/>
      </dsp:txXfrm>
    </dsp:sp>
    <dsp:sp modelId="{0DE070BF-A671-4D2E-8967-A85B278B69BE}">
      <dsp:nvSpPr>
        <dsp:cNvPr id="0" name=""/>
        <dsp:cNvSpPr/>
      </dsp:nvSpPr>
      <dsp:spPr>
        <a:xfrm>
          <a:off x="0" y="2997486"/>
          <a:ext cx="6797675" cy="2608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74904" rIns="527575" bIns="128016" numCol="1" spcCol="1270" anchor="t" anchorCtr="0">
          <a:noAutofit/>
        </a:bodyPr>
        <a:lstStyle/>
        <a:p>
          <a:pPr marL="171450" lvl="1" indent="-171450" algn="l" defTabSz="800100">
            <a:lnSpc>
              <a:spcPct val="90000"/>
            </a:lnSpc>
            <a:spcBef>
              <a:spcPct val="0"/>
            </a:spcBef>
            <a:spcAft>
              <a:spcPct val="15000"/>
            </a:spcAft>
            <a:buChar char="•"/>
          </a:pPr>
          <a:r>
            <a:rPr lang="tr-TR" sz="1800" kern="1200" dirty="0">
              <a:latin typeface="+mj-lt"/>
            </a:rPr>
            <a:t>Artan kalite RAD metodolojisinin temel hedeflerindendir. RAD dan önce kalite ölçüsü, belki de daha çok sezgisel olarak, bir uygulama tamamlandığında özelleştirmelere ne kadar uyduğu ve ne kadar az aksayan tarafı bulunduğu ile ilgili bir derecelendirme idi.</a:t>
          </a:r>
          <a:endParaRPr lang="en-US" sz="1800" kern="1200" dirty="0">
            <a:latin typeface="+mj-lt"/>
          </a:endParaRPr>
        </a:p>
        <a:p>
          <a:pPr marL="171450" lvl="1" indent="-171450" algn="l" defTabSz="800100">
            <a:lnSpc>
              <a:spcPct val="90000"/>
            </a:lnSpc>
            <a:spcBef>
              <a:spcPct val="0"/>
            </a:spcBef>
            <a:spcAft>
              <a:spcPct val="15000"/>
            </a:spcAft>
            <a:buChar char="•"/>
          </a:pPr>
          <a:r>
            <a:rPr lang="tr-TR" sz="1800" kern="1200" dirty="0">
              <a:latin typeface="+mj-lt"/>
            </a:rPr>
            <a:t>RAD a göre ise kalite, tamamlanan çalışma kullanıcı ihtiyaçlarını ile ne ölçüde karşıladığına ve bakım onarım maliyetlerinin ne kadar düşük olduğuna bağlıdır.</a:t>
          </a:r>
          <a:endParaRPr lang="en-US" sz="1800" kern="1200" dirty="0">
            <a:latin typeface="+mj-lt"/>
          </a:endParaRPr>
        </a:p>
      </dsp:txBody>
      <dsp:txXfrm>
        <a:off x="0" y="2997486"/>
        <a:ext cx="6797675" cy="2608200"/>
      </dsp:txXfrm>
    </dsp:sp>
    <dsp:sp modelId="{31FFCBD3-9CB9-4027-AF16-FAF7B58F5A21}">
      <dsp:nvSpPr>
        <dsp:cNvPr id="0" name=""/>
        <dsp:cNvSpPr/>
      </dsp:nvSpPr>
      <dsp:spPr>
        <a:xfrm>
          <a:off x="339883" y="2731806"/>
          <a:ext cx="4758372"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00100">
            <a:lnSpc>
              <a:spcPct val="90000"/>
            </a:lnSpc>
            <a:spcBef>
              <a:spcPct val="0"/>
            </a:spcBef>
            <a:spcAft>
              <a:spcPct val="35000"/>
            </a:spcAft>
            <a:buNone/>
          </a:pPr>
          <a:r>
            <a:rPr lang="tr-TR" sz="1800" b="1" kern="1200">
              <a:latin typeface="+mj-lt"/>
            </a:rPr>
            <a:t>Artan Kalite:</a:t>
          </a:r>
          <a:endParaRPr lang="en-US" sz="1800" kern="1200">
            <a:latin typeface="+mj-lt"/>
          </a:endParaRPr>
        </a:p>
      </dsp:txBody>
      <dsp:txXfrm>
        <a:off x="365822" y="2757745"/>
        <a:ext cx="4706494"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4031D-F33D-4A63-B600-F9DBF5ABEE2C}">
      <dsp:nvSpPr>
        <dsp:cNvPr id="0" name=""/>
        <dsp:cNvSpPr/>
      </dsp:nvSpPr>
      <dsp:spPr>
        <a:xfrm>
          <a:off x="0" y="337288"/>
          <a:ext cx="6797675" cy="2992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95732" rIns="527575" bIns="135128" numCol="1" spcCol="1270" anchor="t" anchorCtr="0">
          <a:noAutofit/>
        </a:bodyPr>
        <a:lstStyle/>
        <a:p>
          <a:pPr marL="171450" lvl="1" indent="-171450" algn="l" defTabSz="844550">
            <a:lnSpc>
              <a:spcPct val="90000"/>
            </a:lnSpc>
            <a:spcBef>
              <a:spcPct val="0"/>
            </a:spcBef>
            <a:spcAft>
              <a:spcPct val="15000"/>
            </a:spcAft>
            <a:buChar char="•"/>
          </a:pPr>
          <a:r>
            <a:rPr lang="tr-TR" sz="1900" b="0" i="0" kern="1200">
              <a:latin typeface="+mj-lt"/>
            </a:rPr>
            <a:t>Zaman kısıtlamaları sebebi ile sisteme konulacak olan özelliklerden bazıları sonraki versiyonlara bırakılabileceğinden dolayı RAD sistemin ilk versiyonlarında klasik yöntemlere göre daha az opsiyonlara sahip çözümler üretebilir.</a:t>
          </a:r>
          <a:endParaRPr lang="en-US" sz="1900" kern="1200" dirty="0">
            <a:latin typeface="+mj-lt"/>
          </a:endParaRPr>
        </a:p>
        <a:p>
          <a:pPr marL="171450" lvl="1" indent="-171450" algn="l" defTabSz="844550">
            <a:lnSpc>
              <a:spcPct val="90000"/>
            </a:lnSpc>
            <a:spcBef>
              <a:spcPct val="0"/>
            </a:spcBef>
            <a:spcAft>
              <a:spcPct val="15000"/>
            </a:spcAft>
            <a:buChar char="•"/>
          </a:pPr>
          <a:r>
            <a:rPr lang="tr-TR" sz="1900" b="0" i="0" kern="1200" dirty="0">
              <a:latin typeface="+mj-lt"/>
            </a:rPr>
            <a:t>Bu durum, mümkün olduğu kadar hızlı bir şekilde müşteri ile açık diyaloglar kurularak, teslim edilecek </a:t>
          </a:r>
          <a:r>
            <a:rPr lang="tr-TR" sz="1900" b="0" i="0" kern="1200" dirty="0" err="1">
              <a:latin typeface="+mj-lt"/>
            </a:rPr>
            <a:t>system</a:t>
          </a:r>
          <a:r>
            <a:rPr lang="tr-TR" sz="1900" b="0" i="0" kern="1200" dirty="0">
              <a:latin typeface="+mj-lt"/>
            </a:rPr>
            <a:t> ve zamanlaması konusunda bilgi alışverişi yapılarak yönetilmelidir.</a:t>
          </a:r>
          <a:endParaRPr lang="en-US" sz="1900" kern="1200" dirty="0">
            <a:latin typeface="+mj-lt"/>
          </a:endParaRPr>
        </a:p>
      </dsp:txBody>
      <dsp:txXfrm>
        <a:off x="0" y="337288"/>
        <a:ext cx="6797675" cy="2992500"/>
      </dsp:txXfrm>
    </dsp:sp>
    <dsp:sp modelId="{2E2AC67C-FF7B-4885-B5BF-608CEDBA685F}">
      <dsp:nvSpPr>
        <dsp:cNvPr id="0" name=""/>
        <dsp:cNvSpPr/>
      </dsp:nvSpPr>
      <dsp:spPr>
        <a:xfrm>
          <a:off x="339883" y="54328"/>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defRPr b="1"/>
          </a:pPr>
          <a:r>
            <a:rPr lang="en-US" sz="1900" b="1" i="0" kern="1200" dirty="0" err="1">
              <a:latin typeface="+mj-lt"/>
            </a:rPr>
            <a:t>Azaltılan</a:t>
          </a:r>
          <a:r>
            <a:rPr lang="en-US" sz="1900" b="1" i="0" kern="1200" dirty="0">
              <a:latin typeface="+mj-lt"/>
            </a:rPr>
            <a:t> </a:t>
          </a:r>
          <a:r>
            <a:rPr lang="en-US" sz="1900" b="1" i="0" kern="1200" dirty="0" err="1">
              <a:latin typeface="+mj-lt"/>
            </a:rPr>
            <a:t>Özellikler</a:t>
          </a:r>
          <a:endParaRPr lang="en-US" sz="1900" b="1" kern="1200" dirty="0">
            <a:latin typeface="+mj-lt"/>
          </a:endParaRPr>
        </a:p>
      </dsp:txBody>
      <dsp:txXfrm>
        <a:off x="367263" y="81708"/>
        <a:ext cx="4703612" cy="506120"/>
      </dsp:txXfrm>
    </dsp:sp>
    <dsp:sp modelId="{250FA0E8-BC30-4635-9485-2299DCDA1B20}">
      <dsp:nvSpPr>
        <dsp:cNvPr id="0" name=""/>
        <dsp:cNvSpPr/>
      </dsp:nvSpPr>
      <dsp:spPr>
        <a:xfrm>
          <a:off x="0" y="3710308"/>
          <a:ext cx="6797675" cy="18852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95732" rIns="527575" bIns="135128" numCol="1" spcCol="1270" anchor="t" anchorCtr="0">
          <a:noAutofit/>
        </a:bodyPr>
        <a:lstStyle/>
        <a:p>
          <a:pPr marL="171450" lvl="1" indent="-171450" algn="l" defTabSz="844550">
            <a:lnSpc>
              <a:spcPct val="90000"/>
            </a:lnSpc>
            <a:spcBef>
              <a:spcPct val="0"/>
            </a:spcBef>
            <a:spcAft>
              <a:spcPct val="15000"/>
            </a:spcAft>
            <a:buChar char="•"/>
          </a:pPr>
          <a:r>
            <a:rPr lang="tr-TR" sz="1900" b="0" i="0" kern="1200" dirty="0">
              <a:latin typeface="+mj-lt"/>
            </a:rPr>
            <a:t>RAD öncelikle, süreçler tamamlandığında sistemin tümünü kapsayacak olan, çekirdek bir prototip geliştirmeye odaklandığı için, teslim edilen çözüm ölçeklenebilirlik açısından başlangıçta tüm sistem olarak tasarlanan çözüme göre eksik kalabilmektedir.</a:t>
          </a:r>
          <a:endParaRPr lang="en-US" sz="1900" kern="1200" dirty="0">
            <a:latin typeface="+mj-lt"/>
          </a:endParaRPr>
        </a:p>
      </dsp:txBody>
      <dsp:txXfrm>
        <a:off x="0" y="3710308"/>
        <a:ext cx="6797675" cy="1885275"/>
      </dsp:txXfrm>
    </dsp:sp>
    <dsp:sp modelId="{6FA50CDD-20FE-4B72-AA1A-AC1F8D78EC31}">
      <dsp:nvSpPr>
        <dsp:cNvPr id="0" name=""/>
        <dsp:cNvSpPr/>
      </dsp:nvSpPr>
      <dsp:spPr>
        <a:xfrm>
          <a:off x="339883" y="3429868"/>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b="1" i="0" kern="1200" dirty="0" err="1">
              <a:latin typeface="+mj-lt"/>
            </a:rPr>
            <a:t>Azalan</a:t>
          </a:r>
          <a:r>
            <a:rPr lang="en-US" sz="1900" b="1" i="0" kern="1200" dirty="0">
              <a:latin typeface="+mj-lt"/>
            </a:rPr>
            <a:t> </a:t>
          </a:r>
          <a:r>
            <a:rPr lang="en-US" sz="1900" b="1" i="0" kern="1200" dirty="0" err="1">
              <a:latin typeface="+mj-lt"/>
            </a:rPr>
            <a:t>Ölçeklenebilirlik</a:t>
          </a:r>
          <a:endParaRPr lang="en-US" sz="1900" b="1" kern="1200" dirty="0">
            <a:latin typeface="+mj-lt"/>
          </a:endParaRPr>
        </a:p>
      </dsp:txBody>
      <dsp:txXfrm>
        <a:off x="367263" y="3457248"/>
        <a:ext cx="4703612"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E2E94-CA92-4F23-A64A-526E5D4D4AAE}">
      <dsp:nvSpPr>
        <dsp:cNvPr id="0" name=""/>
        <dsp:cNvSpPr/>
      </dsp:nvSpPr>
      <dsp:spPr>
        <a:xfrm>
          <a:off x="8311" y="14604"/>
          <a:ext cx="616600" cy="616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F11D87-AE94-4BF8-82C5-BCBFBF87A806}">
      <dsp:nvSpPr>
        <dsp:cNvPr id="0" name=""/>
        <dsp:cNvSpPr/>
      </dsp:nvSpPr>
      <dsp:spPr>
        <a:xfrm>
          <a:off x="8311" y="792750"/>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Prototipleme</a:t>
          </a:r>
          <a:endParaRPr lang="en-US" sz="1700" kern="1200"/>
        </a:p>
      </dsp:txBody>
      <dsp:txXfrm>
        <a:off x="8311" y="792750"/>
        <a:ext cx="1761715" cy="264257"/>
      </dsp:txXfrm>
    </dsp:sp>
    <dsp:sp modelId="{8A548D94-A33E-4F0D-86C9-4576FF96ACAC}">
      <dsp:nvSpPr>
        <dsp:cNvPr id="0" name=""/>
        <dsp:cNvSpPr/>
      </dsp:nvSpPr>
      <dsp:spPr>
        <a:xfrm>
          <a:off x="8311" y="1132145"/>
          <a:ext cx="1761715" cy="263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RAD ın temelde, kullanıcı gereksinimlerinin ortaya çıkaran ve tüm sistemin geliştirimesi için temel hareket noktası olacak olan ilk system prototipini geliştirmeye dayanır. Amaç, özellikler açısından hafif fakat çok kısa sürede mümkünse günler mertebesinde bitirilebilecek bir versiyon hazırlamaktır.</a:t>
          </a:r>
        </a:p>
      </dsp:txBody>
      <dsp:txXfrm>
        <a:off x="8311" y="1132145"/>
        <a:ext cx="1761715" cy="2639330"/>
      </dsp:txXfrm>
    </dsp:sp>
    <dsp:sp modelId="{A05020CD-833B-41A9-A527-61BC0E5337B0}">
      <dsp:nvSpPr>
        <dsp:cNvPr id="0" name=""/>
        <dsp:cNvSpPr/>
      </dsp:nvSpPr>
      <dsp:spPr>
        <a:xfrm>
          <a:off x="2078326" y="14604"/>
          <a:ext cx="616600" cy="616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EE612F-BCE7-46E2-9098-F18EF5DCE7B5}">
      <dsp:nvSpPr>
        <dsp:cNvPr id="0" name=""/>
        <dsp:cNvSpPr/>
      </dsp:nvSpPr>
      <dsp:spPr>
        <a:xfrm>
          <a:off x="2078326" y="792750"/>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tr-TR" sz="1700" b="1" kern="1200"/>
            <a:t>Iteratif Geliştirme</a:t>
          </a:r>
          <a:endParaRPr lang="en-US" sz="1700" kern="1200"/>
        </a:p>
      </dsp:txBody>
      <dsp:txXfrm>
        <a:off x="2078326" y="792750"/>
        <a:ext cx="1761715" cy="264257"/>
      </dsp:txXfrm>
    </dsp:sp>
    <dsp:sp modelId="{453EE09F-FB88-4ED4-AB50-001D37F6761F}">
      <dsp:nvSpPr>
        <dsp:cNvPr id="0" name=""/>
        <dsp:cNvSpPr/>
      </dsp:nvSpPr>
      <dsp:spPr>
        <a:xfrm>
          <a:off x="2078326" y="1132145"/>
          <a:ext cx="1761715" cy="263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tr-TR" sz="1300" kern="1200"/>
            <a:t>Iteratif geliştirme, küçük geliştirme periyodları içinde sistemin niteliklerinin versiyonlar ilerledikçe arttırılmasını ifade etmektedir. Her versiyon, bir sonraki versiyon için gereksinimleri belirlemek üzere müşteri ile birlikte gözden geçirilir. </a:t>
          </a:r>
          <a:endParaRPr lang="en-US" sz="1300" kern="1200"/>
        </a:p>
      </dsp:txBody>
      <dsp:txXfrm>
        <a:off x="2078326" y="1132145"/>
        <a:ext cx="1761715" cy="2639330"/>
      </dsp:txXfrm>
    </dsp:sp>
    <dsp:sp modelId="{CFAF849A-7817-4118-85C9-51DDF806C7A3}">
      <dsp:nvSpPr>
        <dsp:cNvPr id="0" name=""/>
        <dsp:cNvSpPr/>
      </dsp:nvSpPr>
      <dsp:spPr>
        <a:xfrm>
          <a:off x="4148342" y="14604"/>
          <a:ext cx="616600" cy="616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C344A8-60A3-4667-82BC-1532DEA9AF5D}">
      <dsp:nvSpPr>
        <dsp:cNvPr id="0" name=""/>
        <dsp:cNvSpPr/>
      </dsp:nvSpPr>
      <dsp:spPr>
        <a:xfrm>
          <a:off x="4148342" y="792750"/>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i="0" kern="1200"/>
            <a:t>Versiyon Planlama</a:t>
          </a:r>
          <a:endParaRPr lang="en-US" sz="1700" kern="1200"/>
        </a:p>
      </dsp:txBody>
      <dsp:txXfrm>
        <a:off x="4148342" y="792750"/>
        <a:ext cx="1761715" cy="264257"/>
      </dsp:txXfrm>
    </dsp:sp>
    <dsp:sp modelId="{06330E30-DAE9-40A1-B52F-1FC9F0F8F2AD}">
      <dsp:nvSpPr>
        <dsp:cNvPr id="0" name=""/>
        <dsp:cNvSpPr/>
      </dsp:nvSpPr>
      <dsp:spPr>
        <a:xfrm>
          <a:off x="4148342" y="1132145"/>
          <a:ext cx="1761715" cy="263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tr-TR" sz="1300" b="0" i="0" kern="1200"/>
            <a:t>Versiyon planlama, üzerinde çalışılan versiyonu tam zamanında çıkarabilmek için bazı özellikerin ileriki versiyonlarda gerçekleştirilmek üzere ertelenmesi işlemidir. </a:t>
          </a:r>
          <a:endParaRPr lang="en-US" sz="1300" kern="1200"/>
        </a:p>
      </dsp:txBody>
      <dsp:txXfrm>
        <a:off x="4148342" y="1132145"/>
        <a:ext cx="1761715" cy="2639330"/>
      </dsp:txXfrm>
    </dsp:sp>
    <dsp:sp modelId="{A5A6A2AD-24E6-4716-AC93-E4A821A65335}">
      <dsp:nvSpPr>
        <dsp:cNvPr id="0" name=""/>
        <dsp:cNvSpPr/>
      </dsp:nvSpPr>
      <dsp:spPr>
        <a:xfrm>
          <a:off x="6218357" y="14604"/>
          <a:ext cx="616600" cy="6166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8B2530-3767-4355-B536-B26087A7863C}">
      <dsp:nvSpPr>
        <dsp:cNvPr id="0" name=""/>
        <dsp:cNvSpPr/>
      </dsp:nvSpPr>
      <dsp:spPr>
        <a:xfrm>
          <a:off x="6218357" y="792750"/>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i="0" kern="1200"/>
            <a:t>Ekip Elemanları</a:t>
          </a:r>
          <a:endParaRPr lang="en-US" sz="1700" kern="1200"/>
        </a:p>
      </dsp:txBody>
      <dsp:txXfrm>
        <a:off x="6218357" y="792750"/>
        <a:ext cx="1761715" cy="264257"/>
      </dsp:txXfrm>
    </dsp:sp>
    <dsp:sp modelId="{129DCF62-0086-46E1-86B1-D4625EE74EB4}">
      <dsp:nvSpPr>
        <dsp:cNvPr id="0" name=""/>
        <dsp:cNvSpPr/>
      </dsp:nvSpPr>
      <dsp:spPr>
        <a:xfrm>
          <a:off x="6218357" y="1132145"/>
          <a:ext cx="1761715" cy="263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tr-TR" sz="1300" b="0" i="0" kern="1200"/>
            <a:t>RAD metodolojisi; tecrübeli, çok yönlü, farklı roller üstlenebilecek, motivasyonu yüksek elemanlardan oluşan ufak ekipler ile çalışmayı tavsiye eder. </a:t>
          </a:r>
          <a:endParaRPr lang="en-US" sz="1300" kern="1200"/>
        </a:p>
      </dsp:txBody>
      <dsp:txXfrm>
        <a:off x="6218357" y="1132145"/>
        <a:ext cx="1761715" cy="2639330"/>
      </dsp:txXfrm>
    </dsp:sp>
    <dsp:sp modelId="{646F12A4-3E07-4B27-93B7-0D7352A18DAF}">
      <dsp:nvSpPr>
        <dsp:cNvPr id="0" name=""/>
        <dsp:cNvSpPr/>
      </dsp:nvSpPr>
      <dsp:spPr>
        <a:xfrm>
          <a:off x="8288373" y="14604"/>
          <a:ext cx="616600" cy="6166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B35502-8550-4D90-9EFC-50ABC541C59B}">
      <dsp:nvSpPr>
        <dsp:cNvPr id="0" name=""/>
        <dsp:cNvSpPr/>
      </dsp:nvSpPr>
      <dsp:spPr>
        <a:xfrm>
          <a:off x="8288373" y="792750"/>
          <a:ext cx="1761715" cy="26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i="0" kern="1200"/>
            <a:t>Yönetim Yaklaşımı</a:t>
          </a:r>
          <a:endParaRPr lang="en-US" sz="1700" kern="1200"/>
        </a:p>
      </dsp:txBody>
      <dsp:txXfrm>
        <a:off x="8288373" y="792750"/>
        <a:ext cx="1761715" cy="264257"/>
      </dsp:txXfrm>
    </dsp:sp>
    <dsp:sp modelId="{851E154E-5F63-4A3D-AD36-4D49E6A1738F}">
      <dsp:nvSpPr>
        <dsp:cNvPr id="0" name=""/>
        <dsp:cNvSpPr/>
      </dsp:nvSpPr>
      <dsp:spPr>
        <a:xfrm>
          <a:off x="8288373" y="1132145"/>
          <a:ext cx="1761715" cy="263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tr-TR" sz="1300" b="0" i="0" kern="1200"/>
            <a:t>Aktif ve dahili bir yönetim anlayışı, geliştirme süreçlerinin uzamasına neden olan riskleri, müşteri yanlış anlamalarını ve aşılan zaman sınırlarını azaltma açısından hayati önem taşımaktadır.</a:t>
          </a:r>
          <a:endParaRPr lang="en-US" sz="1300" kern="1200"/>
        </a:p>
      </dsp:txBody>
      <dsp:txXfrm>
        <a:off x="8288373" y="1132145"/>
        <a:ext cx="1761715" cy="2639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B4105-5B14-484E-A536-FB09D48F5155}">
      <dsp:nvSpPr>
        <dsp:cNvPr id="0" name=""/>
        <dsp:cNvSpPr/>
      </dsp:nvSpPr>
      <dsp:spPr>
        <a:xfrm>
          <a:off x="0" y="0"/>
          <a:ext cx="8046720" cy="83293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İlişkisel veri tabanı yönetimi için sıkı kuralları bulunmamaktadır.</a:t>
          </a:r>
          <a:endParaRPr lang="en-US" sz="1500" kern="1200"/>
        </a:p>
      </dsp:txBody>
      <dsp:txXfrm>
        <a:off x="24396" y="24396"/>
        <a:ext cx="7077531" cy="784145"/>
      </dsp:txXfrm>
    </dsp:sp>
    <dsp:sp modelId="{85F50918-EAB5-4F11-ADEB-56B191F7333E}">
      <dsp:nvSpPr>
        <dsp:cNvPr id="0" name=""/>
        <dsp:cNvSpPr/>
      </dsp:nvSpPr>
      <dsp:spPr>
        <a:xfrm>
          <a:off x="673912" y="984380"/>
          <a:ext cx="8046720" cy="832937"/>
        </a:xfrm>
        <a:prstGeom prst="roundRect">
          <a:avLst>
            <a:gd name="adj" fmla="val 10000"/>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.NET ile farklı bir ilişkisel Veritabanı Yönetim Sistemi (RDBMS)’ ne bağlanılması gerekmektedir. Bu da sürekli kurulum yapmak gerektirdiği için zaman israfına sebep olur.</a:t>
          </a:r>
          <a:endParaRPr lang="en-US" sz="1500" kern="1200"/>
        </a:p>
      </dsp:txBody>
      <dsp:txXfrm>
        <a:off x="698308" y="1008776"/>
        <a:ext cx="6782605" cy="784145"/>
      </dsp:txXfrm>
    </dsp:sp>
    <dsp:sp modelId="{213D308D-28E8-4A55-8B85-4F99B5296DEC}">
      <dsp:nvSpPr>
        <dsp:cNvPr id="0" name=""/>
        <dsp:cNvSpPr/>
      </dsp:nvSpPr>
      <dsp:spPr>
        <a:xfrm>
          <a:off x="1337767" y="1968761"/>
          <a:ext cx="8046720" cy="832937"/>
        </a:xfrm>
        <a:prstGeom prst="roundRect">
          <a:avLst>
            <a:gd name="adj" fmla="val 10000"/>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FoxPro, DOS döneminden beri yerleşik zengin raporlama yeteneğine sahipken, .NET geliştiricilerinin Crystal Reports, SSRS veya diğer üçüncü taraf varyantlarına bağımlı olması gerekir.</a:t>
          </a:r>
          <a:endParaRPr lang="en-US" sz="1500" kern="1200"/>
        </a:p>
      </dsp:txBody>
      <dsp:txXfrm>
        <a:off x="1362163" y="1993157"/>
        <a:ext cx="6792664" cy="784145"/>
      </dsp:txXfrm>
    </dsp:sp>
    <dsp:sp modelId="{52C84953-6CAC-4D80-BD0C-5A040102D29D}">
      <dsp:nvSpPr>
        <dsp:cNvPr id="0" name=""/>
        <dsp:cNvSpPr/>
      </dsp:nvSpPr>
      <dsp:spPr>
        <a:xfrm>
          <a:off x="2011680" y="2953142"/>
          <a:ext cx="8046720" cy="832937"/>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FoxPro aynı zamanda .NET yeteneklerine de sahiptir. Fakat .NET’e bağımlı değildir. Bu nedenle son yürütülebilir dosyanın .NET Framework yüklü olması gerekmez.</a:t>
          </a:r>
          <a:endParaRPr lang="en-US" sz="1500" kern="1200"/>
        </a:p>
      </dsp:txBody>
      <dsp:txXfrm>
        <a:off x="2036076" y="2977538"/>
        <a:ext cx="6782605" cy="784145"/>
      </dsp:txXfrm>
    </dsp:sp>
    <dsp:sp modelId="{7891762F-E79A-4124-82F6-1814A099F70F}">
      <dsp:nvSpPr>
        <dsp:cNvPr id="0" name=""/>
        <dsp:cNvSpPr/>
      </dsp:nvSpPr>
      <dsp:spPr>
        <a:xfrm>
          <a:off x="7505310" y="637954"/>
          <a:ext cx="541409" cy="541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27127" y="637954"/>
        <a:ext cx="297775" cy="407410"/>
      </dsp:txXfrm>
    </dsp:sp>
    <dsp:sp modelId="{6ED96673-D9DB-4999-9731-2B42E297F514}">
      <dsp:nvSpPr>
        <dsp:cNvPr id="0" name=""/>
        <dsp:cNvSpPr/>
      </dsp:nvSpPr>
      <dsp:spPr>
        <a:xfrm>
          <a:off x="8179223" y="1622335"/>
          <a:ext cx="541409" cy="541409"/>
        </a:xfrm>
        <a:prstGeom prst="downArrow">
          <a:avLst>
            <a:gd name="adj1" fmla="val 55000"/>
            <a:gd name="adj2" fmla="val 45000"/>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1040" y="1622335"/>
        <a:ext cx="297775" cy="407410"/>
      </dsp:txXfrm>
    </dsp:sp>
    <dsp:sp modelId="{74EB22C8-3F8D-4328-9016-2891F5F3A167}">
      <dsp:nvSpPr>
        <dsp:cNvPr id="0" name=""/>
        <dsp:cNvSpPr/>
      </dsp:nvSpPr>
      <dsp:spPr>
        <a:xfrm>
          <a:off x="8843077" y="2606716"/>
          <a:ext cx="541409" cy="541409"/>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64894" y="2606716"/>
        <a:ext cx="297775" cy="4074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59957-532C-444B-9776-9166856B5778}" type="datetimeFigureOut">
              <a:rPr lang="tr-TR" smtClean="0"/>
              <a:t>21.05.2020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5DB2C-31CA-4593-AD18-30B889D6BA85}" type="slidenum">
              <a:rPr lang="tr-TR" smtClean="0"/>
              <a:t>‹#›</a:t>
            </a:fld>
            <a:endParaRPr lang="tr-TR"/>
          </a:p>
        </p:txBody>
      </p:sp>
    </p:spTree>
    <p:extLst>
      <p:ext uri="{BB962C8B-B14F-4D97-AF65-F5344CB8AC3E}">
        <p14:creationId xmlns:p14="http://schemas.microsoft.com/office/powerpoint/2010/main" val="241664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ECB5C1E-B6AF-49BC-A71F-0699098B6227}" type="datetime1">
              <a:rPr lang="tr-TR" smtClean="0"/>
              <a:t>21.05.2020</a:t>
            </a:fld>
            <a:endParaRPr lang="tr-TR"/>
          </a:p>
        </p:txBody>
      </p:sp>
      <p:sp>
        <p:nvSpPr>
          <p:cNvPr id="5" name="Footer Placeholder 4"/>
          <p:cNvSpPr>
            <a:spLocks noGrp="1"/>
          </p:cNvSpPr>
          <p:nvPr>
            <p:ph type="ftr" sz="quarter" idx="11"/>
          </p:nvPr>
        </p:nvSpPr>
        <p:spPr/>
        <p:txBody>
          <a:bodyPr/>
          <a:lstStyle/>
          <a:p>
            <a:r>
              <a:rPr lang="tr-TR"/>
              <a:t>Hazırlayan : Emre USTA - 1721221023  - Bilgisayar Mühendisliği</a:t>
            </a: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6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6353786-8649-429B-AB89-13D485F668D3}" type="datetime1">
              <a:rPr lang="tr-TR" smtClean="0"/>
              <a:t>21.05.2020</a:t>
            </a:fld>
            <a:endParaRPr lang="tr-TR"/>
          </a:p>
        </p:txBody>
      </p:sp>
      <p:sp>
        <p:nvSpPr>
          <p:cNvPr id="5" name="Footer Placeholder 4"/>
          <p:cNvSpPr>
            <a:spLocks noGrp="1"/>
          </p:cNvSpPr>
          <p:nvPr>
            <p:ph type="ftr" sz="quarter" idx="11"/>
          </p:nvPr>
        </p:nvSpPr>
        <p:spPr/>
        <p:txBody>
          <a:bodyPr/>
          <a:lstStyle/>
          <a:p>
            <a:r>
              <a:rPr lang="tr-TR"/>
              <a:t>Hazırlayan : Emre USTA - 1721221023  - Bilgisayar Mühendisliği</a:t>
            </a: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359542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0AD3678-9E5B-48D6-8C36-A81D64773007}" type="datetime1">
              <a:rPr lang="tr-TR" smtClean="0"/>
              <a:t>21.05.2020</a:t>
            </a:fld>
            <a:endParaRPr lang="tr-TR"/>
          </a:p>
        </p:txBody>
      </p:sp>
      <p:sp>
        <p:nvSpPr>
          <p:cNvPr id="5" name="Footer Placeholder 4"/>
          <p:cNvSpPr>
            <a:spLocks noGrp="1"/>
          </p:cNvSpPr>
          <p:nvPr>
            <p:ph type="ftr" sz="quarter" idx="11"/>
          </p:nvPr>
        </p:nvSpPr>
        <p:spPr/>
        <p:txBody>
          <a:bodyPr/>
          <a:lstStyle/>
          <a:p>
            <a:r>
              <a:rPr lang="tr-TR"/>
              <a:t>Hazırlayan : Emre USTA - 1721221023  - Bilgisayar Mühendisliği</a:t>
            </a: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296756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FF9AA27-20CC-4A46-8E2D-8DC202115A44}" type="datetime1">
              <a:rPr lang="tr-TR" smtClean="0"/>
              <a:t>21.05.2020</a:t>
            </a:fld>
            <a:endParaRPr lang="tr-TR"/>
          </a:p>
        </p:txBody>
      </p:sp>
      <p:sp>
        <p:nvSpPr>
          <p:cNvPr id="5" name="Footer Placeholder 4"/>
          <p:cNvSpPr>
            <a:spLocks noGrp="1"/>
          </p:cNvSpPr>
          <p:nvPr>
            <p:ph type="ftr" sz="quarter" idx="11"/>
          </p:nvPr>
        </p:nvSpPr>
        <p:spPr/>
        <p:txBody>
          <a:bodyPr/>
          <a:lstStyle/>
          <a:p>
            <a:r>
              <a:rPr lang="tr-TR"/>
              <a:t>Hazırlayan : Emre USTA - 1721221023  - Bilgisayar Mühendisliği</a:t>
            </a: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114309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F9A85D2-E726-4C70-8BC5-F875C51E794F}" type="datetime1">
              <a:rPr lang="tr-TR" smtClean="0"/>
              <a:t>21.05.2020</a:t>
            </a:fld>
            <a:endParaRPr lang="tr-TR"/>
          </a:p>
        </p:txBody>
      </p:sp>
      <p:sp>
        <p:nvSpPr>
          <p:cNvPr id="5" name="Footer Placeholder 4"/>
          <p:cNvSpPr>
            <a:spLocks noGrp="1"/>
          </p:cNvSpPr>
          <p:nvPr>
            <p:ph type="ftr" sz="quarter" idx="11"/>
          </p:nvPr>
        </p:nvSpPr>
        <p:spPr/>
        <p:txBody>
          <a:bodyPr/>
          <a:lstStyle/>
          <a:p>
            <a:r>
              <a:rPr lang="tr-TR"/>
              <a:t>Hazırlayan : Emre USTA - 1721221023  - Bilgisayar Mühendisliği</a:t>
            </a:r>
          </a:p>
        </p:txBody>
      </p:sp>
      <p:sp>
        <p:nvSpPr>
          <p:cNvPr id="6" name="Slide Number Placeholder 5"/>
          <p:cNvSpPr>
            <a:spLocks noGrp="1"/>
          </p:cNvSpPr>
          <p:nvPr>
            <p:ph type="sldNum" sz="quarter" idx="12"/>
          </p:nvPr>
        </p:nvSpPr>
        <p:spPr/>
        <p:txBody>
          <a:bodyPr/>
          <a:lstStyle/>
          <a:p>
            <a:fld id="{2494EB05-2040-4664-B464-6360B33AB21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02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99F2DE7-D297-4850-8B8B-EF7D927B0A97}" type="datetime1">
              <a:rPr lang="tr-TR" smtClean="0"/>
              <a:t>21.05.2020</a:t>
            </a:fld>
            <a:endParaRPr lang="tr-TR"/>
          </a:p>
        </p:txBody>
      </p:sp>
      <p:sp>
        <p:nvSpPr>
          <p:cNvPr id="6" name="Footer Placeholder 5"/>
          <p:cNvSpPr>
            <a:spLocks noGrp="1"/>
          </p:cNvSpPr>
          <p:nvPr>
            <p:ph type="ftr" sz="quarter" idx="11"/>
          </p:nvPr>
        </p:nvSpPr>
        <p:spPr/>
        <p:txBody>
          <a:bodyPr/>
          <a:lstStyle/>
          <a:p>
            <a:r>
              <a:rPr lang="tr-TR"/>
              <a:t>Hazırlayan : Emre USTA - 1721221023  - Bilgisayar Mühendisliği</a:t>
            </a:r>
          </a:p>
        </p:txBody>
      </p:sp>
      <p:sp>
        <p:nvSpPr>
          <p:cNvPr id="7" name="Slide Number Placeholder 6"/>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250765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E209509-FF89-4E4D-B9B7-36A1E12BBB1B}" type="datetime1">
              <a:rPr lang="tr-TR" smtClean="0"/>
              <a:t>21.05.2020</a:t>
            </a:fld>
            <a:endParaRPr lang="tr-TR"/>
          </a:p>
        </p:txBody>
      </p:sp>
      <p:sp>
        <p:nvSpPr>
          <p:cNvPr id="8" name="Footer Placeholder 7"/>
          <p:cNvSpPr>
            <a:spLocks noGrp="1"/>
          </p:cNvSpPr>
          <p:nvPr>
            <p:ph type="ftr" sz="quarter" idx="11"/>
          </p:nvPr>
        </p:nvSpPr>
        <p:spPr/>
        <p:txBody>
          <a:bodyPr/>
          <a:lstStyle/>
          <a:p>
            <a:r>
              <a:rPr lang="tr-TR"/>
              <a:t>Hazırlayan : Emre USTA - 1721221023  - Bilgisayar Mühendisliği</a:t>
            </a:r>
          </a:p>
        </p:txBody>
      </p:sp>
      <p:sp>
        <p:nvSpPr>
          <p:cNvPr id="9" name="Slide Number Placeholder 8"/>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149418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5C703B0-5BD5-4125-B000-2F298FA58DF1}" type="datetime1">
              <a:rPr lang="tr-TR" smtClean="0"/>
              <a:t>21.05.2020</a:t>
            </a:fld>
            <a:endParaRPr lang="tr-TR"/>
          </a:p>
        </p:txBody>
      </p:sp>
      <p:sp>
        <p:nvSpPr>
          <p:cNvPr id="4" name="Footer Placeholder 3"/>
          <p:cNvSpPr>
            <a:spLocks noGrp="1"/>
          </p:cNvSpPr>
          <p:nvPr>
            <p:ph type="ftr" sz="quarter" idx="11"/>
          </p:nvPr>
        </p:nvSpPr>
        <p:spPr/>
        <p:txBody>
          <a:bodyPr/>
          <a:lstStyle/>
          <a:p>
            <a:r>
              <a:rPr lang="tr-TR"/>
              <a:t>Hazırlayan : Emre USTA - 1721221023  - Bilgisayar Mühendisliği</a:t>
            </a:r>
          </a:p>
        </p:txBody>
      </p:sp>
      <p:sp>
        <p:nvSpPr>
          <p:cNvPr id="5" name="Slide Number Placeholder 4"/>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268921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A10F37-D493-467B-B53A-859B74AA319F}" type="datetime1">
              <a:rPr lang="tr-TR" smtClean="0"/>
              <a:t>21.05.2020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Hazırlayan : Emre USTA - 1721221023  - Bilgisayar Mühendisliği</a:t>
            </a:r>
          </a:p>
        </p:txBody>
      </p:sp>
      <p:sp>
        <p:nvSpPr>
          <p:cNvPr id="9" name="Slide Number Placeholder 8"/>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92174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6F49BA-9040-4A27-AACD-511B9DDE781B}" type="datetime1">
              <a:rPr lang="tr-TR" smtClean="0"/>
              <a:t>21.05.2020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tr-TR"/>
              <a:t>Hazırlayan : Emre USTA - 1721221023  - Bilgisayar Mühendisliği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94EB05-2040-4664-B464-6360B33AB213}" type="slidenum">
              <a:rPr lang="tr-TR" smtClean="0"/>
              <a:t>‹#›</a:t>
            </a:fld>
            <a:endParaRPr lang="tr-TR"/>
          </a:p>
        </p:txBody>
      </p:sp>
    </p:spTree>
    <p:extLst>
      <p:ext uri="{BB962C8B-B14F-4D97-AF65-F5344CB8AC3E}">
        <p14:creationId xmlns:p14="http://schemas.microsoft.com/office/powerpoint/2010/main" val="200182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49C1E81-F535-4678-A37A-0E7D236E1967}" type="datetime1">
              <a:rPr lang="tr-TR" smtClean="0"/>
              <a:t>21.05.2020</a:t>
            </a:fld>
            <a:endParaRPr lang="tr-TR"/>
          </a:p>
        </p:txBody>
      </p:sp>
      <p:sp>
        <p:nvSpPr>
          <p:cNvPr id="6" name="Footer Placeholder 5"/>
          <p:cNvSpPr>
            <a:spLocks noGrp="1"/>
          </p:cNvSpPr>
          <p:nvPr>
            <p:ph type="ftr" sz="quarter" idx="11"/>
          </p:nvPr>
        </p:nvSpPr>
        <p:spPr/>
        <p:txBody>
          <a:bodyPr/>
          <a:lstStyle/>
          <a:p>
            <a:r>
              <a:rPr lang="tr-TR"/>
              <a:t>Hazırlayan : Emre USTA - 1721221023  - Bilgisayar Mühendisliği</a:t>
            </a:r>
          </a:p>
        </p:txBody>
      </p:sp>
      <p:sp>
        <p:nvSpPr>
          <p:cNvPr id="7" name="Slide Number Placeholder 6"/>
          <p:cNvSpPr>
            <a:spLocks noGrp="1"/>
          </p:cNvSpPr>
          <p:nvPr>
            <p:ph type="sldNum" sz="quarter" idx="12"/>
          </p:nvPr>
        </p:nvSpPr>
        <p:spPr/>
        <p:txBody>
          <a:bodyPr/>
          <a:lstStyle/>
          <a:p>
            <a:fld id="{2494EB05-2040-4664-B464-6360B33AB213}" type="slidenum">
              <a:rPr lang="tr-TR" smtClean="0"/>
              <a:t>‹#›</a:t>
            </a:fld>
            <a:endParaRPr lang="tr-TR"/>
          </a:p>
        </p:txBody>
      </p:sp>
    </p:spTree>
    <p:extLst>
      <p:ext uri="{BB962C8B-B14F-4D97-AF65-F5344CB8AC3E}">
        <p14:creationId xmlns:p14="http://schemas.microsoft.com/office/powerpoint/2010/main" val="51259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1F11EB-FFA7-4628-AEA2-53A52E2A8E65}" type="datetime1">
              <a:rPr lang="tr-TR" smtClean="0"/>
              <a:t>21.05.2020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Hazırlayan : Emre USTA - 1721221023  - Bilgisayar Mühendisliği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94EB05-2040-4664-B464-6360B33AB213}"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16020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A6833C-6AD4-400D-B26E-0FCEFAA76AC2}"/>
              </a:ext>
            </a:extLst>
          </p:cNvPr>
          <p:cNvSpPr>
            <a:spLocks noGrp="1"/>
          </p:cNvSpPr>
          <p:nvPr>
            <p:ph type="ctrTitle"/>
          </p:nvPr>
        </p:nvSpPr>
        <p:spPr>
          <a:xfrm>
            <a:off x="581890" y="679963"/>
            <a:ext cx="11094721" cy="3566160"/>
          </a:xfrm>
        </p:spPr>
        <p:txBody>
          <a:bodyPr>
            <a:normAutofit/>
          </a:bodyPr>
          <a:lstStyle/>
          <a:p>
            <a:pPr algn="ctr"/>
            <a:r>
              <a:rPr lang="tr-TR" sz="6000" dirty="0">
                <a:latin typeface="+mn-lt"/>
              </a:rPr>
              <a:t>RAPID APPLICATION </a:t>
            </a:r>
            <a:br>
              <a:rPr lang="tr-TR" sz="6000" dirty="0">
                <a:latin typeface="+mn-lt"/>
              </a:rPr>
            </a:br>
            <a:r>
              <a:rPr lang="tr-TR" sz="6000" dirty="0">
                <a:latin typeface="+mn-lt"/>
              </a:rPr>
              <a:t>DEVELOPMENT</a:t>
            </a:r>
            <a:br>
              <a:rPr lang="tr-TR" sz="6000" dirty="0">
                <a:latin typeface="+mn-lt"/>
              </a:rPr>
            </a:br>
            <a:r>
              <a:rPr lang="tr-TR" sz="6000" dirty="0">
                <a:latin typeface="+mn-lt"/>
              </a:rPr>
              <a:t>(RAD)</a:t>
            </a:r>
          </a:p>
        </p:txBody>
      </p:sp>
      <p:sp>
        <p:nvSpPr>
          <p:cNvPr id="3" name="Alt Başlık 2">
            <a:extLst>
              <a:ext uri="{FF2B5EF4-FFF2-40B4-BE49-F238E27FC236}">
                <a16:creationId xmlns:a16="http://schemas.microsoft.com/office/drawing/2014/main" id="{4C3DB94C-2841-4B4A-AC6A-95A49E889A01}"/>
              </a:ext>
            </a:extLst>
          </p:cNvPr>
          <p:cNvSpPr>
            <a:spLocks noGrp="1"/>
          </p:cNvSpPr>
          <p:nvPr>
            <p:ph type="subTitle" idx="1"/>
          </p:nvPr>
        </p:nvSpPr>
        <p:spPr/>
        <p:txBody>
          <a:bodyPr/>
          <a:lstStyle/>
          <a:p>
            <a:pPr algn="ctr"/>
            <a:r>
              <a:rPr lang="tr-TR" dirty="0"/>
              <a:t>(Seri uygula </a:t>
            </a:r>
            <a:r>
              <a:rPr lang="tr-TR" dirty="0" err="1"/>
              <a:t>ma</a:t>
            </a:r>
            <a:r>
              <a:rPr lang="tr-TR" dirty="0"/>
              <a:t> geliştirme)</a:t>
            </a:r>
          </a:p>
        </p:txBody>
      </p:sp>
      <p:sp>
        <p:nvSpPr>
          <p:cNvPr id="8" name="Alt Bilgi Yer Tutucusu 7">
            <a:extLst>
              <a:ext uri="{FF2B5EF4-FFF2-40B4-BE49-F238E27FC236}">
                <a16:creationId xmlns:a16="http://schemas.microsoft.com/office/drawing/2014/main" id="{1B87E63A-F7D4-4DA4-B381-D41E3D5EDAB4}"/>
              </a:ext>
            </a:extLst>
          </p:cNvPr>
          <p:cNvSpPr>
            <a:spLocks noGrp="1"/>
          </p:cNvSpPr>
          <p:nvPr>
            <p:ph type="ftr" sz="quarter" idx="11"/>
          </p:nvPr>
        </p:nvSpPr>
        <p:spPr/>
        <p:txBody>
          <a:bodyPr/>
          <a:lstStyle/>
          <a:p>
            <a:r>
              <a:rPr lang="tr-TR"/>
              <a:t>Hazırlayan : Emre USTA - 1721221023  - Bilgisayar Mühendisliği</a:t>
            </a:r>
          </a:p>
        </p:txBody>
      </p:sp>
      <p:sp>
        <p:nvSpPr>
          <p:cNvPr id="9" name="Veri Yer Tutucusu 8">
            <a:extLst>
              <a:ext uri="{FF2B5EF4-FFF2-40B4-BE49-F238E27FC236}">
                <a16:creationId xmlns:a16="http://schemas.microsoft.com/office/drawing/2014/main" id="{2F944000-3439-44D2-98AD-395926BCF8AF}"/>
              </a:ext>
            </a:extLst>
          </p:cNvPr>
          <p:cNvSpPr>
            <a:spLocks noGrp="1"/>
          </p:cNvSpPr>
          <p:nvPr>
            <p:ph type="dt" sz="half" idx="10"/>
          </p:nvPr>
        </p:nvSpPr>
        <p:spPr/>
        <p:txBody>
          <a:bodyPr/>
          <a:lstStyle/>
          <a:p>
            <a:fld id="{626C7936-DC24-41D2-8B9B-524B4323DC51}" type="datetime1">
              <a:rPr lang="tr-TR" smtClean="0"/>
              <a:t>21.05.2020</a:t>
            </a:fld>
            <a:endParaRPr lang="tr-TR"/>
          </a:p>
        </p:txBody>
      </p:sp>
      <p:sp>
        <p:nvSpPr>
          <p:cNvPr id="10" name="Slayt Numarası Yer Tutucusu 9">
            <a:extLst>
              <a:ext uri="{FF2B5EF4-FFF2-40B4-BE49-F238E27FC236}">
                <a16:creationId xmlns:a16="http://schemas.microsoft.com/office/drawing/2014/main" id="{034FCA64-078A-45F9-85E1-DE9BAB5415B3}"/>
              </a:ext>
            </a:extLst>
          </p:cNvPr>
          <p:cNvSpPr>
            <a:spLocks noGrp="1"/>
          </p:cNvSpPr>
          <p:nvPr>
            <p:ph type="sldNum" sz="quarter" idx="12"/>
          </p:nvPr>
        </p:nvSpPr>
        <p:spPr/>
        <p:txBody>
          <a:bodyPr/>
          <a:lstStyle/>
          <a:p>
            <a:fld id="{2494EB05-2040-4664-B464-6360B33AB213}" type="slidenum">
              <a:rPr lang="tr-TR" smtClean="0"/>
              <a:t>1</a:t>
            </a:fld>
            <a:endParaRPr lang="tr-TR"/>
          </a:p>
        </p:txBody>
      </p:sp>
      <p:pic>
        <p:nvPicPr>
          <p:cNvPr id="12" name="Resim 11">
            <a:extLst>
              <a:ext uri="{FF2B5EF4-FFF2-40B4-BE49-F238E27FC236}">
                <a16:creationId xmlns:a16="http://schemas.microsoft.com/office/drawing/2014/main" id="{5F42B4DC-CF18-4042-AA34-7023A9F4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spTree>
    <p:extLst>
      <p:ext uri="{BB962C8B-B14F-4D97-AF65-F5344CB8AC3E}">
        <p14:creationId xmlns:p14="http://schemas.microsoft.com/office/powerpoint/2010/main" val="32263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a:t>Çalışma Ortamı</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665290" y="2978746"/>
            <a:ext cx="2315953" cy="1797137"/>
          </a:xfrm>
        </p:spPr>
        <p:txBody>
          <a:bodyPr>
            <a:normAutofit/>
          </a:bodyPr>
          <a:lstStyle/>
          <a:p>
            <a:pPr>
              <a:lnSpc>
                <a:spcPct val="150000"/>
              </a:lnSpc>
              <a:buFont typeface="Wingdings" panose="05000000000000000000" pitchFamily="2" charset="2"/>
              <a:buChar char="Ø"/>
            </a:pPr>
            <a:r>
              <a:rPr lang="tr-TR" sz="1600" dirty="0"/>
              <a:t>Bu alanda alanlarımızı oluşturabilir, veri türünü ve istenirse ‘NULL’ seçeneğini atayabiliriz.</a:t>
            </a:r>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3FF9AA27-20CC-4A46-8E2D-8DC202115A44}"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tr-TR"/>
              <a:t>Hazırlayan : Emre USTA - 1721221023  - Bilgisayar Mühendisliği</a:t>
            </a: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10</a:t>
            </a:fld>
            <a:endParaRPr lang="tr-TR"/>
          </a:p>
        </p:txBody>
      </p:sp>
      <p:pic>
        <p:nvPicPr>
          <p:cNvPr id="8" name="Resim 7">
            <a:extLst>
              <a:ext uri="{FF2B5EF4-FFF2-40B4-BE49-F238E27FC236}">
                <a16:creationId xmlns:a16="http://schemas.microsoft.com/office/drawing/2014/main" id="{3988D791-D1EE-417D-892F-72E6F615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pic>
        <p:nvPicPr>
          <p:cNvPr id="7" name="Resim 6">
            <a:extLst>
              <a:ext uri="{FF2B5EF4-FFF2-40B4-BE49-F238E27FC236}">
                <a16:creationId xmlns:a16="http://schemas.microsoft.com/office/drawing/2014/main" id="{F1CFEAB9-9D68-444A-96AD-CF262F76078D}"/>
              </a:ext>
            </a:extLst>
          </p:cNvPr>
          <p:cNvPicPr>
            <a:picLocks noChangeAspect="1"/>
          </p:cNvPicPr>
          <p:nvPr/>
        </p:nvPicPr>
        <p:blipFill>
          <a:blip r:embed="rId3"/>
          <a:stretch>
            <a:fillRect/>
          </a:stretch>
        </p:blipFill>
        <p:spPr>
          <a:xfrm>
            <a:off x="1133565" y="2016305"/>
            <a:ext cx="7272431" cy="3722021"/>
          </a:xfrm>
          <a:prstGeom prst="rect">
            <a:avLst/>
          </a:prstGeom>
        </p:spPr>
      </p:pic>
    </p:spTree>
    <p:extLst>
      <p:ext uri="{BB962C8B-B14F-4D97-AF65-F5344CB8AC3E}">
        <p14:creationId xmlns:p14="http://schemas.microsoft.com/office/powerpoint/2010/main" val="332390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a:t>Çalışma Ortamı</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665290" y="3079606"/>
            <a:ext cx="2547193" cy="1621358"/>
          </a:xfrm>
        </p:spPr>
        <p:txBody>
          <a:bodyPr>
            <a:normAutofit/>
          </a:bodyPr>
          <a:lstStyle/>
          <a:p>
            <a:pPr>
              <a:lnSpc>
                <a:spcPct val="150000"/>
              </a:lnSpc>
              <a:buFont typeface="Wingdings" panose="05000000000000000000" pitchFamily="2" charset="2"/>
              <a:buChar char="Ø"/>
            </a:pPr>
            <a:r>
              <a:rPr lang="tr-TR" sz="1600" dirty="0"/>
              <a:t>Alanlara değer girmek için "Belgeler" sekmesinden oluşturabileceğimiz bir "Form" gerekli olacaktır.</a:t>
            </a:r>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3FF9AA27-20CC-4A46-8E2D-8DC202115A44}"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tr-TR"/>
              <a:t>Hazırlayan : Emre USTA - 1721221023  - Bilgisayar Mühendisliği</a:t>
            </a: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11</a:t>
            </a:fld>
            <a:endParaRPr lang="tr-TR"/>
          </a:p>
        </p:txBody>
      </p:sp>
      <p:pic>
        <p:nvPicPr>
          <p:cNvPr id="8" name="Resim 7">
            <a:extLst>
              <a:ext uri="{FF2B5EF4-FFF2-40B4-BE49-F238E27FC236}">
                <a16:creationId xmlns:a16="http://schemas.microsoft.com/office/drawing/2014/main" id="{3988D791-D1EE-417D-892F-72E6F615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pic>
        <p:nvPicPr>
          <p:cNvPr id="9" name="Resim 8">
            <a:extLst>
              <a:ext uri="{FF2B5EF4-FFF2-40B4-BE49-F238E27FC236}">
                <a16:creationId xmlns:a16="http://schemas.microsoft.com/office/drawing/2014/main" id="{F08F758F-0FB0-4552-A889-D39899F5DB23}"/>
              </a:ext>
            </a:extLst>
          </p:cNvPr>
          <p:cNvPicPr>
            <a:picLocks noChangeAspect="1"/>
          </p:cNvPicPr>
          <p:nvPr/>
        </p:nvPicPr>
        <p:blipFill>
          <a:blip r:embed="rId3"/>
          <a:stretch>
            <a:fillRect/>
          </a:stretch>
        </p:blipFill>
        <p:spPr>
          <a:xfrm>
            <a:off x="1210757" y="1990873"/>
            <a:ext cx="7350821" cy="3798824"/>
          </a:xfrm>
          <a:prstGeom prst="rect">
            <a:avLst/>
          </a:prstGeom>
        </p:spPr>
      </p:pic>
    </p:spTree>
    <p:extLst>
      <p:ext uri="{BB962C8B-B14F-4D97-AF65-F5344CB8AC3E}">
        <p14:creationId xmlns:p14="http://schemas.microsoft.com/office/powerpoint/2010/main" val="79982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a:t>Çalışma Ortamı</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665290" y="3031104"/>
            <a:ext cx="2547193" cy="1797138"/>
          </a:xfrm>
        </p:spPr>
        <p:txBody>
          <a:bodyPr>
            <a:normAutofit/>
          </a:bodyPr>
          <a:lstStyle/>
          <a:p>
            <a:pPr>
              <a:lnSpc>
                <a:spcPct val="150000"/>
              </a:lnSpc>
              <a:buFont typeface="Wingdings" panose="05000000000000000000" pitchFamily="2" charset="2"/>
              <a:buChar char="Ø"/>
            </a:pPr>
            <a:r>
              <a:rPr lang="tr-TR" sz="1600" dirty="0"/>
              <a:t>Form aracılığıyla tablolara kayıt ekleyerek, silerek veya değiştirerek tablolarımızla etkileşim kurabiliriz.</a:t>
            </a:r>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3FF9AA27-20CC-4A46-8E2D-8DC202115A44}"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tr-TR"/>
              <a:t>Hazırlayan : Emre USTA - 1721221023  - Bilgisayar Mühendisliği</a:t>
            </a: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12</a:t>
            </a:fld>
            <a:endParaRPr lang="tr-TR"/>
          </a:p>
        </p:txBody>
      </p:sp>
      <p:pic>
        <p:nvPicPr>
          <p:cNvPr id="8" name="Resim 7">
            <a:extLst>
              <a:ext uri="{FF2B5EF4-FFF2-40B4-BE49-F238E27FC236}">
                <a16:creationId xmlns:a16="http://schemas.microsoft.com/office/drawing/2014/main" id="{3988D791-D1EE-417D-892F-72E6F615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pic>
        <p:nvPicPr>
          <p:cNvPr id="7" name="Resim 6">
            <a:extLst>
              <a:ext uri="{FF2B5EF4-FFF2-40B4-BE49-F238E27FC236}">
                <a16:creationId xmlns:a16="http://schemas.microsoft.com/office/drawing/2014/main" id="{435A4485-BA71-46E3-A0DA-5FCE30CF285E}"/>
              </a:ext>
            </a:extLst>
          </p:cNvPr>
          <p:cNvPicPr>
            <a:picLocks noChangeAspect="1"/>
          </p:cNvPicPr>
          <p:nvPr/>
        </p:nvPicPr>
        <p:blipFill>
          <a:blip r:embed="rId3"/>
          <a:stretch>
            <a:fillRect/>
          </a:stretch>
        </p:blipFill>
        <p:spPr>
          <a:xfrm>
            <a:off x="1097280" y="2018384"/>
            <a:ext cx="7511447" cy="3822579"/>
          </a:xfrm>
          <a:prstGeom prst="rect">
            <a:avLst/>
          </a:prstGeom>
        </p:spPr>
      </p:pic>
    </p:spTree>
    <p:extLst>
      <p:ext uri="{BB962C8B-B14F-4D97-AF65-F5344CB8AC3E}">
        <p14:creationId xmlns:p14="http://schemas.microsoft.com/office/powerpoint/2010/main" val="5269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a:t>Çalışma Ortamı</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676266" y="3280883"/>
            <a:ext cx="2547193" cy="1316721"/>
          </a:xfrm>
        </p:spPr>
        <p:txBody>
          <a:bodyPr>
            <a:normAutofit/>
          </a:bodyPr>
          <a:lstStyle/>
          <a:p>
            <a:pPr>
              <a:lnSpc>
                <a:spcPct val="150000"/>
              </a:lnSpc>
              <a:buFont typeface="Wingdings" panose="05000000000000000000" pitchFamily="2" charset="2"/>
              <a:buChar char="Ø"/>
            </a:pPr>
            <a:r>
              <a:rPr lang="tr-TR" sz="1600" dirty="0"/>
              <a:t>Eklediğimiz kayıtları, tablo detaylarına inerek gözlemleyebiliriz.</a:t>
            </a:r>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3FF9AA27-20CC-4A46-8E2D-8DC202115A44}"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tr-TR"/>
              <a:t>Hazırlayan : Emre USTA - 1721221023  - Bilgisayar Mühendisliği</a:t>
            </a: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13</a:t>
            </a:fld>
            <a:endParaRPr lang="tr-TR"/>
          </a:p>
        </p:txBody>
      </p:sp>
      <p:pic>
        <p:nvPicPr>
          <p:cNvPr id="8" name="Resim 7">
            <a:extLst>
              <a:ext uri="{FF2B5EF4-FFF2-40B4-BE49-F238E27FC236}">
                <a16:creationId xmlns:a16="http://schemas.microsoft.com/office/drawing/2014/main" id="{3988D791-D1EE-417D-892F-72E6F615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pic>
        <p:nvPicPr>
          <p:cNvPr id="9" name="Resim 8">
            <a:extLst>
              <a:ext uri="{FF2B5EF4-FFF2-40B4-BE49-F238E27FC236}">
                <a16:creationId xmlns:a16="http://schemas.microsoft.com/office/drawing/2014/main" id="{DFE5BD30-9332-4F75-8C31-0E5201133033}"/>
              </a:ext>
            </a:extLst>
          </p:cNvPr>
          <p:cNvPicPr>
            <a:picLocks noChangeAspect="1"/>
          </p:cNvPicPr>
          <p:nvPr/>
        </p:nvPicPr>
        <p:blipFill>
          <a:blip r:embed="rId3"/>
          <a:stretch>
            <a:fillRect/>
          </a:stretch>
        </p:blipFill>
        <p:spPr>
          <a:xfrm>
            <a:off x="1097280" y="1990873"/>
            <a:ext cx="7486884" cy="3896743"/>
          </a:xfrm>
          <a:prstGeom prst="rect">
            <a:avLst/>
          </a:prstGeom>
        </p:spPr>
      </p:pic>
    </p:spTree>
    <p:extLst>
      <p:ext uri="{BB962C8B-B14F-4D97-AF65-F5344CB8AC3E}">
        <p14:creationId xmlns:p14="http://schemas.microsoft.com/office/powerpoint/2010/main" val="293633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a:t>Çalışma Ortamı</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345179" y="2926765"/>
            <a:ext cx="2547193" cy="1994698"/>
          </a:xfrm>
        </p:spPr>
        <p:txBody>
          <a:bodyPr>
            <a:normAutofit/>
          </a:bodyPr>
          <a:lstStyle/>
          <a:p>
            <a:pPr>
              <a:lnSpc>
                <a:spcPct val="150000"/>
              </a:lnSpc>
              <a:buFont typeface="Wingdings" panose="05000000000000000000" pitchFamily="2" charset="2"/>
              <a:buChar char="Ø"/>
            </a:pPr>
            <a:r>
              <a:rPr lang="tr-TR" sz="1600" dirty="0"/>
              <a:t>Hazırlamış olduğumuz çalışmamızın </a:t>
            </a:r>
            <a:r>
              <a:rPr lang="tr-TR" sz="1600" dirty="0" err="1"/>
              <a:t>export</a:t>
            </a:r>
            <a:r>
              <a:rPr lang="tr-TR" sz="1600" dirty="0"/>
              <a:t> işlemiyle farklı platformlarda çalışmasını sağlayabiliriz.</a:t>
            </a:r>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3FF9AA27-20CC-4A46-8E2D-8DC202115A44}"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tr-TR"/>
              <a:t>Hazırlayan : Emre USTA - 1721221023  - Bilgisayar Mühendisliği</a:t>
            </a: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14</a:t>
            </a:fld>
            <a:endParaRPr lang="tr-TR"/>
          </a:p>
        </p:txBody>
      </p:sp>
      <p:pic>
        <p:nvPicPr>
          <p:cNvPr id="8" name="Resim 7">
            <a:extLst>
              <a:ext uri="{FF2B5EF4-FFF2-40B4-BE49-F238E27FC236}">
                <a16:creationId xmlns:a16="http://schemas.microsoft.com/office/drawing/2014/main" id="{3988D791-D1EE-417D-892F-72E6F615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pic>
        <p:nvPicPr>
          <p:cNvPr id="11" name="Resim 10">
            <a:extLst>
              <a:ext uri="{FF2B5EF4-FFF2-40B4-BE49-F238E27FC236}">
                <a16:creationId xmlns:a16="http://schemas.microsoft.com/office/drawing/2014/main" id="{AF930780-A327-4E23-9780-A609DB9D371E}"/>
              </a:ext>
            </a:extLst>
          </p:cNvPr>
          <p:cNvPicPr>
            <a:picLocks noChangeAspect="1"/>
          </p:cNvPicPr>
          <p:nvPr/>
        </p:nvPicPr>
        <p:blipFill>
          <a:blip r:embed="rId3"/>
          <a:stretch>
            <a:fillRect/>
          </a:stretch>
        </p:blipFill>
        <p:spPr>
          <a:xfrm>
            <a:off x="1097280" y="2175217"/>
            <a:ext cx="6768782" cy="3497795"/>
          </a:xfrm>
          <a:prstGeom prst="rect">
            <a:avLst/>
          </a:prstGeom>
        </p:spPr>
      </p:pic>
    </p:spTree>
    <p:extLst>
      <p:ext uri="{BB962C8B-B14F-4D97-AF65-F5344CB8AC3E}">
        <p14:creationId xmlns:p14="http://schemas.microsoft.com/office/powerpoint/2010/main" val="197733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a:t>Çalışma Ortamı</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009277" y="3417057"/>
            <a:ext cx="2547193" cy="1316721"/>
          </a:xfrm>
        </p:spPr>
        <p:txBody>
          <a:bodyPr>
            <a:normAutofit/>
          </a:bodyPr>
          <a:lstStyle/>
          <a:p>
            <a:pPr>
              <a:lnSpc>
                <a:spcPct val="150000"/>
              </a:lnSpc>
              <a:buFont typeface="Wingdings" panose="05000000000000000000" pitchFamily="2" charset="2"/>
              <a:buChar char="Ø"/>
            </a:pPr>
            <a:r>
              <a:rPr lang="tr-TR" sz="1600" dirty="0"/>
              <a:t>Veri tabanında yer alan bir bilgiyi güncelleyebiliriz.</a:t>
            </a:r>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3FF9AA27-20CC-4A46-8E2D-8DC202115A44}"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tr-TR"/>
              <a:t>Hazırlayan : Emre USTA - 1721221023  - Bilgisayar Mühendisliği</a:t>
            </a: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15</a:t>
            </a:fld>
            <a:endParaRPr lang="tr-TR"/>
          </a:p>
        </p:txBody>
      </p:sp>
      <p:pic>
        <p:nvPicPr>
          <p:cNvPr id="8" name="Resim 7">
            <a:extLst>
              <a:ext uri="{FF2B5EF4-FFF2-40B4-BE49-F238E27FC236}">
                <a16:creationId xmlns:a16="http://schemas.microsoft.com/office/drawing/2014/main" id="{3988D791-D1EE-417D-892F-72E6F615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pic>
        <p:nvPicPr>
          <p:cNvPr id="7" name="Resim 6">
            <a:extLst>
              <a:ext uri="{FF2B5EF4-FFF2-40B4-BE49-F238E27FC236}">
                <a16:creationId xmlns:a16="http://schemas.microsoft.com/office/drawing/2014/main" id="{95FE8C50-AB6B-4FAD-9DCC-F13B8C815676}"/>
              </a:ext>
            </a:extLst>
          </p:cNvPr>
          <p:cNvPicPr>
            <a:picLocks noChangeAspect="1"/>
          </p:cNvPicPr>
          <p:nvPr/>
        </p:nvPicPr>
        <p:blipFill>
          <a:blip r:embed="rId3"/>
          <a:stretch>
            <a:fillRect/>
          </a:stretch>
        </p:blipFill>
        <p:spPr>
          <a:xfrm>
            <a:off x="1097280" y="1865602"/>
            <a:ext cx="5993985" cy="4419633"/>
          </a:xfrm>
          <a:prstGeom prst="rect">
            <a:avLst/>
          </a:prstGeom>
        </p:spPr>
      </p:pic>
    </p:spTree>
    <p:extLst>
      <p:ext uri="{BB962C8B-B14F-4D97-AF65-F5344CB8AC3E}">
        <p14:creationId xmlns:p14="http://schemas.microsoft.com/office/powerpoint/2010/main" val="95314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30D29A-CD59-4789-8163-79FBF086CC39}"/>
              </a:ext>
            </a:extLst>
          </p:cNvPr>
          <p:cNvSpPr>
            <a:spLocks noGrp="1"/>
          </p:cNvSpPr>
          <p:nvPr>
            <p:ph type="title"/>
          </p:nvPr>
        </p:nvSpPr>
        <p:spPr>
          <a:xfrm>
            <a:off x="1097280" y="286603"/>
            <a:ext cx="10058400" cy="1450757"/>
          </a:xfrm>
        </p:spPr>
        <p:txBody>
          <a:bodyPr>
            <a:normAutofit/>
          </a:bodyPr>
          <a:lstStyle/>
          <a:p>
            <a:r>
              <a:rPr lang="tr-TR" dirty="0"/>
              <a:t>FoxPro ve .Net Karşılaştırması</a:t>
            </a:r>
          </a:p>
        </p:txBody>
      </p:sp>
      <p:sp>
        <p:nvSpPr>
          <p:cNvPr id="4" name="Veri Yer Tutucusu 3">
            <a:extLst>
              <a:ext uri="{FF2B5EF4-FFF2-40B4-BE49-F238E27FC236}">
                <a16:creationId xmlns:a16="http://schemas.microsoft.com/office/drawing/2014/main" id="{5DA9D5D7-6F8A-45AC-B29C-C0C9C1050D3A}"/>
              </a:ext>
            </a:extLst>
          </p:cNvPr>
          <p:cNvSpPr>
            <a:spLocks noGrp="1"/>
          </p:cNvSpPr>
          <p:nvPr>
            <p:ph type="dt" sz="half" idx="10"/>
          </p:nvPr>
        </p:nvSpPr>
        <p:spPr>
          <a:xfrm>
            <a:off x="1097280" y="6459785"/>
            <a:ext cx="2472271" cy="365125"/>
          </a:xfrm>
        </p:spPr>
        <p:txBody>
          <a:bodyPr>
            <a:normAutofit/>
          </a:bodyPr>
          <a:lstStyle/>
          <a:p>
            <a:pPr>
              <a:spcAft>
                <a:spcPts val="600"/>
              </a:spcAft>
            </a:pPr>
            <a:fld id="{3FF9AA27-20CC-4A46-8E2D-8DC202115A44}" type="datetime1">
              <a:rPr lang="tr-TR" smtClean="0"/>
              <a:pPr>
                <a:spcAft>
                  <a:spcPts val="600"/>
                </a:spcAft>
              </a:pPr>
              <a:t>21.05.2020</a:t>
            </a:fld>
            <a:endParaRPr lang="tr-TR"/>
          </a:p>
        </p:txBody>
      </p:sp>
      <p:sp>
        <p:nvSpPr>
          <p:cNvPr id="5" name="Alt Bilgi Yer Tutucusu 4">
            <a:extLst>
              <a:ext uri="{FF2B5EF4-FFF2-40B4-BE49-F238E27FC236}">
                <a16:creationId xmlns:a16="http://schemas.microsoft.com/office/drawing/2014/main" id="{1CDA974E-6C1C-4B14-9733-2E95C81AC315}"/>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a:t>Hazırlayan : Emre USTA - 1721221023  - Bilgisayar Mühendisliği</a:t>
            </a:r>
          </a:p>
        </p:txBody>
      </p:sp>
      <p:sp>
        <p:nvSpPr>
          <p:cNvPr id="6" name="Slayt Numarası Yer Tutucusu 5">
            <a:extLst>
              <a:ext uri="{FF2B5EF4-FFF2-40B4-BE49-F238E27FC236}">
                <a16:creationId xmlns:a16="http://schemas.microsoft.com/office/drawing/2014/main" id="{969E35E1-FCC9-422C-85FE-1E4D9989A9C1}"/>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smtClean="0"/>
              <a:pPr>
                <a:spcAft>
                  <a:spcPts val="600"/>
                </a:spcAft>
              </a:pPr>
              <a:t>16</a:t>
            </a:fld>
            <a:endParaRPr lang="tr-TR"/>
          </a:p>
        </p:txBody>
      </p:sp>
      <p:graphicFrame>
        <p:nvGraphicFramePr>
          <p:cNvPr id="22" name="İçerik Yer Tutucusu 9">
            <a:extLst>
              <a:ext uri="{FF2B5EF4-FFF2-40B4-BE49-F238E27FC236}">
                <a16:creationId xmlns:a16="http://schemas.microsoft.com/office/drawing/2014/main" id="{3E04D9ED-25FC-4CE8-8391-ECFD557D3557}"/>
              </a:ext>
            </a:extLst>
          </p:cNvPr>
          <p:cNvGraphicFramePr>
            <a:graphicFrameLocks noGrp="1"/>
          </p:cNvGraphicFramePr>
          <p:nvPr>
            <p:ph idx="1"/>
            <p:extLst>
              <p:ext uri="{D42A27DB-BD31-4B8C-83A1-F6EECF244321}">
                <p14:modId xmlns:p14="http://schemas.microsoft.com/office/powerpoint/2010/main" val="400389273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Resim 6">
            <a:extLst>
              <a:ext uri="{FF2B5EF4-FFF2-40B4-BE49-F238E27FC236}">
                <a16:creationId xmlns:a16="http://schemas.microsoft.com/office/drawing/2014/main" id="{720666AA-CB01-41F2-8261-2DF0209693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spTree>
    <p:extLst>
      <p:ext uri="{BB962C8B-B14F-4D97-AF65-F5344CB8AC3E}">
        <p14:creationId xmlns:p14="http://schemas.microsoft.com/office/powerpoint/2010/main" val="201691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619EDB-92DB-4650-9E31-3FCAFF486DFB}"/>
              </a:ext>
            </a:extLst>
          </p:cNvPr>
          <p:cNvSpPr>
            <a:spLocks noGrp="1"/>
          </p:cNvSpPr>
          <p:nvPr>
            <p:ph idx="1"/>
          </p:nvPr>
        </p:nvSpPr>
        <p:spPr>
          <a:xfrm>
            <a:off x="1097279" y="1845734"/>
            <a:ext cx="6454987" cy="4023360"/>
          </a:xfrm>
        </p:spPr>
        <p:txBody>
          <a:bodyPr>
            <a:normAutofit/>
          </a:bodyPr>
          <a:lstStyle/>
          <a:p>
            <a:pPr algn="ctr"/>
            <a:endParaRPr lang="tr-TR" sz="2800" dirty="0"/>
          </a:p>
          <a:p>
            <a:pPr algn="ctr"/>
            <a:endParaRPr lang="tr-TR" sz="2800" dirty="0"/>
          </a:p>
          <a:p>
            <a:pPr algn="ctr"/>
            <a:r>
              <a:rPr lang="tr-TR" sz="2800" dirty="0"/>
              <a:t>İLGİYLE DİNLEDİĞİNİZ TEŞEKKÜR EDERİM</a:t>
            </a:r>
          </a:p>
          <a:p>
            <a:pPr algn="ctr"/>
            <a:endParaRPr lang="tr-TR" sz="2800" dirty="0"/>
          </a:p>
          <a:p>
            <a:pPr algn="ctr"/>
            <a:endParaRPr lang="tr-TR" sz="2800" dirty="0"/>
          </a:p>
          <a:p>
            <a:pPr algn="ctr"/>
            <a:r>
              <a:rPr lang="tr-TR" sz="2800" i="1" dirty="0"/>
              <a:t>Emre USTA</a:t>
            </a:r>
          </a:p>
        </p:txBody>
      </p:sp>
      <p:pic>
        <p:nvPicPr>
          <p:cNvPr id="8" name="Graphic 9">
            <a:extLst>
              <a:ext uri="{FF2B5EF4-FFF2-40B4-BE49-F238E27FC236}">
                <a16:creationId xmlns:a16="http://schemas.microsoft.com/office/drawing/2014/main" id="{A70FBB30-A93E-4900-8652-3D36B0449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4" name="Veri Yer Tutucusu 3">
            <a:extLst>
              <a:ext uri="{FF2B5EF4-FFF2-40B4-BE49-F238E27FC236}">
                <a16:creationId xmlns:a16="http://schemas.microsoft.com/office/drawing/2014/main" id="{FCAADEE8-B433-4BDD-8F0F-C38FA8026D52}"/>
              </a:ext>
            </a:extLst>
          </p:cNvPr>
          <p:cNvSpPr>
            <a:spLocks noGrp="1"/>
          </p:cNvSpPr>
          <p:nvPr>
            <p:ph type="dt" sz="half" idx="10"/>
          </p:nvPr>
        </p:nvSpPr>
        <p:spPr>
          <a:xfrm>
            <a:off x="1097280" y="6459785"/>
            <a:ext cx="2472271" cy="365125"/>
          </a:xfrm>
        </p:spPr>
        <p:txBody>
          <a:bodyPr>
            <a:normAutofit/>
          </a:bodyPr>
          <a:lstStyle/>
          <a:p>
            <a:pPr>
              <a:spcAft>
                <a:spcPts val="600"/>
              </a:spcAft>
            </a:pPr>
            <a:fld id="{3FF9AA27-20CC-4A46-8E2D-8DC202115A44}" type="datetime1">
              <a:rPr lang="tr-TR" smtClean="0"/>
              <a:pPr>
                <a:spcAft>
                  <a:spcPts val="600"/>
                </a:spcAft>
              </a:pPr>
              <a:t>21.05.2020</a:t>
            </a:fld>
            <a:endParaRPr lang="tr-TR"/>
          </a:p>
        </p:txBody>
      </p:sp>
      <p:sp>
        <p:nvSpPr>
          <p:cNvPr id="5" name="Alt Bilgi Yer Tutucusu 4">
            <a:extLst>
              <a:ext uri="{FF2B5EF4-FFF2-40B4-BE49-F238E27FC236}">
                <a16:creationId xmlns:a16="http://schemas.microsoft.com/office/drawing/2014/main" id="{B67C328E-EE13-43E1-8C3F-80A589B9C247}"/>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a:t>Hazırlayan : Emre USTA - 1721221023  - Bilgisayar Mühendisliği</a:t>
            </a:r>
          </a:p>
        </p:txBody>
      </p:sp>
      <p:sp>
        <p:nvSpPr>
          <p:cNvPr id="6" name="Slayt Numarası Yer Tutucusu 5">
            <a:extLst>
              <a:ext uri="{FF2B5EF4-FFF2-40B4-BE49-F238E27FC236}">
                <a16:creationId xmlns:a16="http://schemas.microsoft.com/office/drawing/2014/main" id="{DEE133A9-8107-4826-8E6E-26D76051D0C9}"/>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smtClean="0"/>
              <a:pPr>
                <a:spcAft>
                  <a:spcPts val="600"/>
                </a:spcAft>
              </a:pPr>
              <a:t>17</a:t>
            </a:fld>
            <a:endParaRPr lang="tr-TR"/>
          </a:p>
        </p:txBody>
      </p:sp>
      <p:pic>
        <p:nvPicPr>
          <p:cNvPr id="7" name="Resim 6">
            <a:extLst>
              <a:ext uri="{FF2B5EF4-FFF2-40B4-BE49-F238E27FC236}">
                <a16:creationId xmlns:a16="http://schemas.microsoft.com/office/drawing/2014/main" id="{05BDB9B2-8149-432D-A8F6-FF8D0039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spTree>
    <p:extLst>
      <p:ext uri="{BB962C8B-B14F-4D97-AF65-F5344CB8AC3E}">
        <p14:creationId xmlns:p14="http://schemas.microsoft.com/office/powerpoint/2010/main" val="271662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49D51D-BACC-4B31-8BB0-404176E0C9A7}"/>
              </a:ext>
            </a:extLst>
          </p:cNvPr>
          <p:cNvSpPr>
            <a:spLocks noGrp="1"/>
          </p:cNvSpPr>
          <p:nvPr>
            <p:ph type="title"/>
          </p:nvPr>
        </p:nvSpPr>
        <p:spPr>
          <a:xfrm>
            <a:off x="1097280" y="286603"/>
            <a:ext cx="10058400" cy="1450757"/>
          </a:xfrm>
        </p:spPr>
        <p:txBody>
          <a:bodyPr>
            <a:normAutofit/>
          </a:bodyPr>
          <a:lstStyle/>
          <a:p>
            <a:r>
              <a:rPr lang="tr-TR" dirty="0" err="1"/>
              <a:t>Rapid</a:t>
            </a:r>
            <a:r>
              <a:rPr lang="tr-TR" dirty="0"/>
              <a:t> Application Development Nedir?</a:t>
            </a:r>
          </a:p>
        </p:txBody>
      </p:sp>
      <p:sp>
        <p:nvSpPr>
          <p:cNvPr id="6" name="Veri Yer Tutucusu 5">
            <a:extLst>
              <a:ext uri="{FF2B5EF4-FFF2-40B4-BE49-F238E27FC236}">
                <a16:creationId xmlns:a16="http://schemas.microsoft.com/office/drawing/2014/main" id="{A26190A8-0AF4-4C80-9C47-908F34330DCF}"/>
              </a:ext>
            </a:extLst>
          </p:cNvPr>
          <p:cNvSpPr>
            <a:spLocks noGrp="1"/>
          </p:cNvSpPr>
          <p:nvPr>
            <p:ph type="dt" sz="half" idx="10"/>
          </p:nvPr>
        </p:nvSpPr>
        <p:spPr>
          <a:xfrm>
            <a:off x="1097280" y="6459785"/>
            <a:ext cx="2472271" cy="365125"/>
          </a:xfrm>
        </p:spPr>
        <p:txBody>
          <a:bodyPr>
            <a:normAutofit/>
          </a:bodyPr>
          <a:lstStyle/>
          <a:p>
            <a:pPr>
              <a:spcAft>
                <a:spcPts val="600"/>
              </a:spcAft>
            </a:pPr>
            <a:fld id="{90D0D1EC-0DBD-4042-A86D-3F3C2D5E9EDF}" type="datetime1">
              <a:rPr lang="tr-TR" smtClean="0"/>
              <a:pPr>
                <a:spcAft>
                  <a:spcPts val="600"/>
                </a:spcAft>
              </a:pPr>
              <a:t>21.05.2020</a:t>
            </a:fld>
            <a:endParaRPr lang="tr-TR"/>
          </a:p>
        </p:txBody>
      </p:sp>
      <p:sp>
        <p:nvSpPr>
          <p:cNvPr id="5" name="Alt Bilgi Yer Tutucusu 4">
            <a:extLst>
              <a:ext uri="{FF2B5EF4-FFF2-40B4-BE49-F238E27FC236}">
                <a16:creationId xmlns:a16="http://schemas.microsoft.com/office/drawing/2014/main" id="{69298D7C-9750-48F9-A957-26388D5FFDC2}"/>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a:t>Hazırlayan : Emre USTA - 1721221023  - Bilgisayar Mühendisliği</a:t>
            </a:r>
          </a:p>
        </p:txBody>
      </p:sp>
      <p:sp>
        <p:nvSpPr>
          <p:cNvPr id="7" name="Slayt Numarası Yer Tutucusu 6">
            <a:extLst>
              <a:ext uri="{FF2B5EF4-FFF2-40B4-BE49-F238E27FC236}">
                <a16:creationId xmlns:a16="http://schemas.microsoft.com/office/drawing/2014/main" id="{82DA443B-BC20-4C5F-9403-2FEFF261D6CF}"/>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smtClean="0"/>
              <a:pPr>
                <a:spcAft>
                  <a:spcPts val="600"/>
                </a:spcAft>
              </a:pPr>
              <a:t>2</a:t>
            </a:fld>
            <a:endParaRPr lang="tr-TR"/>
          </a:p>
        </p:txBody>
      </p:sp>
      <p:pic>
        <p:nvPicPr>
          <p:cNvPr id="10" name="Resim 9">
            <a:extLst>
              <a:ext uri="{FF2B5EF4-FFF2-40B4-BE49-F238E27FC236}">
                <a16:creationId xmlns:a16="http://schemas.microsoft.com/office/drawing/2014/main" id="{4106337D-6EBD-4DBE-8BED-06E8B0E57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graphicFrame>
        <p:nvGraphicFramePr>
          <p:cNvPr id="12" name="İçerik Yer Tutucusu 2">
            <a:extLst>
              <a:ext uri="{FF2B5EF4-FFF2-40B4-BE49-F238E27FC236}">
                <a16:creationId xmlns:a16="http://schemas.microsoft.com/office/drawing/2014/main" id="{7EC906D6-01AF-4170-A938-128E3643020D}"/>
              </a:ext>
            </a:extLst>
          </p:cNvPr>
          <p:cNvGraphicFramePr>
            <a:graphicFrameLocks noGrp="1"/>
          </p:cNvGraphicFramePr>
          <p:nvPr>
            <p:ph idx="1"/>
            <p:extLst>
              <p:ext uri="{D42A27DB-BD31-4B8C-83A1-F6EECF244321}">
                <p14:modId xmlns:p14="http://schemas.microsoft.com/office/powerpoint/2010/main" val="54296921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209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etin Yer Tutucusu 16">
            <a:extLst>
              <a:ext uri="{FF2B5EF4-FFF2-40B4-BE49-F238E27FC236}">
                <a16:creationId xmlns:a16="http://schemas.microsoft.com/office/drawing/2014/main" id="{B1900736-9FD3-481C-85D4-CC4E9849C5C4}"/>
              </a:ext>
            </a:extLst>
          </p:cNvPr>
          <p:cNvSpPr>
            <a:spLocks noGrp="1"/>
          </p:cNvSpPr>
          <p:nvPr>
            <p:ph type="body" idx="1"/>
          </p:nvPr>
        </p:nvSpPr>
        <p:spPr>
          <a:xfrm>
            <a:off x="1097280" y="897466"/>
            <a:ext cx="4937760" cy="736282"/>
          </a:xfrm>
        </p:spPr>
        <p:txBody>
          <a:bodyPr>
            <a:noAutofit/>
          </a:bodyPr>
          <a:lstStyle/>
          <a:p>
            <a:pPr algn="ctr"/>
            <a:r>
              <a:rPr lang="tr-TR" sz="4800" dirty="0">
                <a:solidFill>
                  <a:schemeClr val="tx1">
                    <a:lumMod val="95000"/>
                    <a:lumOff val="5000"/>
                  </a:schemeClr>
                </a:solidFill>
                <a:latin typeface="+mj-lt"/>
              </a:rPr>
              <a:t>PROBLEM</a:t>
            </a:r>
          </a:p>
        </p:txBody>
      </p:sp>
      <p:sp>
        <p:nvSpPr>
          <p:cNvPr id="15" name="İçerik Yer Tutucusu 14">
            <a:extLst>
              <a:ext uri="{FF2B5EF4-FFF2-40B4-BE49-F238E27FC236}">
                <a16:creationId xmlns:a16="http://schemas.microsoft.com/office/drawing/2014/main" id="{C451BD52-7E97-482E-A443-985E4294F88C}"/>
              </a:ext>
            </a:extLst>
          </p:cNvPr>
          <p:cNvSpPr>
            <a:spLocks noGrp="1"/>
          </p:cNvSpPr>
          <p:nvPr>
            <p:ph sz="half" idx="2"/>
          </p:nvPr>
        </p:nvSpPr>
        <p:spPr>
          <a:xfrm>
            <a:off x="1097280" y="1846052"/>
            <a:ext cx="4937760" cy="4114482"/>
          </a:xfrm>
        </p:spPr>
        <p:txBody>
          <a:bodyPr>
            <a:normAutofit/>
          </a:bodyPr>
          <a:lstStyle/>
          <a:p>
            <a:pPr>
              <a:lnSpc>
                <a:spcPct val="110000"/>
              </a:lnSpc>
              <a:buFont typeface="Wingdings" panose="05000000000000000000" pitchFamily="2" charset="2"/>
              <a:buChar char="q"/>
            </a:pPr>
            <a:r>
              <a:rPr lang="tr-TR" sz="1700" dirty="0" err="1">
                <a:latin typeface="+mj-lt"/>
              </a:rPr>
              <a:t>Waterfall</a:t>
            </a:r>
            <a:r>
              <a:rPr lang="tr-TR" sz="1700" dirty="0">
                <a:latin typeface="+mj-lt"/>
              </a:rPr>
              <a:t> metodu gibi geliştirme süreçleri, kullanıcı ihtiyaçlarını karşılamayan sonuçlar ortaya çıkarmaktaydı. </a:t>
            </a:r>
          </a:p>
          <a:p>
            <a:pPr>
              <a:lnSpc>
                <a:spcPct val="110000"/>
              </a:lnSpc>
              <a:buFont typeface="Wingdings" panose="05000000000000000000" pitchFamily="2" charset="2"/>
              <a:buChar char="q"/>
            </a:pPr>
            <a:r>
              <a:rPr lang="tr-TR" sz="1700" dirty="0">
                <a:latin typeface="+mj-lt"/>
              </a:rPr>
              <a:t>Geliştirme süreçleri çok uzundu ve sistem tamamlanana kadar ihtiyaçlar değişmekteydi.</a:t>
            </a:r>
          </a:p>
          <a:p>
            <a:pPr>
              <a:lnSpc>
                <a:spcPct val="110000"/>
              </a:lnSpc>
              <a:buFont typeface="Wingdings" panose="05000000000000000000" pitchFamily="2" charset="2"/>
              <a:buChar char="q"/>
            </a:pPr>
            <a:r>
              <a:rPr lang="tr-TR" sz="1700" dirty="0">
                <a:latin typeface="+mj-lt"/>
              </a:rPr>
              <a:t>Geliştirme sürecinin bir aşaması tamamlanmadan, diğer aşamaya </a:t>
            </a:r>
            <a:r>
              <a:rPr lang="tr-TR" sz="1700" dirty="0" err="1">
                <a:latin typeface="+mj-lt"/>
              </a:rPr>
              <a:t>geçilemekteydi</a:t>
            </a:r>
            <a:r>
              <a:rPr lang="tr-TR" sz="1700" dirty="0">
                <a:latin typeface="+mj-lt"/>
              </a:rPr>
              <a:t>.</a:t>
            </a:r>
          </a:p>
          <a:p>
            <a:pPr>
              <a:lnSpc>
                <a:spcPct val="110000"/>
              </a:lnSpc>
              <a:buFont typeface="Wingdings" panose="05000000000000000000" pitchFamily="2" charset="2"/>
              <a:buChar char="q"/>
            </a:pPr>
            <a:r>
              <a:rPr lang="tr-TR" sz="1700" dirty="0">
                <a:latin typeface="+mj-lt"/>
              </a:rPr>
              <a:t>Özellikle belirli gereksinimler üzerine yapılan bir yazılım süreci, bir noktada dondurulduğunda toplam geliştirme süreçleri çok fazla uzayacaktı.</a:t>
            </a:r>
          </a:p>
        </p:txBody>
      </p:sp>
      <p:sp>
        <p:nvSpPr>
          <p:cNvPr id="18" name="Metin Yer Tutucusu 17">
            <a:extLst>
              <a:ext uri="{FF2B5EF4-FFF2-40B4-BE49-F238E27FC236}">
                <a16:creationId xmlns:a16="http://schemas.microsoft.com/office/drawing/2014/main" id="{86EE426A-0C6C-4D12-A983-FD9EE38F9C1B}"/>
              </a:ext>
            </a:extLst>
          </p:cNvPr>
          <p:cNvSpPr>
            <a:spLocks noGrp="1"/>
          </p:cNvSpPr>
          <p:nvPr>
            <p:ph type="body" sz="quarter" idx="3"/>
          </p:nvPr>
        </p:nvSpPr>
        <p:spPr>
          <a:xfrm>
            <a:off x="6217920" y="897466"/>
            <a:ext cx="4937760" cy="736282"/>
          </a:xfrm>
        </p:spPr>
        <p:txBody>
          <a:bodyPr>
            <a:noAutofit/>
          </a:bodyPr>
          <a:lstStyle/>
          <a:p>
            <a:pPr algn="ctr"/>
            <a:r>
              <a:rPr lang="tr-TR" sz="4800" dirty="0">
                <a:solidFill>
                  <a:schemeClr val="tx1">
                    <a:lumMod val="95000"/>
                    <a:lumOff val="5000"/>
                  </a:schemeClr>
                </a:solidFill>
                <a:latin typeface="+mj-lt"/>
              </a:rPr>
              <a:t>RAD ÇÖZÜMÜ</a:t>
            </a:r>
          </a:p>
        </p:txBody>
      </p:sp>
      <p:sp>
        <p:nvSpPr>
          <p:cNvPr id="19" name="İçerik Yer Tutucusu 18">
            <a:extLst>
              <a:ext uri="{FF2B5EF4-FFF2-40B4-BE49-F238E27FC236}">
                <a16:creationId xmlns:a16="http://schemas.microsoft.com/office/drawing/2014/main" id="{A4505907-0316-4781-A3AD-2A001857E14F}"/>
              </a:ext>
              <a:ext uri="{C183D7F6-B498-43B3-948B-1728B52AA6E4}">
                <adec:decorative xmlns:adec="http://schemas.microsoft.com/office/drawing/2017/decorative" val="0"/>
              </a:ext>
            </a:extLst>
          </p:cNvPr>
          <p:cNvSpPr>
            <a:spLocks noGrp="1"/>
          </p:cNvSpPr>
          <p:nvPr>
            <p:ph sz="quarter" idx="4"/>
          </p:nvPr>
        </p:nvSpPr>
        <p:spPr>
          <a:xfrm>
            <a:off x="6217920" y="1846052"/>
            <a:ext cx="4937760" cy="4114482"/>
          </a:xfrm>
        </p:spPr>
        <p:txBody>
          <a:bodyPr>
            <a:normAutofit/>
          </a:bodyPr>
          <a:lstStyle/>
          <a:p>
            <a:pPr>
              <a:buFont typeface="Wingdings" panose="05000000000000000000" pitchFamily="2" charset="2"/>
              <a:buChar char="q"/>
            </a:pPr>
            <a:r>
              <a:rPr lang="tr-TR" sz="1700" dirty="0">
                <a:latin typeface="+mj-lt"/>
              </a:rPr>
              <a:t>1986’da </a:t>
            </a:r>
            <a:r>
              <a:rPr lang="tr-TR" sz="1700" dirty="0" err="1">
                <a:latin typeface="+mj-lt"/>
              </a:rPr>
              <a:t>Barry</a:t>
            </a:r>
            <a:r>
              <a:rPr lang="tr-TR" sz="1700" dirty="0">
                <a:latin typeface="+mj-lt"/>
              </a:rPr>
              <a:t> </a:t>
            </a:r>
            <a:r>
              <a:rPr lang="tr-TR" sz="1700" dirty="0" err="1">
                <a:latin typeface="+mj-lt"/>
              </a:rPr>
              <a:t>Boehm</a:t>
            </a:r>
            <a:r>
              <a:rPr lang="tr-TR" sz="1700" dirty="0">
                <a:latin typeface="+mj-lt"/>
              </a:rPr>
              <a:t> ‘Yazılım Geliştirme ve İyileştirmede bir Spiral Model’ başlıklı yazısında, </a:t>
            </a:r>
            <a:r>
              <a:rPr lang="tr-TR" sz="1700" dirty="0" err="1">
                <a:latin typeface="+mj-lt"/>
              </a:rPr>
              <a:t>prototipleme</a:t>
            </a:r>
            <a:r>
              <a:rPr lang="tr-TR" sz="1700" dirty="0">
                <a:latin typeface="+mj-lt"/>
              </a:rPr>
              <a:t> ve </a:t>
            </a:r>
            <a:r>
              <a:rPr lang="tr-TR" sz="1700" dirty="0" err="1">
                <a:latin typeface="+mj-lt"/>
              </a:rPr>
              <a:t>iteratif</a:t>
            </a:r>
            <a:r>
              <a:rPr lang="tr-TR" sz="1700" dirty="0">
                <a:latin typeface="+mj-lt"/>
              </a:rPr>
              <a:t> geliştirme kavramlarını ilk defa tanımlamış ve risk azaltma konusuna odaklanmıştır.</a:t>
            </a:r>
          </a:p>
          <a:p>
            <a:pPr>
              <a:buFont typeface="Wingdings" panose="05000000000000000000" pitchFamily="2" charset="2"/>
              <a:buChar char="q"/>
            </a:pPr>
            <a:r>
              <a:rPr lang="tr-TR" sz="1700" dirty="0">
                <a:latin typeface="+mj-lt"/>
              </a:rPr>
              <a:t>1980 </a:t>
            </a:r>
            <a:r>
              <a:rPr lang="tr-TR" sz="1700" dirty="0" err="1">
                <a:latin typeface="+mj-lt"/>
              </a:rPr>
              <a:t>lerin</a:t>
            </a:r>
            <a:r>
              <a:rPr lang="tr-TR" sz="1700" dirty="0">
                <a:latin typeface="+mj-lt"/>
              </a:rPr>
              <a:t> sonlarına doğru, </a:t>
            </a:r>
            <a:r>
              <a:rPr lang="tr-TR" sz="1700" dirty="0" err="1">
                <a:latin typeface="+mj-lt"/>
              </a:rPr>
              <a:t>Scott</a:t>
            </a:r>
            <a:r>
              <a:rPr lang="tr-TR" sz="1700" dirty="0">
                <a:latin typeface="+mj-lt"/>
              </a:rPr>
              <a:t> </a:t>
            </a:r>
            <a:r>
              <a:rPr lang="tr-TR" sz="1700" dirty="0" err="1">
                <a:latin typeface="+mj-lt"/>
              </a:rPr>
              <a:t>Shultz</a:t>
            </a:r>
            <a:r>
              <a:rPr lang="tr-TR" sz="1700" dirty="0">
                <a:latin typeface="+mj-lt"/>
              </a:rPr>
              <a:t> ve James Martin, </a:t>
            </a:r>
            <a:r>
              <a:rPr lang="tr-TR" sz="1700" dirty="0" err="1">
                <a:latin typeface="+mj-lt"/>
              </a:rPr>
              <a:t>prototipleme</a:t>
            </a:r>
            <a:r>
              <a:rPr lang="tr-TR" sz="1700" dirty="0">
                <a:latin typeface="+mj-lt"/>
              </a:rPr>
              <a:t> ve </a:t>
            </a:r>
            <a:r>
              <a:rPr lang="tr-TR" sz="1700" dirty="0" err="1">
                <a:latin typeface="+mj-lt"/>
              </a:rPr>
              <a:t>iteratif</a:t>
            </a:r>
            <a:r>
              <a:rPr lang="tr-TR" sz="1700" dirty="0">
                <a:latin typeface="+mj-lt"/>
              </a:rPr>
              <a:t> geliştirme kavramlarını bir araya getirerek, RIPP (</a:t>
            </a:r>
            <a:r>
              <a:rPr lang="tr-TR" sz="1700" dirty="0" err="1">
                <a:latin typeface="+mj-lt"/>
              </a:rPr>
              <a:t>Rapid</a:t>
            </a:r>
            <a:r>
              <a:rPr lang="tr-TR" sz="1700" dirty="0">
                <a:latin typeface="+mj-lt"/>
              </a:rPr>
              <a:t> </a:t>
            </a:r>
            <a:r>
              <a:rPr lang="tr-TR" sz="1700" dirty="0" err="1">
                <a:latin typeface="+mj-lt"/>
              </a:rPr>
              <a:t>Iterative</a:t>
            </a:r>
            <a:r>
              <a:rPr lang="tr-TR" sz="1700" dirty="0">
                <a:latin typeface="+mj-lt"/>
              </a:rPr>
              <a:t> </a:t>
            </a:r>
            <a:r>
              <a:rPr lang="tr-TR" sz="1700" dirty="0" err="1">
                <a:latin typeface="+mj-lt"/>
              </a:rPr>
              <a:t>Production</a:t>
            </a:r>
            <a:r>
              <a:rPr lang="tr-TR" sz="1700" dirty="0">
                <a:latin typeface="+mj-lt"/>
              </a:rPr>
              <a:t> </a:t>
            </a:r>
            <a:r>
              <a:rPr lang="tr-TR" sz="1700" dirty="0" err="1">
                <a:latin typeface="+mj-lt"/>
              </a:rPr>
              <a:t>Prototyping</a:t>
            </a:r>
            <a:r>
              <a:rPr lang="tr-TR" sz="1700" dirty="0">
                <a:latin typeface="+mj-lt"/>
              </a:rPr>
              <a:t>) “Seri </a:t>
            </a:r>
            <a:r>
              <a:rPr lang="tr-TR" sz="1700" dirty="0" err="1">
                <a:latin typeface="+mj-lt"/>
              </a:rPr>
              <a:t>iteratif</a:t>
            </a:r>
            <a:r>
              <a:rPr lang="tr-TR" sz="1700" dirty="0">
                <a:latin typeface="+mj-lt"/>
              </a:rPr>
              <a:t> geliştirme </a:t>
            </a:r>
            <a:r>
              <a:rPr lang="tr-TR" sz="1700" dirty="0" err="1">
                <a:latin typeface="+mj-lt"/>
              </a:rPr>
              <a:t>prototiplemesi</a:t>
            </a:r>
            <a:r>
              <a:rPr lang="tr-TR" sz="1700" dirty="0">
                <a:latin typeface="+mj-lt"/>
              </a:rPr>
              <a:t>” metodunu ortaya atmışlardır.</a:t>
            </a:r>
          </a:p>
          <a:p>
            <a:pPr>
              <a:buFont typeface="Wingdings" panose="05000000000000000000" pitchFamily="2" charset="2"/>
              <a:buChar char="q"/>
            </a:pPr>
            <a:r>
              <a:rPr lang="tr-TR" sz="1700" dirty="0">
                <a:latin typeface="+mj-lt"/>
              </a:rPr>
              <a:t>James Martin PIPP yaklaşımını daha da genişleterek </a:t>
            </a:r>
            <a:r>
              <a:rPr lang="tr-TR" sz="1700" dirty="0" err="1">
                <a:latin typeface="+mj-lt"/>
              </a:rPr>
              <a:t>formulize</a:t>
            </a:r>
            <a:r>
              <a:rPr lang="tr-TR" sz="1700" dirty="0">
                <a:latin typeface="+mj-lt"/>
              </a:rPr>
              <a:t> etmiş ve 1991 yılında RAD (</a:t>
            </a:r>
            <a:r>
              <a:rPr lang="tr-TR" sz="1700" dirty="0" err="1">
                <a:latin typeface="+mj-lt"/>
              </a:rPr>
              <a:t>Rapid</a:t>
            </a:r>
            <a:r>
              <a:rPr lang="tr-TR" sz="1700" dirty="0">
                <a:latin typeface="+mj-lt"/>
              </a:rPr>
              <a:t> Application Development) “Seri Uygulama Geliştirme” isminde bir kitap yayınlamıştır.</a:t>
            </a:r>
          </a:p>
        </p:txBody>
      </p:sp>
      <p:sp>
        <p:nvSpPr>
          <p:cNvPr id="6" name="Veri Yer Tutucusu 5">
            <a:extLst>
              <a:ext uri="{FF2B5EF4-FFF2-40B4-BE49-F238E27FC236}">
                <a16:creationId xmlns:a16="http://schemas.microsoft.com/office/drawing/2014/main" id="{69629649-FFE8-4F8C-B6FF-D21837381A74}"/>
              </a:ext>
            </a:extLst>
          </p:cNvPr>
          <p:cNvSpPr>
            <a:spLocks noGrp="1"/>
          </p:cNvSpPr>
          <p:nvPr>
            <p:ph type="dt" sz="half" idx="10"/>
          </p:nvPr>
        </p:nvSpPr>
        <p:spPr/>
        <p:txBody>
          <a:bodyPr/>
          <a:lstStyle/>
          <a:p>
            <a:fld id="{6E4FF2CD-4487-4395-A1BC-62EDA192C61A}" type="datetime1">
              <a:rPr lang="tr-TR" smtClean="0"/>
              <a:t>21.05.2020</a:t>
            </a:fld>
            <a:endParaRPr lang="tr-TR"/>
          </a:p>
        </p:txBody>
      </p:sp>
      <p:sp>
        <p:nvSpPr>
          <p:cNvPr id="5" name="Alt Bilgi Yer Tutucusu 4">
            <a:extLst>
              <a:ext uri="{FF2B5EF4-FFF2-40B4-BE49-F238E27FC236}">
                <a16:creationId xmlns:a16="http://schemas.microsoft.com/office/drawing/2014/main" id="{C4A20E47-8175-4F09-9CC3-7EA8E70DB7A3}"/>
              </a:ext>
            </a:extLst>
          </p:cNvPr>
          <p:cNvSpPr>
            <a:spLocks noGrp="1"/>
          </p:cNvSpPr>
          <p:nvPr>
            <p:ph type="ftr" sz="quarter" idx="11"/>
          </p:nvPr>
        </p:nvSpPr>
        <p:spPr/>
        <p:txBody>
          <a:bodyPr/>
          <a:lstStyle/>
          <a:p>
            <a:r>
              <a:rPr lang="tr-TR"/>
              <a:t>Hazırlayan : Emre USTA - 1721221023  - Bilgisayar Mühendisliği</a:t>
            </a:r>
          </a:p>
        </p:txBody>
      </p:sp>
      <p:sp>
        <p:nvSpPr>
          <p:cNvPr id="7" name="Slayt Numarası Yer Tutucusu 6">
            <a:extLst>
              <a:ext uri="{FF2B5EF4-FFF2-40B4-BE49-F238E27FC236}">
                <a16:creationId xmlns:a16="http://schemas.microsoft.com/office/drawing/2014/main" id="{941E520D-B8D7-40CC-AD85-E7DA30EA2E63}"/>
              </a:ext>
            </a:extLst>
          </p:cNvPr>
          <p:cNvSpPr>
            <a:spLocks noGrp="1"/>
          </p:cNvSpPr>
          <p:nvPr>
            <p:ph type="sldNum" sz="quarter" idx="12"/>
          </p:nvPr>
        </p:nvSpPr>
        <p:spPr/>
        <p:txBody>
          <a:bodyPr/>
          <a:lstStyle/>
          <a:p>
            <a:fld id="{2494EB05-2040-4664-B464-6360B33AB213}" type="slidenum">
              <a:rPr lang="tr-TR" smtClean="0"/>
              <a:t>3</a:t>
            </a:fld>
            <a:endParaRPr lang="tr-TR"/>
          </a:p>
        </p:txBody>
      </p:sp>
      <p:pic>
        <p:nvPicPr>
          <p:cNvPr id="10" name="Resim 9">
            <a:extLst>
              <a:ext uri="{FF2B5EF4-FFF2-40B4-BE49-F238E27FC236}">
                <a16:creationId xmlns:a16="http://schemas.microsoft.com/office/drawing/2014/main" id="{5C7CBBB7-75C2-4772-878C-4C94FC76F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spTree>
    <p:extLst>
      <p:ext uri="{BB962C8B-B14F-4D97-AF65-F5344CB8AC3E}">
        <p14:creationId xmlns:p14="http://schemas.microsoft.com/office/powerpoint/2010/main" val="30690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21757AC9-DF2E-4816-A74E-348491E6D2A0}"/>
              </a:ext>
            </a:extLst>
          </p:cNvPr>
          <p:cNvSpPr>
            <a:spLocks noGrp="1"/>
          </p:cNvSpPr>
          <p:nvPr>
            <p:ph type="title"/>
          </p:nvPr>
        </p:nvSpPr>
        <p:spPr>
          <a:xfrm>
            <a:off x="492370" y="516835"/>
            <a:ext cx="3084844" cy="5772840"/>
          </a:xfrm>
        </p:spPr>
        <p:txBody>
          <a:bodyPr anchor="ctr">
            <a:normAutofit/>
          </a:bodyPr>
          <a:lstStyle/>
          <a:p>
            <a:pPr algn="ctr"/>
            <a:r>
              <a:rPr lang="tr-TR" sz="3600" dirty="0">
                <a:solidFill>
                  <a:srgbClr val="FFFFFF"/>
                </a:solidFill>
              </a:rPr>
              <a:t>Avantajları</a:t>
            </a:r>
          </a:p>
        </p:txBody>
      </p:sp>
      <p:sp>
        <p:nvSpPr>
          <p:cNvPr id="7" name="Veri Yer Tutucusu 6">
            <a:extLst>
              <a:ext uri="{FF2B5EF4-FFF2-40B4-BE49-F238E27FC236}">
                <a16:creationId xmlns:a16="http://schemas.microsoft.com/office/drawing/2014/main" id="{3B2A8A64-9482-40B8-9E2F-6F2CC29A9831}"/>
              </a:ext>
            </a:extLst>
          </p:cNvPr>
          <p:cNvSpPr>
            <a:spLocks noGrp="1"/>
          </p:cNvSpPr>
          <p:nvPr>
            <p:ph type="dt" sz="half" idx="10"/>
          </p:nvPr>
        </p:nvSpPr>
        <p:spPr>
          <a:xfrm>
            <a:off x="492370" y="6459785"/>
            <a:ext cx="1735371" cy="365125"/>
          </a:xfrm>
        </p:spPr>
        <p:txBody>
          <a:bodyPr>
            <a:normAutofit/>
          </a:bodyPr>
          <a:lstStyle/>
          <a:p>
            <a:pPr>
              <a:spcAft>
                <a:spcPts val="600"/>
              </a:spcAft>
            </a:pPr>
            <a:fld id="{BE209509-FF89-4E4D-B9B7-36A1E12BBB1B}" type="datetime1">
              <a:rPr lang="tr-TR" smtClean="0"/>
              <a:pPr>
                <a:spcAft>
                  <a:spcPts val="600"/>
                </a:spcAft>
              </a:pPr>
              <a:t>21.05.2020</a:t>
            </a:fld>
            <a:endParaRPr lang="tr-TR"/>
          </a:p>
        </p:txBody>
      </p:sp>
      <p:sp>
        <p:nvSpPr>
          <p:cNvPr id="20" name="Rectangle 19">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Alt Bilgi Yer Tutucusu 7">
            <a:extLst>
              <a:ext uri="{FF2B5EF4-FFF2-40B4-BE49-F238E27FC236}">
                <a16:creationId xmlns:a16="http://schemas.microsoft.com/office/drawing/2014/main" id="{CBAA7BAD-F2D7-4AA2-AA6A-880E6E4CDDAA}"/>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tr-TR">
                <a:solidFill>
                  <a:schemeClr val="tx2"/>
                </a:solidFill>
              </a:rPr>
              <a:t>Hazırlayan : Emre USTA - 1721221023  - Bilgisayar Mühendisliği</a:t>
            </a:r>
          </a:p>
        </p:txBody>
      </p:sp>
      <p:sp>
        <p:nvSpPr>
          <p:cNvPr id="9" name="Slayt Numarası Yer Tutucusu 8">
            <a:extLst>
              <a:ext uri="{FF2B5EF4-FFF2-40B4-BE49-F238E27FC236}">
                <a16:creationId xmlns:a16="http://schemas.microsoft.com/office/drawing/2014/main" id="{30663B1A-EA01-4594-9928-9382E021A0C3}"/>
              </a:ext>
            </a:extLst>
          </p:cNvPr>
          <p:cNvSpPr>
            <a:spLocks noGrp="1"/>
          </p:cNvSpPr>
          <p:nvPr>
            <p:ph type="sldNum" sz="quarter" idx="12"/>
          </p:nvPr>
        </p:nvSpPr>
        <p:spPr>
          <a:xfrm>
            <a:off x="10123055" y="6459785"/>
            <a:ext cx="1089428" cy="365125"/>
          </a:xfrm>
        </p:spPr>
        <p:txBody>
          <a:bodyPr>
            <a:normAutofit/>
          </a:bodyPr>
          <a:lstStyle/>
          <a:p>
            <a:pPr>
              <a:spcAft>
                <a:spcPts val="600"/>
              </a:spcAft>
            </a:pPr>
            <a:fld id="{2494EB05-2040-4664-B464-6360B33AB213}" type="slidenum">
              <a:rPr lang="tr-TR">
                <a:solidFill>
                  <a:schemeClr val="tx2"/>
                </a:solidFill>
              </a:rPr>
              <a:pPr>
                <a:spcAft>
                  <a:spcPts val="600"/>
                </a:spcAft>
              </a:pPr>
              <a:t>4</a:t>
            </a:fld>
            <a:endParaRPr lang="tr-TR">
              <a:solidFill>
                <a:schemeClr val="tx2"/>
              </a:solidFill>
            </a:endParaRPr>
          </a:p>
        </p:txBody>
      </p:sp>
      <p:graphicFrame>
        <p:nvGraphicFramePr>
          <p:cNvPr id="12" name="İçerik Yer Tutucusu 9">
            <a:extLst>
              <a:ext uri="{FF2B5EF4-FFF2-40B4-BE49-F238E27FC236}">
                <a16:creationId xmlns:a16="http://schemas.microsoft.com/office/drawing/2014/main" id="{7C7F0B6F-512D-47D4-ACBA-B8342FCC9A67}"/>
              </a:ext>
            </a:extLst>
          </p:cNvPr>
          <p:cNvGraphicFramePr>
            <a:graphicFrameLocks noGrp="1"/>
          </p:cNvGraphicFramePr>
          <p:nvPr>
            <p:ph idx="1"/>
            <p:extLst>
              <p:ext uri="{D42A27DB-BD31-4B8C-83A1-F6EECF244321}">
                <p14:modId xmlns:p14="http://schemas.microsoft.com/office/powerpoint/2010/main" val="202106636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Resim 16">
            <a:extLst>
              <a:ext uri="{FF2B5EF4-FFF2-40B4-BE49-F238E27FC236}">
                <a16:creationId xmlns:a16="http://schemas.microsoft.com/office/drawing/2014/main" id="{C701872C-0D4E-4216-84C7-CE82D8A245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spTree>
    <p:extLst>
      <p:ext uri="{BB962C8B-B14F-4D97-AF65-F5344CB8AC3E}">
        <p14:creationId xmlns:p14="http://schemas.microsoft.com/office/powerpoint/2010/main" val="27502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21757AC9-DF2E-4816-A74E-348491E6D2A0}"/>
              </a:ext>
            </a:extLst>
          </p:cNvPr>
          <p:cNvSpPr>
            <a:spLocks noGrp="1"/>
          </p:cNvSpPr>
          <p:nvPr>
            <p:ph type="title"/>
          </p:nvPr>
        </p:nvSpPr>
        <p:spPr>
          <a:xfrm>
            <a:off x="492370" y="516835"/>
            <a:ext cx="3084844" cy="5772840"/>
          </a:xfrm>
        </p:spPr>
        <p:txBody>
          <a:bodyPr anchor="ctr">
            <a:normAutofit/>
          </a:bodyPr>
          <a:lstStyle/>
          <a:p>
            <a:pPr algn="ctr"/>
            <a:r>
              <a:rPr lang="tr-TR" sz="3600" dirty="0">
                <a:solidFill>
                  <a:srgbClr val="FFFFFF"/>
                </a:solidFill>
              </a:rPr>
              <a:t>Dezavantajları</a:t>
            </a:r>
          </a:p>
        </p:txBody>
      </p:sp>
      <p:sp>
        <p:nvSpPr>
          <p:cNvPr id="7" name="Veri Yer Tutucusu 6">
            <a:extLst>
              <a:ext uri="{FF2B5EF4-FFF2-40B4-BE49-F238E27FC236}">
                <a16:creationId xmlns:a16="http://schemas.microsoft.com/office/drawing/2014/main" id="{3B2A8A64-9482-40B8-9E2F-6F2CC29A9831}"/>
              </a:ext>
            </a:extLst>
          </p:cNvPr>
          <p:cNvSpPr>
            <a:spLocks noGrp="1"/>
          </p:cNvSpPr>
          <p:nvPr>
            <p:ph type="dt" sz="half" idx="10"/>
          </p:nvPr>
        </p:nvSpPr>
        <p:spPr>
          <a:xfrm>
            <a:off x="492370" y="6459785"/>
            <a:ext cx="1735371" cy="365125"/>
          </a:xfrm>
        </p:spPr>
        <p:txBody>
          <a:bodyPr>
            <a:normAutofit/>
          </a:bodyPr>
          <a:lstStyle/>
          <a:p>
            <a:pPr>
              <a:spcAft>
                <a:spcPts val="600"/>
              </a:spcAft>
            </a:pPr>
            <a:fld id="{BE209509-FF89-4E4D-B9B7-36A1E12BBB1B}" type="datetime1">
              <a:rPr lang="tr-TR" smtClean="0"/>
              <a:pPr>
                <a:spcAft>
                  <a:spcPts val="600"/>
                </a:spcAft>
              </a:pPr>
              <a:t>21.05.2020</a:t>
            </a:fld>
            <a:endParaRPr lang="tr-TR"/>
          </a:p>
        </p:txBody>
      </p:sp>
      <p:sp>
        <p:nvSpPr>
          <p:cNvPr id="34" name="Rectangle 3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Alt Bilgi Yer Tutucusu 7">
            <a:extLst>
              <a:ext uri="{FF2B5EF4-FFF2-40B4-BE49-F238E27FC236}">
                <a16:creationId xmlns:a16="http://schemas.microsoft.com/office/drawing/2014/main" id="{CBAA7BAD-F2D7-4AA2-AA6A-880E6E4CDDAA}"/>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tr-TR">
                <a:solidFill>
                  <a:schemeClr val="tx2"/>
                </a:solidFill>
              </a:rPr>
              <a:t>Hazırlayan : Emre USTA - 1721221023  - Bilgisayar Mühendisliği</a:t>
            </a:r>
          </a:p>
        </p:txBody>
      </p:sp>
      <p:sp>
        <p:nvSpPr>
          <p:cNvPr id="9" name="Slayt Numarası Yer Tutucusu 8">
            <a:extLst>
              <a:ext uri="{FF2B5EF4-FFF2-40B4-BE49-F238E27FC236}">
                <a16:creationId xmlns:a16="http://schemas.microsoft.com/office/drawing/2014/main" id="{30663B1A-EA01-4594-9928-9382E021A0C3}"/>
              </a:ext>
            </a:extLst>
          </p:cNvPr>
          <p:cNvSpPr>
            <a:spLocks noGrp="1"/>
          </p:cNvSpPr>
          <p:nvPr>
            <p:ph type="sldNum" sz="quarter" idx="12"/>
          </p:nvPr>
        </p:nvSpPr>
        <p:spPr>
          <a:xfrm>
            <a:off x="10123055" y="6459785"/>
            <a:ext cx="1089428" cy="365125"/>
          </a:xfrm>
        </p:spPr>
        <p:txBody>
          <a:bodyPr>
            <a:normAutofit/>
          </a:bodyPr>
          <a:lstStyle/>
          <a:p>
            <a:pPr>
              <a:spcAft>
                <a:spcPts val="600"/>
              </a:spcAft>
            </a:pPr>
            <a:fld id="{2494EB05-2040-4664-B464-6360B33AB213}" type="slidenum">
              <a:rPr lang="tr-TR">
                <a:solidFill>
                  <a:schemeClr val="tx2"/>
                </a:solidFill>
              </a:rPr>
              <a:pPr>
                <a:spcAft>
                  <a:spcPts val="600"/>
                </a:spcAft>
              </a:pPr>
              <a:t>5</a:t>
            </a:fld>
            <a:endParaRPr lang="tr-TR">
              <a:solidFill>
                <a:schemeClr val="tx2"/>
              </a:solidFill>
            </a:endParaRPr>
          </a:p>
        </p:txBody>
      </p:sp>
      <p:graphicFrame>
        <p:nvGraphicFramePr>
          <p:cNvPr id="12" name="İçerik Yer Tutucusu 9">
            <a:extLst>
              <a:ext uri="{FF2B5EF4-FFF2-40B4-BE49-F238E27FC236}">
                <a16:creationId xmlns:a16="http://schemas.microsoft.com/office/drawing/2014/main" id="{7C7F0B6F-512D-47D4-ACBA-B8342FCC9A67}"/>
              </a:ext>
            </a:extLst>
          </p:cNvPr>
          <p:cNvGraphicFramePr>
            <a:graphicFrameLocks noGrp="1"/>
          </p:cNvGraphicFramePr>
          <p:nvPr>
            <p:ph idx="1"/>
            <p:extLst>
              <p:ext uri="{D42A27DB-BD31-4B8C-83A1-F6EECF244321}">
                <p14:modId xmlns:p14="http://schemas.microsoft.com/office/powerpoint/2010/main" val="397199549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Resim 21">
            <a:extLst>
              <a:ext uri="{FF2B5EF4-FFF2-40B4-BE49-F238E27FC236}">
                <a16:creationId xmlns:a16="http://schemas.microsoft.com/office/drawing/2014/main" id="{DBFAC131-E65F-4D16-9596-F0BBCB4B7A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spTree>
    <p:extLst>
      <p:ext uri="{BB962C8B-B14F-4D97-AF65-F5344CB8AC3E}">
        <p14:creationId xmlns:p14="http://schemas.microsoft.com/office/powerpoint/2010/main" val="80898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57661B-BF46-4500-934A-0A2CD525FB8C}"/>
              </a:ext>
            </a:extLst>
          </p:cNvPr>
          <p:cNvSpPr>
            <a:spLocks noGrp="1"/>
          </p:cNvSpPr>
          <p:nvPr>
            <p:ph type="title"/>
          </p:nvPr>
        </p:nvSpPr>
        <p:spPr>
          <a:xfrm>
            <a:off x="1097280" y="286603"/>
            <a:ext cx="10058400" cy="1450757"/>
          </a:xfrm>
        </p:spPr>
        <p:txBody>
          <a:bodyPr>
            <a:normAutofit/>
          </a:bodyPr>
          <a:lstStyle/>
          <a:p>
            <a:r>
              <a:rPr lang="tr-TR"/>
              <a:t>RAD’ın Temel Elemanları</a:t>
            </a:r>
          </a:p>
        </p:txBody>
      </p:sp>
      <p:sp>
        <p:nvSpPr>
          <p:cNvPr id="4" name="Veri Yer Tutucusu 3">
            <a:extLst>
              <a:ext uri="{FF2B5EF4-FFF2-40B4-BE49-F238E27FC236}">
                <a16:creationId xmlns:a16="http://schemas.microsoft.com/office/drawing/2014/main" id="{2BE97D84-E777-449A-A914-F0802D6654B5}"/>
              </a:ext>
            </a:extLst>
          </p:cNvPr>
          <p:cNvSpPr>
            <a:spLocks noGrp="1"/>
          </p:cNvSpPr>
          <p:nvPr>
            <p:ph type="dt" sz="half" idx="10"/>
          </p:nvPr>
        </p:nvSpPr>
        <p:spPr>
          <a:xfrm>
            <a:off x="1097280" y="6459785"/>
            <a:ext cx="2472271" cy="365125"/>
          </a:xfrm>
        </p:spPr>
        <p:txBody>
          <a:bodyPr>
            <a:normAutofit/>
          </a:bodyPr>
          <a:lstStyle/>
          <a:p>
            <a:pPr>
              <a:spcAft>
                <a:spcPts val="600"/>
              </a:spcAft>
            </a:pPr>
            <a:fld id="{3FF9AA27-20CC-4A46-8E2D-8DC202115A44}" type="datetime1">
              <a:rPr lang="tr-TR" smtClean="0"/>
              <a:pPr>
                <a:spcAft>
                  <a:spcPts val="600"/>
                </a:spcAft>
              </a:pPr>
              <a:t>21.05.2020</a:t>
            </a:fld>
            <a:endParaRPr lang="tr-TR"/>
          </a:p>
        </p:txBody>
      </p:sp>
      <p:sp>
        <p:nvSpPr>
          <p:cNvPr id="5" name="Alt Bilgi Yer Tutucusu 4">
            <a:extLst>
              <a:ext uri="{FF2B5EF4-FFF2-40B4-BE49-F238E27FC236}">
                <a16:creationId xmlns:a16="http://schemas.microsoft.com/office/drawing/2014/main" id="{0CA075A4-01C3-4034-B1C4-E2602C435DEB}"/>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a:t>Hazırlayan : Emre USTA - 1721221023  - Bilgisayar Mühendisliği</a:t>
            </a:r>
          </a:p>
        </p:txBody>
      </p:sp>
      <p:sp>
        <p:nvSpPr>
          <p:cNvPr id="6" name="Slayt Numarası Yer Tutucusu 5">
            <a:extLst>
              <a:ext uri="{FF2B5EF4-FFF2-40B4-BE49-F238E27FC236}">
                <a16:creationId xmlns:a16="http://schemas.microsoft.com/office/drawing/2014/main" id="{00E33963-4B56-451B-ADA0-063299BDBF5C}"/>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a:pPr>
                <a:spcAft>
                  <a:spcPts val="600"/>
                </a:spcAft>
              </a:pPr>
              <a:t>6</a:t>
            </a:fld>
            <a:endParaRPr lang="tr-TR"/>
          </a:p>
        </p:txBody>
      </p:sp>
      <p:graphicFrame>
        <p:nvGraphicFramePr>
          <p:cNvPr id="8" name="İçerik Yer Tutucusu 2">
            <a:extLst>
              <a:ext uri="{FF2B5EF4-FFF2-40B4-BE49-F238E27FC236}">
                <a16:creationId xmlns:a16="http://schemas.microsoft.com/office/drawing/2014/main" id="{F317C5B1-E67D-436B-A23E-1EA7D17C8592}"/>
              </a:ext>
            </a:extLst>
          </p:cNvPr>
          <p:cNvGraphicFramePr>
            <a:graphicFrameLocks noGrp="1"/>
          </p:cNvGraphicFramePr>
          <p:nvPr>
            <p:ph idx="1"/>
            <p:extLst>
              <p:ext uri="{D42A27DB-BD31-4B8C-83A1-F6EECF244321}">
                <p14:modId xmlns:p14="http://schemas.microsoft.com/office/powerpoint/2010/main" val="396086194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Resim 8">
            <a:extLst>
              <a:ext uri="{FF2B5EF4-FFF2-40B4-BE49-F238E27FC236}">
                <a16:creationId xmlns:a16="http://schemas.microsoft.com/office/drawing/2014/main" id="{4F6E46CE-1FDC-49FE-A72C-3172077D7A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spTree>
    <p:extLst>
      <p:ext uri="{BB962C8B-B14F-4D97-AF65-F5344CB8AC3E}">
        <p14:creationId xmlns:p14="http://schemas.microsoft.com/office/powerpoint/2010/main" val="23750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E9557B-4B7C-4E01-AB78-4A9B7D12DC98}"/>
              </a:ext>
            </a:extLst>
          </p:cNvPr>
          <p:cNvSpPr>
            <a:spLocks noGrp="1"/>
          </p:cNvSpPr>
          <p:nvPr>
            <p:ph type="title"/>
          </p:nvPr>
        </p:nvSpPr>
        <p:spPr>
          <a:xfrm>
            <a:off x="1097280" y="286603"/>
            <a:ext cx="10058400" cy="1450757"/>
          </a:xfrm>
        </p:spPr>
        <p:txBody>
          <a:bodyPr>
            <a:normAutofit/>
          </a:bodyPr>
          <a:lstStyle/>
          <a:p>
            <a:r>
              <a:rPr lang="tr-TR" dirty="0"/>
              <a:t>FoxPro Nedir?</a:t>
            </a:r>
          </a:p>
        </p:txBody>
      </p:sp>
      <p:pic>
        <p:nvPicPr>
          <p:cNvPr id="11" name="Graphic 10">
            <a:extLst>
              <a:ext uri="{FF2B5EF4-FFF2-40B4-BE49-F238E27FC236}">
                <a16:creationId xmlns:a16="http://schemas.microsoft.com/office/drawing/2014/main" id="{F1308464-5B89-4D2D-A56D-D8FB435DF3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p:sp>
        <p:nvSpPr>
          <p:cNvPr id="3" name="İçerik Yer Tutucusu 2">
            <a:extLst>
              <a:ext uri="{FF2B5EF4-FFF2-40B4-BE49-F238E27FC236}">
                <a16:creationId xmlns:a16="http://schemas.microsoft.com/office/drawing/2014/main" id="{DA6BE31B-D658-483F-975A-EC8DB4D4CB26}"/>
              </a:ext>
            </a:extLst>
          </p:cNvPr>
          <p:cNvSpPr>
            <a:spLocks noGrp="1"/>
          </p:cNvSpPr>
          <p:nvPr>
            <p:ph idx="1"/>
          </p:nvPr>
        </p:nvSpPr>
        <p:spPr>
          <a:xfrm>
            <a:off x="4639733" y="1845734"/>
            <a:ext cx="6515947" cy="4023360"/>
          </a:xfrm>
        </p:spPr>
        <p:txBody>
          <a:bodyPr>
            <a:normAutofit/>
          </a:bodyPr>
          <a:lstStyle/>
          <a:p>
            <a:pPr>
              <a:buFont typeface="Wingdings" panose="05000000000000000000" pitchFamily="2" charset="2"/>
              <a:buChar char="Ø"/>
            </a:pPr>
            <a:r>
              <a:rPr lang="tr-TR" sz="1700" dirty="0"/>
              <a:t>Microsoft şirketine ait bir programdır.</a:t>
            </a:r>
          </a:p>
          <a:p>
            <a:pPr>
              <a:buFont typeface="Wingdings" panose="05000000000000000000" pitchFamily="2" charset="2"/>
              <a:buChar char="Ø"/>
            </a:pPr>
            <a:r>
              <a:rPr lang="tr-TR" sz="1700" dirty="0"/>
              <a:t>Veri tabanı uygulamaları kolaylıkla geliştirilebilir.</a:t>
            </a:r>
          </a:p>
          <a:p>
            <a:pPr>
              <a:buFont typeface="Wingdings" panose="05000000000000000000" pitchFamily="2" charset="2"/>
              <a:buChar char="Ø"/>
            </a:pPr>
            <a:r>
              <a:rPr lang="tr-TR" sz="1700" dirty="0"/>
              <a:t>Design time ve </a:t>
            </a:r>
            <a:r>
              <a:rPr lang="tr-TR" sz="1700" dirty="0" err="1"/>
              <a:t>run</a:t>
            </a:r>
            <a:r>
              <a:rPr lang="tr-TR" sz="1700" dirty="0"/>
              <a:t> time oldukça hızlıdır.</a:t>
            </a:r>
          </a:p>
          <a:p>
            <a:pPr>
              <a:buFont typeface="Wingdings" panose="05000000000000000000" pitchFamily="2" charset="2"/>
              <a:buChar char="Ø"/>
            </a:pPr>
            <a:r>
              <a:rPr lang="tr-TR" sz="1700" dirty="0"/>
              <a:t>Server olmayan veri tabanlarına göre performansı 10 kat güçlendiren </a:t>
            </a:r>
            <a:r>
              <a:rPr lang="tr-TR" sz="1700" dirty="0" err="1"/>
              <a:t>rushmore</a:t>
            </a:r>
            <a:r>
              <a:rPr lang="tr-TR" sz="1700" dirty="0"/>
              <a:t> teknolojisi kullanılmaktadır.</a:t>
            </a:r>
          </a:p>
          <a:p>
            <a:pPr>
              <a:buFont typeface="Wingdings" panose="05000000000000000000" pitchFamily="2" charset="2"/>
              <a:buChar char="Ø"/>
            </a:pPr>
            <a:r>
              <a:rPr lang="tr-TR" sz="1700" dirty="0" err="1"/>
              <a:t>Rushmore</a:t>
            </a:r>
            <a:r>
              <a:rPr lang="tr-TR" sz="1700" dirty="0"/>
              <a:t> teknolojisi, kayıt kümelerine çok verimli bir şekilde erişilmesini sağlayan bir veri erişim tekniğidir.</a:t>
            </a:r>
          </a:p>
          <a:p>
            <a:pPr>
              <a:buFont typeface="Wingdings" panose="05000000000000000000" pitchFamily="2" charset="2"/>
              <a:buChar char="Ø"/>
            </a:pPr>
            <a:r>
              <a:rPr lang="tr-TR" sz="1700" dirty="0" err="1"/>
              <a:t>Rushmore</a:t>
            </a:r>
            <a:r>
              <a:rPr lang="tr-TR" sz="1700" dirty="0"/>
              <a:t> sorgu optimizasyonu, bir dizi kaydı hızlı bir şekilde bulmak için dizinleri verimli bir şekilde kullanır.</a:t>
            </a:r>
          </a:p>
          <a:p>
            <a:pPr>
              <a:buFont typeface="Wingdings" panose="05000000000000000000" pitchFamily="2" charset="2"/>
              <a:buChar char="Ø"/>
            </a:pPr>
            <a:r>
              <a:rPr lang="tr-TR" sz="1700" dirty="0"/>
              <a:t>Bütün komutların ya da fonksiyonların ilk 4 karakterleriyle kodlama yapılabilmektedir.</a:t>
            </a:r>
          </a:p>
          <a:p>
            <a:pPr>
              <a:buFont typeface="Wingdings" panose="05000000000000000000" pitchFamily="2" charset="2"/>
              <a:buChar char="Ø"/>
            </a:pPr>
            <a:endParaRPr lang="tr-TR" sz="1700" dirty="0"/>
          </a:p>
        </p:txBody>
      </p:sp>
      <p:sp>
        <p:nvSpPr>
          <p:cNvPr id="4" name="Veri Yer Tutucusu 3">
            <a:extLst>
              <a:ext uri="{FF2B5EF4-FFF2-40B4-BE49-F238E27FC236}">
                <a16:creationId xmlns:a16="http://schemas.microsoft.com/office/drawing/2014/main" id="{6747F23A-911C-4441-8A0E-ED0F1A8D02D1}"/>
              </a:ext>
            </a:extLst>
          </p:cNvPr>
          <p:cNvSpPr>
            <a:spLocks noGrp="1"/>
          </p:cNvSpPr>
          <p:nvPr>
            <p:ph type="dt" sz="half" idx="10"/>
          </p:nvPr>
        </p:nvSpPr>
        <p:spPr>
          <a:xfrm>
            <a:off x="1097280" y="6459785"/>
            <a:ext cx="2472271" cy="365125"/>
          </a:xfrm>
        </p:spPr>
        <p:txBody>
          <a:bodyPr>
            <a:normAutofit/>
          </a:bodyPr>
          <a:lstStyle/>
          <a:p>
            <a:pPr>
              <a:spcAft>
                <a:spcPts val="600"/>
              </a:spcAft>
            </a:pPr>
            <a:fld id="{3FF9AA27-20CC-4A46-8E2D-8DC202115A44}" type="datetime1">
              <a:rPr lang="tr-TR" smtClean="0"/>
              <a:pPr>
                <a:spcAft>
                  <a:spcPts val="600"/>
                </a:spcAft>
              </a:pPr>
              <a:t>21.05.2020</a:t>
            </a:fld>
            <a:endParaRPr lang="tr-TR"/>
          </a:p>
        </p:txBody>
      </p:sp>
      <p:sp>
        <p:nvSpPr>
          <p:cNvPr id="5" name="Alt Bilgi Yer Tutucusu 4">
            <a:extLst>
              <a:ext uri="{FF2B5EF4-FFF2-40B4-BE49-F238E27FC236}">
                <a16:creationId xmlns:a16="http://schemas.microsoft.com/office/drawing/2014/main" id="{292B1215-11CA-4A65-B875-6E4952BC7453}"/>
              </a:ext>
            </a:extLst>
          </p:cNvPr>
          <p:cNvSpPr>
            <a:spLocks noGrp="1"/>
          </p:cNvSpPr>
          <p:nvPr>
            <p:ph type="ftr" sz="quarter" idx="11"/>
          </p:nvPr>
        </p:nvSpPr>
        <p:spPr>
          <a:xfrm>
            <a:off x="3686185" y="6459785"/>
            <a:ext cx="4822804" cy="365125"/>
          </a:xfrm>
        </p:spPr>
        <p:txBody>
          <a:bodyPr>
            <a:normAutofit/>
          </a:bodyPr>
          <a:lstStyle/>
          <a:p>
            <a:pPr>
              <a:spcAft>
                <a:spcPts val="600"/>
              </a:spcAft>
            </a:pPr>
            <a:r>
              <a:rPr lang="tr-TR"/>
              <a:t>Hazırlayan : Emre USTA - 1721221023  - Bilgisayar Mühendisliği</a:t>
            </a:r>
          </a:p>
        </p:txBody>
      </p:sp>
      <p:sp>
        <p:nvSpPr>
          <p:cNvPr id="6" name="Slayt Numarası Yer Tutucusu 5">
            <a:extLst>
              <a:ext uri="{FF2B5EF4-FFF2-40B4-BE49-F238E27FC236}">
                <a16:creationId xmlns:a16="http://schemas.microsoft.com/office/drawing/2014/main" id="{4600CACA-0144-4F33-977D-590259AC316D}"/>
              </a:ext>
            </a:extLst>
          </p:cNvPr>
          <p:cNvSpPr>
            <a:spLocks noGrp="1"/>
          </p:cNvSpPr>
          <p:nvPr>
            <p:ph type="sldNum" sz="quarter" idx="12"/>
          </p:nvPr>
        </p:nvSpPr>
        <p:spPr>
          <a:xfrm>
            <a:off x="9900458" y="6459785"/>
            <a:ext cx="1312025" cy="365125"/>
          </a:xfrm>
        </p:spPr>
        <p:txBody>
          <a:bodyPr>
            <a:normAutofit/>
          </a:bodyPr>
          <a:lstStyle/>
          <a:p>
            <a:pPr>
              <a:spcAft>
                <a:spcPts val="600"/>
              </a:spcAft>
            </a:pPr>
            <a:fld id="{2494EB05-2040-4664-B464-6360B33AB213}" type="slidenum">
              <a:rPr lang="tr-TR" smtClean="0"/>
              <a:pPr>
                <a:spcAft>
                  <a:spcPts val="600"/>
                </a:spcAft>
              </a:pPr>
              <a:t>7</a:t>
            </a:fld>
            <a:endParaRPr lang="tr-TR"/>
          </a:p>
        </p:txBody>
      </p:sp>
      <p:pic>
        <p:nvPicPr>
          <p:cNvPr id="7" name="Resim 6">
            <a:extLst>
              <a:ext uri="{FF2B5EF4-FFF2-40B4-BE49-F238E27FC236}">
                <a16:creationId xmlns:a16="http://schemas.microsoft.com/office/drawing/2014/main" id="{E2532FEF-AAA2-4FFB-96E3-B9C5BA2F15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pic>
        <p:nvPicPr>
          <p:cNvPr id="1028" name="Picture 4" descr="Download Visual FoxPro 9.0 Service Pack 2.0 - PC Software ...">
            <a:extLst>
              <a:ext uri="{FF2B5EF4-FFF2-40B4-BE49-F238E27FC236}">
                <a16:creationId xmlns:a16="http://schemas.microsoft.com/office/drawing/2014/main" id="{6999BD9F-A888-4BF9-BC66-46CF3924D9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102" t="20288" r="25313" b="20902"/>
          <a:stretch/>
        </p:blipFill>
        <p:spPr bwMode="auto">
          <a:xfrm>
            <a:off x="4639733" y="883593"/>
            <a:ext cx="1091682" cy="83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4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a:t>Çalışma Ortamı</a:t>
            </a:r>
            <a:endParaRPr lang="tr-TR" dirty="0"/>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425543" y="3171495"/>
            <a:ext cx="2514075" cy="1450757"/>
          </a:xfrm>
        </p:spPr>
        <p:txBody>
          <a:bodyPr>
            <a:normAutofit/>
          </a:bodyPr>
          <a:lstStyle/>
          <a:p>
            <a:pPr>
              <a:lnSpc>
                <a:spcPct val="150000"/>
              </a:lnSpc>
              <a:buFont typeface="Wingdings" panose="05000000000000000000" pitchFamily="2" charset="2"/>
              <a:buChar char="Ø"/>
            </a:pPr>
            <a:r>
              <a:rPr lang="tr-TR" sz="1600" dirty="0"/>
              <a:t>Eylemleri seçme seçeneğine sahip olacağımız çalışma alanı gösterilmektedir.</a:t>
            </a:r>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3FF9AA27-20CC-4A46-8E2D-8DC202115A44}"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tr-TR"/>
              <a:t>Hazırlayan : Emre USTA - 1721221023  - Bilgisayar Mühendisliği</a:t>
            </a: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8</a:t>
            </a:fld>
            <a:endParaRPr lang="tr-TR"/>
          </a:p>
        </p:txBody>
      </p:sp>
      <p:pic>
        <p:nvPicPr>
          <p:cNvPr id="7" name="Resim 6">
            <a:extLst>
              <a:ext uri="{FF2B5EF4-FFF2-40B4-BE49-F238E27FC236}">
                <a16:creationId xmlns:a16="http://schemas.microsoft.com/office/drawing/2014/main" id="{56AE5D9F-DAE3-49C5-959B-66840EE36896}"/>
              </a:ext>
            </a:extLst>
          </p:cNvPr>
          <p:cNvPicPr>
            <a:picLocks noChangeAspect="1"/>
          </p:cNvPicPr>
          <p:nvPr/>
        </p:nvPicPr>
        <p:blipFill>
          <a:blip r:embed="rId2"/>
          <a:stretch>
            <a:fillRect/>
          </a:stretch>
        </p:blipFill>
        <p:spPr>
          <a:xfrm>
            <a:off x="1252382" y="2074248"/>
            <a:ext cx="7039361" cy="3645252"/>
          </a:xfrm>
          <a:prstGeom prst="rect">
            <a:avLst/>
          </a:prstGeom>
        </p:spPr>
      </p:pic>
      <p:pic>
        <p:nvPicPr>
          <p:cNvPr id="8" name="Resim 7">
            <a:extLst>
              <a:ext uri="{FF2B5EF4-FFF2-40B4-BE49-F238E27FC236}">
                <a16:creationId xmlns:a16="http://schemas.microsoft.com/office/drawing/2014/main" id="{3988D791-D1EE-417D-892F-72E6F615D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spTree>
    <p:extLst>
      <p:ext uri="{BB962C8B-B14F-4D97-AF65-F5344CB8AC3E}">
        <p14:creationId xmlns:p14="http://schemas.microsoft.com/office/powerpoint/2010/main" val="174563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5A332-0358-416B-AE56-EB56AD37C58D}"/>
              </a:ext>
            </a:extLst>
          </p:cNvPr>
          <p:cNvSpPr>
            <a:spLocks noGrp="1"/>
          </p:cNvSpPr>
          <p:nvPr>
            <p:ph type="title"/>
          </p:nvPr>
        </p:nvSpPr>
        <p:spPr/>
        <p:txBody>
          <a:bodyPr/>
          <a:lstStyle/>
          <a:p>
            <a:r>
              <a:rPr lang="tr-TR" dirty="0"/>
              <a:t>Çalışma Ortamı</a:t>
            </a:r>
          </a:p>
        </p:txBody>
      </p:sp>
      <p:sp>
        <p:nvSpPr>
          <p:cNvPr id="3" name="İçerik Yer Tutucusu 2">
            <a:extLst>
              <a:ext uri="{FF2B5EF4-FFF2-40B4-BE49-F238E27FC236}">
                <a16:creationId xmlns:a16="http://schemas.microsoft.com/office/drawing/2014/main" id="{6B2320C7-733B-4AE5-A9CA-D7D3FD4FF816}"/>
              </a:ext>
            </a:extLst>
          </p:cNvPr>
          <p:cNvSpPr>
            <a:spLocks noGrp="1"/>
          </p:cNvSpPr>
          <p:nvPr>
            <p:ph idx="1"/>
          </p:nvPr>
        </p:nvSpPr>
        <p:spPr>
          <a:xfrm>
            <a:off x="8742481" y="2903874"/>
            <a:ext cx="2315953" cy="2064289"/>
          </a:xfrm>
        </p:spPr>
        <p:txBody>
          <a:bodyPr>
            <a:normAutofit/>
          </a:bodyPr>
          <a:lstStyle/>
          <a:p>
            <a:pPr>
              <a:lnSpc>
                <a:spcPct val="150000"/>
              </a:lnSpc>
              <a:buFont typeface="Wingdings" panose="05000000000000000000" pitchFamily="2" charset="2"/>
              <a:buChar char="Ø"/>
            </a:pPr>
            <a:r>
              <a:rPr lang="tr-TR" sz="1600" dirty="0"/>
              <a:t>Yeni bir veri tabanı oluşturmak için "Data" sekmesine gitmeli ve "Databases" seçeneğini seçmeliyiz</a:t>
            </a:r>
          </a:p>
        </p:txBody>
      </p:sp>
      <p:sp>
        <p:nvSpPr>
          <p:cNvPr id="4" name="Veri Yer Tutucusu 3">
            <a:extLst>
              <a:ext uri="{FF2B5EF4-FFF2-40B4-BE49-F238E27FC236}">
                <a16:creationId xmlns:a16="http://schemas.microsoft.com/office/drawing/2014/main" id="{3C11D000-8ED4-466D-907F-B8E8B9700913}"/>
              </a:ext>
            </a:extLst>
          </p:cNvPr>
          <p:cNvSpPr>
            <a:spLocks noGrp="1"/>
          </p:cNvSpPr>
          <p:nvPr>
            <p:ph type="dt" sz="half" idx="10"/>
          </p:nvPr>
        </p:nvSpPr>
        <p:spPr/>
        <p:txBody>
          <a:bodyPr/>
          <a:lstStyle/>
          <a:p>
            <a:fld id="{3FF9AA27-20CC-4A46-8E2D-8DC202115A44}" type="datetime1">
              <a:rPr lang="tr-TR" smtClean="0"/>
              <a:t>21.05.2020</a:t>
            </a:fld>
            <a:endParaRPr lang="tr-TR"/>
          </a:p>
        </p:txBody>
      </p:sp>
      <p:sp>
        <p:nvSpPr>
          <p:cNvPr id="5" name="Alt Bilgi Yer Tutucusu 4">
            <a:extLst>
              <a:ext uri="{FF2B5EF4-FFF2-40B4-BE49-F238E27FC236}">
                <a16:creationId xmlns:a16="http://schemas.microsoft.com/office/drawing/2014/main" id="{9E938040-07E8-4F60-B908-7BD6D7FC92F8}"/>
              </a:ext>
            </a:extLst>
          </p:cNvPr>
          <p:cNvSpPr>
            <a:spLocks noGrp="1"/>
          </p:cNvSpPr>
          <p:nvPr>
            <p:ph type="ftr" sz="quarter" idx="11"/>
          </p:nvPr>
        </p:nvSpPr>
        <p:spPr/>
        <p:txBody>
          <a:bodyPr/>
          <a:lstStyle/>
          <a:p>
            <a:r>
              <a:rPr lang="tr-TR"/>
              <a:t>Hazırlayan : Emre USTA - 1721221023  - Bilgisayar Mühendisliği</a:t>
            </a:r>
          </a:p>
        </p:txBody>
      </p:sp>
      <p:sp>
        <p:nvSpPr>
          <p:cNvPr id="6" name="Slayt Numarası Yer Tutucusu 5">
            <a:extLst>
              <a:ext uri="{FF2B5EF4-FFF2-40B4-BE49-F238E27FC236}">
                <a16:creationId xmlns:a16="http://schemas.microsoft.com/office/drawing/2014/main" id="{AFA99D0A-659D-40B7-BFE0-FDB893BD1D5E}"/>
              </a:ext>
            </a:extLst>
          </p:cNvPr>
          <p:cNvSpPr>
            <a:spLocks noGrp="1"/>
          </p:cNvSpPr>
          <p:nvPr>
            <p:ph type="sldNum" sz="quarter" idx="12"/>
          </p:nvPr>
        </p:nvSpPr>
        <p:spPr/>
        <p:txBody>
          <a:bodyPr/>
          <a:lstStyle/>
          <a:p>
            <a:fld id="{2494EB05-2040-4664-B464-6360B33AB213}" type="slidenum">
              <a:rPr lang="tr-TR" smtClean="0"/>
              <a:t>9</a:t>
            </a:fld>
            <a:endParaRPr lang="tr-TR"/>
          </a:p>
        </p:txBody>
      </p:sp>
      <p:pic>
        <p:nvPicPr>
          <p:cNvPr id="8" name="Resim 7">
            <a:extLst>
              <a:ext uri="{FF2B5EF4-FFF2-40B4-BE49-F238E27FC236}">
                <a16:creationId xmlns:a16="http://schemas.microsoft.com/office/drawing/2014/main" id="{3988D791-D1EE-417D-892F-72E6F615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243" y="33090"/>
            <a:ext cx="1084496" cy="785626"/>
          </a:xfrm>
          <a:prstGeom prst="rect">
            <a:avLst/>
          </a:prstGeom>
        </p:spPr>
      </p:pic>
      <p:pic>
        <p:nvPicPr>
          <p:cNvPr id="9" name="Resim 8">
            <a:extLst>
              <a:ext uri="{FF2B5EF4-FFF2-40B4-BE49-F238E27FC236}">
                <a16:creationId xmlns:a16="http://schemas.microsoft.com/office/drawing/2014/main" id="{3C5F023B-2253-4AC2-A8E1-985B352E0331}"/>
              </a:ext>
            </a:extLst>
          </p:cNvPr>
          <p:cNvPicPr>
            <a:picLocks noChangeAspect="1"/>
          </p:cNvPicPr>
          <p:nvPr/>
        </p:nvPicPr>
        <p:blipFill>
          <a:blip r:embed="rId3"/>
          <a:stretch>
            <a:fillRect/>
          </a:stretch>
        </p:blipFill>
        <p:spPr>
          <a:xfrm>
            <a:off x="1252381" y="2096391"/>
            <a:ext cx="7475937" cy="3679257"/>
          </a:xfrm>
          <a:prstGeom prst="rect">
            <a:avLst/>
          </a:prstGeom>
        </p:spPr>
      </p:pic>
    </p:spTree>
    <p:extLst>
      <p:ext uri="{BB962C8B-B14F-4D97-AF65-F5344CB8AC3E}">
        <p14:creationId xmlns:p14="http://schemas.microsoft.com/office/powerpoint/2010/main" val="73952047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1118</Words>
  <Application>Microsoft Office PowerPoint</Application>
  <PresentationFormat>Geniş ekran</PresentationFormat>
  <Paragraphs>127</Paragraphs>
  <Slides>17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Calibri</vt:lpstr>
      <vt:lpstr>Calibri Light</vt:lpstr>
      <vt:lpstr>Wingdings</vt:lpstr>
      <vt:lpstr>Geçmişe bakış</vt:lpstr>
      <vt:lpstr>RAPID APPLICATION  DEVELOPMENT (RAD)</vt:lpstr>
      <vt:lpstr>Rapid Application Development Nedir?</vt:lpstr>
      <vt:lpstr>PowerPoint Sunusu</vt:lpstr>
      <vt:lpstr>Avantajları</vt:lpstr>
      <vt:lpstr>Dezavantajları</vt:lpstr>
      <vt:lpstr>RAD’ın Temel Elemanları</vt:lpstr>
      <vt:lpstr>FoxPro Nedir?</vt:lpstr>
      <vt:lpstr>Çalışma Ortamı</vt:lpstr>
      <vt:lpstr>Çalışma Ortamı</vt:lpstr>
      <vt:lpstr>Çalışma Ortamı</vt:lpstr>
      <vt:lpstr>Çalışma Ortamı</vt:lpstr>
      <vt:lpstr>Çalışma Ortamı</vt:lpstr>
      <vt:lpstr>Çalışma Ortamı</vt:lpstr>
      <vt:lpstr>Çalışma Ortamı</vt:lpstr>
      <vt:lpstr>Çalışma Ortamı</vt:lpstr>
      <vt:lpstr>FoxPro ve .Net Karşılaştırması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APPLICATION  DEVELOPMENT (RAD)</dc:title>
  <dc:creator>Emre USTA</dc:creator>
  <cp:lastModifiedBy>Emre USTA</cp:lastModifiedBy>
  <cp:revision>4</cp:revision>
  <dcterms:created xsi:type="dcterms:W3CDTF">2020-05-20T22:02:15Z</dcterms:created>
  <dcterms:modified xsi:type="dcterms:W3CDTF">2020-05-21T09:42:38Z</dcterms:modified>
</cp:coreProperties>
</file>