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C95599F-04E2-4EB3-B7B1-F11839505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5A3424B-A6C4-4A92-A92A-C15AD2B46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271FD-A84D-494D-B270-0E9FB97BD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193" y="2194791"/>
            <a:ext cx="4922808" cy="944420"/>
          </a:xfrm>
        </p:spPr>
        <p:txBody>
          <a:bodyPr>
            <a:normAutofit/>
          </a:bodyPr>
          <a:lstStyle/>
          <a:p>
            <a:r>
              <a:rPr lang="tr-TR" sz="6000">
                <a:latin typeface="Calibri" panose="020F0502020204030204" pitchFamily="34" charset="0"/>
                <a:cs typeface="Calibri" panose="020F0502020204030204" pitchFamily="34" charset="0"/>
              </a:rPr>
              <a:t>Notebase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AA26D-FBFB-45C9-A43D-EFECC4A9C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193" y="4190999"/>
            <a:ext cx="4063041" cy="1431985"/>
          </a:xfrm>
        </p:spPr>
        <p:txBody>
          <a:bodyPr numCol="2">
            <a:noAutofit/>
          </a:bodyPr>
          <a:lstStyle/>
          <a:p>
            <a:pPr>
              <a:buClr>
                <a:schemeClr val="tx2"/>
              </a:buClr>
            </a:pPr>
            <a:r>
              <a:rPr lang="tr-T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Keremalp Durdabak</a:t>
            </a:r>
          </a:p>
          <a:p>
            <a:pPr>
              <a:buClr>
                <a:schemeClr val="tx2"/>
              </a:buClr>
            </a:pPr>
            <a:r>
              <a:rPr lang="tr-T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Aynur Cemre Aka</a:t>
            </a:r>
          </a:p>
          <a:p>
            <a:pPr>
              <a:buClr>
                <a:schemeClr val="tx2"/>
              </a:buClr>
            </a:pPr>
            <a:r>
              <a:rPr lang="tr-T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Emre Uzun</a:t>
            </a:r>
          </a:p>
          <a:p>
            <a:pPr>
              <a:buClr>
                <a:schemeClr val="tx2"/>
              </a:buClr>
            </a:pPr>
            <a:r>
              <a:rPr lang="tr-T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Ataberk Çeliktaş</a:t>
            </a:r>
          </a:p>
          <a:p>
            <a:pPr algn="r">
              <a:buClr>
                <a:schemeClr val="tx2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18070006028</a:t>
            </a:r>
            <a:endParaRPr lang="tr-TR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buClr>
                <a:schemeClr val="tx2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18070006007</a:t>
            </a:r>
            <a:endParaRPr lang="tr-TR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buClr>
                <a:schemeClr val="tx2"/>
              </a:buClr>
            </a:pPr>
            <a:r>
              <a:rPr lang="tr-T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17070006006 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buClr>
                <a:schemeClr val="tx2"/>
              </a:buClr>
            </a:pPr>
            <a:r>
              <a:rPr lang="tr-T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17070006048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1D2AF3-AA96-496C-B145-4048D6E9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478300"/>
            <a:ext cx="3458249" cy="3893248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E31AF00D-C29F-4E02-BE6B-B14648715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97A06-87A0-4990-8498-0F70BF1A7C52}"/>
              </a:ext>
            </a:extLst>
          </p:cNvPr>
          <p:cNvSpPr txBox="1"/>
          <p:nvPr/>
        </p:nvSpPr>
        <p:spPr>
          <a:xfrm>
            <a:off x="1242700" y="2985322"/>
            <a:ext cx="2533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i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Material Sharing Platform</a:t>
            </a:r>
            <a:endParaRPr lang="en-US" sz="14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FE69-821E-4EEA-89C4-088EE090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77958-21F7-4AA3-97D1-F217BDAA5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675" y="1454005"/>
            <a:ext cx="7638042" cy="3949989"/>
          </a:xfrm>
        </p:spPr>
      </p:pic>
    </p:spTree>
    <p:extLst>
      <p:ext uri="{BB962C8B-B14F-4D97-AF65-F5344CB8AC3E}">
        <p14:creationId xmlns:p14="http://schemas.microsoft.com/office/powerpoint/2010/main" val="134964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8786-5679-413E-8041-7E32AFC5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Expected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658C-67C3-4FF9-92DA-56796AAD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To </a:t>
            </a:r>
            <a:r>
              <a:rPr lang="en-US" sz="2400" dirty="0"/>
              <a:t>submit a functional mobile and web</a:t>
            </a:r>
            <a:r>
              <a:rPr lang="tr-TR" sz="2400" dirty="0"/>
              <a:t>-</a:t>
            </a:r>
            <a:r>
              <a:rPr lang="en-US" sz="2400" dirty="0"/>
              <a:t>based note sharing application.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/>
              <a:t>To implement an </a:t>
            </a:r>
            <a:r>
              <a:rPr lang="en-US" sz="2400" dirty="0"/>
              <a:t>AI </a:t>
            </a:r>
            <a:r>
              <a:rPr lang="tr-TR" sz="2400" dirty="0"/>
              <a:t>that </a:t>
            </a:r>
            <a:r>
              <a:rPr lang="en-US" sz="2400" dirty="0"/>
              <a:t>will check the eligibility and authenticity of the notes that will soon-to-be uploaded to the system.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/>
              <a:t>To create an </a:t>
            </a:r>
            <a:r>
              <a:rPr lang="en-US" sz="2400" dirty="0"/>
              <a:t>incentivized uploading system where in order to display other notes, you need to upload your own notes to the platform.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7252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32A6-9ED6-4A5F-9CD4-84AF85D0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0B2C-6646-4252-9771-0BE31125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00" dirty="0"/>
              <a:t>Thank you for listening!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96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7089-773B-4929-8DCA-AED047E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What is Notebase?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1BDC-8DA3-4231-B9B6-3DD88DEF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sz="2800" dirty="0"/>
              <a:t>Provides</a:t>
            </a:r>
            <a:r>
              <a:rPr lang="en-US" sz="2800" dirty="0"/>
              <a:t> extra study materials for students</a:t>
            </a: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Allows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users to download and upload handwritten study materials</a:t>
            </a: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mutual trust system among peers</a:t>
            </a:r>
          </a:p>
        </p:txBody>
      </p:sp>
    </p:spTree>
    <p:extLst>
      <p:ext uri="{BB962C8B-B14F-4D97-AF65-F5344CB8AC3E}">
        <p14:creationId xmlns:p14="http://schemas.microsoft.com/office/powerpoint/2010/main" val="391398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269E-7DC3-49F4-9DC2-9902F754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Major features of Notebase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46E8-A423-446A-9AAE-5E77DAE7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Uploading </a:t>
            </a:r>
            <a:r>
              <a:rPr lang="tr-TR" sz="2400" dirty="0"/>
              <a:t>and Downloading </a:t>
            </a:r>
            <a:r>
              <a:rPr lang="en-US" sz="2400" dirty="0"/>
              <a:t>a study material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r>
              <a:rPr lang="en-US" sz="2400" dirty="0"/>
              <a:t>AI system for checking authenticity and </a:t>
            </a:r>
            <a:r>
              <a:rPr lang="tr-TR" sz="2400" dirty="0"/>
              <a:t>legitimacy</a:t>
            </a:r>
          </a:p>
          <a:p>
            <a:pPr marL="0" indent="0">
              <a:buNone/>
            </a:pPr>
            <a:endParaRPr lang="tr-TR" sz="2400" dirty="0"/>
          </a:p>
          <a:p>
            <a:r>
              <a:rPr lang="en-US" sz="2400" dirty="0"/>
              <a:t>Searching for a specific course or material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r>
              <a:rPr lang="en-US" sz="2400" dirty="0"/>
              <a:t>Profile page for the user to see the</a:t>
            </a:r>
            <a:r>
              <a:rPr lang="tr-TR" sz="2400" dirty="0"/>
              <a:t>ir</a:t>
            </a:r>
            <a:r>
              <a:rPr lang="en-US" sz="2400" dirty="0"/>
              <a:t> previous uploaded and downloaded study materials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8035-5466-41B4-982E-ADDACC0B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Notebase Interface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3200" dirty="0">
                <a:latin typeface="Calibri" panose="020F0502020204030204" pitchFamily="34" charset="0"/>
                <a:cs typeface="Calibri" panose="020F0502020204030204" pitchFamily="34" charset="0"/>
              </a:rPr>
              <a:t>Login &amp; Register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F459B38-4CE1-45C2-87BC-EEE511CDA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449" y="863790"/>
            <a:ext cx="2366466" cy="512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54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2F62EE-7D62-4398-8658-E57747A5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963" y="863790"/>
            <a:ext cx="2366172" cy="5120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54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974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A8FA-673E-48E9-948F-591869A9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Notebase Interface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3200" dirty="0">
                <a:latin typeface="Calibri" panose="020F0502020204030204" pitchFamily="34" charset="0"/>
                <a:cs typeface="Calibri" panose="020F0502020204030204" pitchFamily="34" charset="0"/>
              </a:rPr>
              <a:t>Home &amp; Search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2823B40-5BC7-4346-A52A-0402B4A27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859" y="863600"/>
            <a:ext cx="2366466" cy="512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54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41A2B3-1C20-4B9C-9307-C820D1FE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83" y="863600"/>
            <a:ext cx="2366172" cy="5120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54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29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AEBE-6D40-4EFF-A908-2A28D944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Notebase Interface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3200" dirty="0">
                <a:latin typeface="Calibri" panose="020F0502020204030204" pitchFamily="34" charset="0"/>
                <a:cs typeface="Calibri" panose="020F0502020204030204" pitchFamily="34" charset="0"/>
              </a:rPr>
              <a:t>Profile &amp; Upload</a:t>
            </a:r>
            <a:endParaRPr lang="en-US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ABE5C47D-82D4-45AB-8FBC-9AF74EF8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739" y="863790"/>
            <a:ext cx="2366466" cy="512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54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66AA4B-B4E7-4C7A-AFA1-9C941261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43" y="864425"/>
            <a:ext cx="2366172" cy="5120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54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914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24D6-BCB8-4C14-ACC6-1FD00D2C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Gantt Chart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3200" dirty="0">
                <a:latin typeface="Calibri" panose="020F0502020204030204" pitchFamily="34" charset="0"/>
                <a:cs typeface="Calibri" panose="020F0502020204030204" pitchFamily="34" charset="0"/>
              </a:rPr>
              <a:t>Fall &amp; Spring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9B1112-EE63-4738-9AB3-BA4249CF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90" y="1041662"/>
            <a:ext cx="8001628" cy="1675924"/>
          </a:xfrm>
          <a:prstGeom prst="rect">
            <a:avLst/>
          </a:prstGeom>
        </p:spPr>
      </p:pic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3655931-9A19-4287-BF86-E665A346BB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90" y="2908534"/>
            <a:ext cx="7983923" cy="28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D998-9051-4AED-831D-ACF7F633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Flow Context Diagram</a:t>
            </a:r>
            <a:endParaRPr lang="en-US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E0214A5-C9B3-4CB6-84AF-9F79429A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464" y="1184130"/>
            <a:ext cx="7923271" cy="44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4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7C13-BC20-4437-A01D-B6357AD1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Entity Relationship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1CD69-A0D3-47A5-A243-8330DD74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196" y="1534276"/>
            <a:ext cx="6388821" cy="3789448"/>
          </a:xfrm>
        </p:spPr>
      </p:pic>
    </p:spTree>
    <p:extLst>
      <p:ext uri="{BB962C8B-B14F-4D97-AF65-F5344CB8AC3E}">
        <p14:creationId xmlns:p14="http://schemas.microsoft.com/office/powerpoint/2010/main" val="12424135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146</TotalTime>
  <Words>187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Wingdings 2</vt:lpstr>
      <vt:lpstr>Frame</vt:lpstr>
      <vt:lpstr>Notebase</vt:lpstr>
      <vt:lpstr>What is Notebase?</vt:lpstr>
      <vt:lpstr>Major features of Notebase</vt:lpstr>
      <vt:lpstr>Notebase Interface  Login &amp; Register</vt:lpstr>
      <vt:lpstr>Notebase Interface  Home &amp; Search</vt:lpstr>
      <vt:lpstr>Notebase Interface  Profile &amp; Upload</vt:lpstr>
      <vt:lpstr>Gantt Chart  Fall &amp; Spring</vt:lpstr>
      <vt:lpstr>Data Flow Context Diagram</vt:lpstr>
      <vt:lpstr>Entity Relationship Diagram</vt:lpstr>
      <vt:lpstr>Class Diagram</vt:lpstr>
      <vt:lpstr>Expected 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Notebase</dc:title>
  <dc:creator>Keremalp Durdabak</dc:creator>
  <cp:lastModifiedBy>AYNUR CEMRE AKA</cp:lastModifiedBy>
  <cp:revision>7</cp:revision>
  <dcterms:created xsi:type="dcterms:W3CDTF">2021-12-17T10:46:32Z</dcterms:created>
  <dcterms:modified xsi:type="dcterms:W3CDTF">2021-12-30T06:23:10Z</dcterms:modified>
</cp:coreProperties>
</file>