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7"/>
  </p:notesMasterIdLst>
  <p:handoutMasterIdLst>
    <p:handoutMasterId r:id="rId8"/>
  </p:handoutMasterIdLst>
  <p:sldIdLst>
    <p:sldId id="2053" r:id="rId5"/>
    <p:sldId id="2052"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53"/>
            <p14:sldId id="20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6256" autoAdjust="0"/>
  </p:normalViewPr>
  <p:slideViewPr>
    <p:cSldViewPr snapToGrid="0">
      <p:cViewPr varScale="1">
        <p:scale>
          <a:sx n="118" d="100"/>
          <a:sy n="118" d="100"/>
        </p:scale>
        <p:origin x="84" y="21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CCFFC-3C2D-4FA0-B443-213C84D59C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58F16E9-CBE1-4F80-B476-6F7FDCA76189}">
      <dgm:prSet phldrT="[Text]"/>
      <dgm:spPr/>
      <dgm:t>
        <a:bodyPr/>
        <a:lstStyle/>
        <a:p>
          <a:r>
            <a:rPr lang="en-US" dirty="0"/>
            <a:t>Prepare Azure </a:t>
          </a:r>
          <a:r>
            <a:rPr lang="en-US" dirty="0" err="1"/>
            <a:t>Devops</a:t>
          </a:r>
          <a:endParaRPr lang="en-US" dirty="0"/>
        </a:p>
      </dgm:t>
    </dgm:pt>
    <dgm:pt modelId="{A7195D5C-185B-4C04-832E-34ECCFD5D4BA}" type="parTrans" cxnId="{3D516186-DCB3-453F-8A88-9B71EF16C4AF}">
      <dgm:prSet/>
      <dgm:spPr/>
      <dgm:t>
        <a:bodyPr/>
        <a:lstStyle/>
        <a:p>
          <a:endParaRPr lang="en-US"/>
        </a:p>
      </dgm:t>
    </dgm:pt>
    <dgm:pt modelId="{998B73D3-F32A-4999-A078-C20C8DBE5A3B}" type="sibTrans" cxnId="{3D516186-DCB3-453F-8A88-9B71EF16C4AF}">
      <dgm:prSet/>
      <dgm:spPr/>
      <dgm:t>
        <a:bodyPr/>
        <a:lstStyle/>
        <a:p>
          <a:endParaRPr lang="en-US"/>
        </a:p>
      </dgm:t>
    </dgm:pt>
    <dgm:pt modelId="{854AD298-5B80-4E23-8780-CCE5CF2636AD}">
      <dgm:prSet phldrT="[Text]"/>
      <dgm:spPr/>
      <dgm:t>
        <a:bodyPr/>
        <a:lstStyle/>
        <a:p>
          <a:r>
            <a:rPr lang="en-US" dirty="0"/>
            <a:t>Create Personal Access Token (PAT)</a:t>
          </a:r>
        </a:p>
      </dgm:t>
    </dgm:pt>
    <dgm:pt modelId="{0008C101-907F-44FD-9B76-39D03068A3FC}" type="parTrans" cxnId="{61D9A65E-1A6C-4FED-98D7-D59AABC1F441}">
      <dgm:prSet/>
      <dgm:spPr/>
      <dgm:t>
        <a:bodyPr/>
        <a:lstStyle/>
        <a:p>
          <a:endParaRPr lang="en-US"/>
        </a:p>
      </dgm:t>
    </dgm:pt>
    <dgm:pt modelId="{AFF641E0-0315-4B44-A8AB-524F0684BABB}" type="sibTrans" cxnId="{61D9A65E-1A6C-4FED-98D7-D59AABC1F441}">
      <dgm:prSet/>
      <dgm:spPr/>
      <dgm:t>
        <a:bodyPr/>
        <a:lstStyle/>
        <a:p>
          <a:endParaRPr lang="en-US"/>
        </a:p>
      </dgm:t>
    </dgm:pt>
    <dgm:pt modelId="{D1585D2A-9799-4F46-B3BF-71A07E5FFFDB}">
      <dgm:prSet phldrT="[Text]"/>
      <dgm:spPr/>
      <dgm:t>
        <a:bodyPr/>
        <a:lstStyle/>
        <a:p>
          <a:r>
            <a:rPr lang="en-US" dirty="0"/>
            <a:t>Create Feed to host PS Module Package</a:t>
          </a:r>
        </a:p>
      </dgm:t>
    </dgm:pt>
    <dgm:pt modelId="{CE22CE0A-4E67-4E5E-B392-4B17CE3033BC}" type="parTrans" cxnId="{3A7E8D95-B135-475D-B305-C35B04BAB756}">
      <dgm:prSet/>
      <dgm:spPr/>
      <dgm:t>
        <a:bodyPr/>
        <a:lstStyle/>
        <a:p>
          <a:endParaRPr lang="en-US"/>
        </a:p>
      </dgm:t>
    </dgm:pt>
    <dgm:pt modelId="{76A7B3ED-AE78-4ED3-ABCE-CBB088848173}" type="sibTrans" cxnId="{3A7E8D95-B135-475D-B305-C35B04BAB756}">
      <dgm:prSet/>
      <dgm:spPr/>
      <dgm:t>
        <a:bodyPr/>
        <a:lstStyle/>
        <a:p>
          <a:endParaRPr lang="en-US"/>
        </a:p>
      </dgm:t>
    </dgm:pt>
    <dgm:pt modelId="{272B0B2F-5C1E-430D-9285-92C819E2A87E}">
      <dgm:prSet phldrT="[Text]"/>
      <dgm:spPr/>
      <dgm:t>
        <a:bodyPr/>
        <a:lstStyle/>
        <a:p>
          <a:r>
            <a:rPr lang="en-US" dirty="0"/>
            <a:t>Create &amp; Push </a:t>
          </a:r>
          <a:r>
            <a:rPr lang="en-US" dirty="0" err="1"/>
            <a:t>Nuget</a:t>
          </a:r>
          <a:r>
            <a:rPr lang="en-US" dirty="0"/>
            <a:t> Package</a:t>
          </a:r>
        </a:p>
      </dgm:t>
    </dgm:pt>
    <dgm:pt modelId="{01940E12-86D4-4CCA-9275-FE409AED7697}" type="parTrans" cxnId="{CBE19C12-EA9F-4F90-BD2C-014C9C813AEC}">
      <dgm:prSet/>
      <dgm:spPr/>
      <dgm:t>
        <a:bodyPr/>
        <a:lstStyle/>
        <a:p>
          <a:endParaRPr lang="en-US"/>
        </a:p>
      </dgm:t>
    </dgm:pt>
    <dgm:pt modelId="{F469EB9A-C682-45CD-B193-2CFD5DD0007E}" type="sibTrans" cxnId="{CBE19C12-EA9F-4F90-BD2C-014C9C813AEC}">
      <dgm:prSet/>
      <dgm:spPr/>
      <dgm:t>
        <a:bodyPr/>
        <a:lstStyle/>
        <a:p>
          <a:endParaRPr lang="en-US"/>
        </a:p>
      </dgm:t>
    </dgm:pt>
    <dgm:pt modelId="{FE0AEA53-7149-41CE-B33D-59929CCE00F5}">
      <dgm:prSet phldrT="[Text]"/>
      <dgm:spPr/>
      <dgm:t>
        <a:bodyPr/>
        <a:lstStyle/>
        <a:p>
          <a:r>
            <a:rPr lang="en-US" dirty="0"/>
            <a:t>Download </a:t>
          </a:r>
          <a:r>
            <a:rPr lang="en-US" dirty="0" err="1"/>
            <a:t>Nuget</a:t>
          </a:r>
          <a:r>
            <a:rPr lang="en-US" dirty="0"/>
            <a:t> Exe</a:t>
          </a:r>
        </a:p>
      </dgm:t>
    </dgm:pt>
    <dgm:pt modelId="{9A7D6549-72C5-4745-BF24-EDC13DCE417B}" type="parTrans" cxnId="{24AE69C0-6E8A-45AE-B8F0-A8BD5236EAF7}">
      <dgm:prSet/>
      <dgm:spPr/>
      <dgm:t>
        <a:bodyPr/>
        <a:lstStyle/>
        <a:p>
          <a:endParaRPr lang="en-US"/>
        </a:p>
      </dgm:t>
    </dgm:pt>
    <dgm:pt modelId="{7B883531-F854-4817-B1AD-AB7C199404A1}" type="sibTrans" cxnId="{24AE69C0-6E8A-45AE-B8F0-A8BD5236EAF7}">
      <dgm:prSet/>
      <dgm:spPr/>
      <dgm:t>
        <a:bodyPr/>
        <a:lstStyle/>
        <a:p>
          <a:endParaRPr lang="en-US"/>
        </a:p>
      </dgm:t>
    </dgm:pt>
    <dgm:pt modelId="{45236A9B-63DD-4C4A-AC9F-07C471D1B85D}">
      <dgm:prSet phldrT="[Text]"/>
      <dgm:spPr/>
      <dgm:t>
        <a:bodyPr/>
        <a:lstStyle/>
        <a:p>
          <a:r>
            <a:rPr lang="en-US" dirty="0"/>
            <a:t>Create &amp; Edit </a:t>
          </a:r>
          <a:r>
            <a:rPr lang="en-US" dirty="0" err="1"/>
            <a:t>NuSpec</a:t>
          </a:r>
          <a:r>
            <a:rPr lang="en-US" dirty="0"/>
            <a:t> File (</a:t>
          </a:r>
          <a:r>
            <a:rPr lang="en-US" dirty="0" err="1"/>
            <a:t>nuget</a:t>
          </a:r>
          <a:r>
            <a:rPr lang="en-US" dirty="0"/>
            <a:t> configuration)</a:t>
          </a:r>
        </a:p>
      </dgm:t>
    </dgm:pt>
    <dgm:pt modelId="{6C4E7C6E-24F9-4E97-92F4-58F46027CE45}" type="parTrans" cxnId="{39DAE661-82CA-4FF7-B985-962C35483535}">
      <dgm:prSet/>
      <dgm:spPr/>
      <dgm:t>
        <a:bodyPr/>
        <a:lstStyle/>
        <a:p>
          <a:endParaRPr lang="en-US"/>
        </a:p>
      </dgm:t>
    </dgm:pt>
    <dgm:pt modelId="{78199BA9-3CB4-4D6B-9860-B6D264DC8199}" type="sibTrans" cxnId="{39DAE661-82CA-4FF7-B985-962C35483535}">
      <dgm:prSet/>
      <dgm:spPr/>
      <dgm:t>
        <a:bodyPr/>
        <a:lstStyle/>
        <a:p>
          <a:endParaRPr lang="en-US"/>
        </a:p>
      </dgm:t>
    </dgm:pt>
    <dgm:pt modelId="{FD52AD5E-A48F-4E6F-A352-5E32B3F55BA5}">
      <dgm:prSet phldrT="[Text]"/>
      <dgm:spPr/>
      <dgm:t>
        <a:bodyPr/>
        <a:lstStyle/>
        <a:p>
          <a:r>
            <a:rPr lang="en-US" dirty="0"/>
            <a:t>Create PS Repository</a:t>
          </a:r>
        </a:p>
      </dgm:t>
    </dgm:pt>
    <dgm:pt modelId="{70221BA0-C3B5-4ED1-842C-9770F885B60C}" type="parTrans" cxnId="{A94963EC-4A5A-4538-8F24-038A4717F3BD}">
      <dgm:prSet/>
      <dgm:spPr/>
      <dgm:t>
        <a:bodyPr/>
        <a:lstStyle/>
        <a:p>
          <a:endParaRPr lang="en-US"/>
        </a:p>
      </dgm:t>
    </dgm:pt>
    <dgm:pt modelId="{50FA1164-EBF8-4403-9A10-4CB3D1306C60}" type="sibTrans" cxnId="{A94963EC-4A5A-4538-8F24-038A4717F3BD}">
      <dgm:prSet/>
      <dgm:spPr/>
      <dgm:t>
        <a:bodyPr/>
        <a:lstStyle/>
        <a:p>
          <a:endParaRPr lang="en-US"/>
        </a:p>
      </dgm:t>
    </dgm:pt>
    <dgm:pt modelId="{26824BB1-F400-4C90-B17A-141D20AFE346}">
      <dgm:prSet phldrT="[Text]"/>
      <dgm:spPr/>
      <dgm:t>
        <a:bodyPr/>
        <a:lstStyle/>
        <a:p>
          <a:r>
            <a:rPr lang="en-US" dirty="0"/>
            <a:t>Install and Use PS Module</a:t>
          </a:r>
        </a:p>
      </dgm:t>
    </dgm:pt>
    <dgm:pt modelId="{4FAC2CC4-B53C-4AF6-9DF6-237292A2DE75}" type="parTrans" cxnId="{DEC192AB-0453-4C9A-A025-C10A34830CB2}">
      <dgm:prSet/>
      <dgm:spPr/>
      <dgm:t>
        <a:bodyPr/>
        <a:lstStyle/>
        <a:p>
          <a:endParaRPr lang="en-US"/>
        </a:p>
      </dgm:t>
    </dgm:pt>
    <dgm:pt modelId="{A7E40237-547A-4ED7-BC77-4844341CE73C}" type="sibTrans" cxnId="{DEC192AB-0453-4C9A-A025-C10A34830CB2}">
      <dgm:prSet/>
      <dgm:spPr/>
      <dgm:t>
        <a:bodyPr/>
        <a:lstStyle/>
        <a:p>
          <a:endParaRPr lang="en-US"/>
        </a:p>
      </dgm:t>
    </dgm:pt>
    <dgm:pt modelId="{2CC2407B-C795-4538-ABDF-F333CE1040C7}">
      <dgm:prSet phldrT="[Text]"/>
      <dgm:spPr/>
      <dgm:t>
        <a:bodyPr/>
        <a:lstStyle/>
        <a:p>
          <a:r>
            <a:rPr lang="en-US" dirty="0"/>
            <a:t>Create Package using </a:t>
          </a:r>
          <a:r>
            <a:rPr lang="en-US" dirty="0" err="1"/>
            <a:t>NuSpec</a:t>
          </a:r>
          <a:r>
            <a:rPr lang="en-US" dirty="0"/>
            <a:t> file</a:t>
          </a:r>
        </a:p>
      </dgm:t>
    </dgm:pt>
    <dgm:pt modelId="{28C3888C-44EF-4D19-B3D1-93E4D7EF44FE}" type="parTrans" cxnId="{ED2A9C80-5F99-48FD-969A-43E8ADC50DB1}">
      <dgm:prSet/>
      <dgm:spPr/>
      <dgm:t>
        <a:bodyPr/>
        <a:lstStyle/>
        <a:p>
          <a:endParaRPr lang="en-US"/>
        </a:p>
      </dgm:t>
    </dgm:pt>
    <dgm:pt modelId="{423FCBA9-AD28-423D-9F3E-F9173FBCF5DA}" type="sibTrans" cxnId="{ED2A9C80-5F99-48FD-969A-43E8ADC50DB1}">
      <dgm:prSet/>
      <dgm:spPr/>
      <dgm:t>
        <a:bodyPr/>
        <a:lstStyle/>
        <a:p>
          <a:endParaRPr lang="en-US"/>
        </a:p>
      </dgm:t>
    </dgm:pt>
    <dgm:pt modelId="{ED805D4E-328A-4200-AE14-17A3AD502AF4}">
      <dgm:prSet phldrT="[Text]"/>
      <dgm:spPr/>
      <dgm:t>
        <a:bodyPr/>
        <a:lstStyle/>
        <a:p>
          <a:r>
            <a:rPr lang="en-US" dirty="0"/>
            <a:t>Push the Package</a:t>
          </a:r>
        </a:p>
      </dgm:t>
    </dgm:pt>
    <dgm:pt modelId="{D6FC8F7C-C98D-4FC2-A699-1A83386BF7D1}" type="parTrans" cxnId="{5D9DD9E8-A8C3-476D-902D-F3FFB62C027A}">
      <dgm:prSet/>
      <dgm:spPr/>
      <dgm:t>
        <a:bodyPr/>
        <a:lstStyle/>
        <a:p>
          <a:endParaRPr lang="en-US"/>
        </a:p>
      </dgm:t>
    </dgm:pt>
    <dgm:pt modelId="{C0B6A5B5-57B8-45DF-8B26-E55912EF7405}" type="sibTrans" cxnId="{5D9DD9E8-A8C3-476D-902D-F3FFB62C027A}">
      <dgm:prSet/>
      <dgm:spPr/>
      <dgm:t>
        <a:bodyPr/>
        <a:lstStyle/>
        <a:p>
          <a:endParaRPr lang="en-US"/>
        </a:p>
      </dgm:t>
    </dgm:pt>
    <dgm:pt modelId="{E0B49DDC-BB00-4F3B-9D27-677692523F9C}">
      <dgm:prSet phldrT="[Text]"/>
      <dgm:spPr/>
      <dgm:t>
        <a:bodyPr/>
        <a:lstStyle/>
        <a:p>
          <a:r>
            <a:rPr lang="en-US" dirty="0"/>
            <a:t>Create repository using Azure DevOps Artifact Feed</a:t>
          </a:r>
        </a:p>
      </dgm:t>
    </dgm:pt>
    <dgm:pt modelId="{7493FEBA-2E49-4BDF-9CF0-23446200B670}" type="parTrans" cxnId="{CE703B62-F234-4487-A9D2-AA70E6E13259}">
      <dgm:prSet/>
      <dgm:spPr/>
      <dgm:t>
        <a:bodyPr/>
        <a:lstStyle/>
        <a:p>
          <a:endParaRPr lang="en-US"/>
        </a:p>
      </dgm:t>
    </dgm:pt>
    <dgm:pt modelId="{AC0B6E76-C886-4CE2-AF2C-15F0061B225B}" type="sibTrans" cxnId="{CE703B62-F234-4487-A9D2-AA70E6E13259}">
      <dgm:prSet/>
      <dgm:spPr/>
      <dgm:t>
        <a:bodyPr/>
        <a:lstStyle/>
        <a:p>
          <a:endParaRPr lang="en-US"/>
        </a:p>
      </dgm:t>
    </dgm:pt>
    <dgm:pt modelId="{47E296F8-374D-445F-97C5-48EF61424D0D}">
      <dgm:prSet phldrT="[Text]"/>
      <dgm:spPr/>
      <dgm:t>
        <a:bodyPr/>
        <a:lstStyle/>
        <a:p>
          <a:r>
            <a:rPr lang="en-US" dirty="0"/>
            <a:t>Install The module using the new repository created</a:t>
          </a:r>
        </a:p>
      </dgm:t>
    </dgm:pt>
    <dgm:pt modelId="{1C6EB2CE-F1C2-4919-BA2E-80F348450C35}" type="parTrans" cxnId="{D98E8516-EDFB-4019-9E3B-91AC5619FBDF}">
      <dgm:prSet/>
      <dgm:spPr/>
      <dgm:t>
        <a:bodyPr/>
        <a:lstStyle/>
        <a:p>
          <a:endParaRPr lang="en-US"/>
        </a:p>
      </dgm:t>
    </dgm:pt>
    <dgm:pt modelId="{201A60C8-B5BE-4007-AAD6-E532C019A6E0}" type="sibTrans" cxnId="{D98E8516-EDFB-4019-9E3B-91AC5619FBDF}">
      <dgm:prSet/>
      <dgm:spPr/>
      <dgm:t>
        <a:bodyPr/>
        <a:lstStyle/>
        <a:p>
          <a:endParaRPr lang="en-US"/>
        </a:p>
      </dgm:t>
    </dgm:pt>
    <dgm:pt modelId="{1045E5FB-B953-4ACE-BB4C-C31735F6C5E3}">
      <dgm:prSet phldrT="[Text]"/>
      <dgm:spPr/>
      <dgm:t>
        <a:bodyPr/>
        <a:lstStyle/>
        <a:p>
          <a:r>
            <a:rPr lang="en-US" dirty="0"/>
            <a:t>Yay! Let’s use it!</a:t>
          </a:r>
        </a:p>
      </dgm:t>
    </dgm:pt>
    <dgm:pt modelId="{ED965B5A-065A-45A1-A07B-35CDD09DD829}" type="parTrans" cxnId="{1C47BF9A-5DB8-4C35-AE24-D8B7D21B899F}">
      <dgm:prSet/>
      <dgm:spPr/>
      <dgm:t>
        <a:bodyPr/>
        <a:lstStyle/>
        <a:p>
          <a:endParaRPr lang="en-US"/>
        </a:p>
      </dgm:t>
    </dgm:pt>
    <dgm:pt modelId="{DBF05E0E-C966-44EF-BE23-3EA25CDF3B0B}" type="sibTrans" cxnId="{1C47BF9A-5DB8-4C35-AE24-D8B7D21B899F}">
      <dgm:prSet/>
      <dgm:spPr/>
      <dgm:t>
        <a:bodyPr/>
        <a:lstStyle/>
        <a:p>
          <a:endParaRPr lang="en-US"/>
        </a:p>
      </dgm:t>
    </dgm:pt>
    <dgm:pt modelId="{41E3AA42-7B11-43B8-B69F-CF14915B3DD9}" type="pres">
      <dgm:prSet presAssocID="{DFBCCFFC-3C2D-4FA0-B443-213C84D59C72}" presName="linearFlow" presStyleCnt="0">
        <dgm:presLayoutVars>
          <dgm:dir/>
          <dgm:animLvl val="lvl"/>
          <dgm:resizeHandles val="exact"/>
        </dgm:presLayoutVars>
      </dgm:prSet>
      <dgm:spPr/>
    </dgm:pt>
    <dgm:pt modelId="{A9AD3BE8-607A-483E-B0D0-641D6C97CC3B}" type="pres">
      <dgm:prSet presAssocID="{458F16E9-CBE1-4F80-B476-6F7FDCA76189}" presName="composite" presStyleCnt="0"/>
      <dgm:spPr/>
    </dgm:pt>
    <dgm:pt modelId="{162CA8C7-0934-4059-AD33-7C00FA9BC020}" type="pres">
      <dgm:prSet presAssocID="{458F16E9-CBE1-4F80-B476-6F7FDCA76189}" presName="parentText" presStyleLbl="alignNode1" presStyleIdx="0" presStyleCnt="4">
        <dgm:presLayoutVars>
          <dgm:chMax val="1"/>
          <dgm:bulletEnabled val="1"/>
        </dgm:presLayoutVars>
      </dgm:prSet>
      <dgm:spPr/>
    </dgm:pt>
    <dgm:pt modelId="{344CE64B-2886-4064-A237-424A7E5D2DA5}" type="pres">
      <dgm:prSet presAssocID="{458F16E9-CBE1-4F80-B476-6F7FDCA76189}" presName="descendantText" presStyleLbl="alignAcc1" presStyleIdx="0" presStyleCnt="4">
        <dgm:presLayoutVars>
          <dgm:bulletEnabled val="1"/>
        </dgm:presLayoutVars>
      </dgm:prSet>
      <dgm:spPr/>
    </dgm:pt>
    <dgm:pt modelId="{13F288FA-07A4-46D3-85EB-30AF957AC96E}" type="pres">
      <dgm:prSet presAssocID="{998B73D3-F32A-4999-A078-C20C8DBE5A3B}" presName="sp" presStyleCnt="0"/>
      <dgm:spPr/>
    </dgm:pt>
    <dgm:pt modelId="{A9A55751-2EB1-4243-BB98-ECE036847E49}" type="pres">
      <dgm:prSet presAssocID="{272B0B2F-5C1E-430D-9285-92C819E2A87E}" presName="composite" presStyleCnt="0"/>
      <dgm:spPr/>
    </dgm:pt>
    <dgm:pt modelId="{785122A6-335A-489C-B48A-CF67A5ED3635}" type="pres">
      <dgm:prSet presAssocID="{272B0B2F-5C1E-430D-9285-92C819E2A87E}" presName="parentText" presStyleLbl="alignNode1" presStyleIdx="1" presStyleCnt="4">
        <dgm:presLayoutVars>
          <dgm:chMax val="1"/>
          <dgm:bulletEnabled val="1"/>
        </dgm:presLayoutVars>
      </dgm:prSet>
      <dgm:spPr/>
    </dgm:pt>
    <dgm:pt modelId="{D18574F1-18B1-45BA-B58F-5FF7FFFD624F}" type="pres">
      <dgm:prSet presAssocID="{272B0B2F-5C1E-430D-9285-92C819E2A87E}" presName="descendantText" presStyleLbl="alignAcc1" presStyleIdx="1" presStyleCnt="4">
        <dgm:presLayoutVars>
          <dgm:bulletEnabled val="1"/>
        </dgm:presLayoutVars>
      </dgm:prSet>
      <dgm:spPr/>
    </dgm:pt>
    <dgm:pt modelId="{3D22E45E-73A6-4E99-86A7-4D665D3093CB}" type="pres">
      <dgm:prSet presAssocID="{F469EB9A-C682-45CD-B193-2CFD5DD0007E}" presName="sp" presStyleCnt="0"/>
      <dgm:spPr/>
    </dgm:pt>
    <dgm:pt modelId="{54F44EB2-FFE9-4622-92A9-52892EDCA3B3}" type="pres">
      <dgm:prSet presAssocID="{FD52AD5E-A48F-4E6F-A352-5E32B3F55BA5}" presName="composite" presStyleCnt="0"/>
      <dgm:spPr/>
    </dgm:pt>
    <dgm:pt modelId="{03409AD9-35C5-4F92-84B4-28C5D555BF39}" type="pres">
      <dgm:prSet presAssocID="{FD52AD5E-A48F-4E6F-A352-5E32B3F55BA5}" presName="parentText" presStyleLbl="alignNode1" presStyleIdx="2" presStyleCnt="4">
        <dgm:presLayoutVars>
          <dgm:chMax val="1"/>
          <dgm:bulletEnabled val="1"/>
        </dgm:presLayoutVars>
      </dgm:prSet>
      <dgm:spPr/>
    </dgm:pt>
    <dgm:pt modelId="{583BBD7E-F277-4489-84BA-C0D76514E88A}" type="pres">
      <dgm:prSet presAssocID="{FD52AD5E-A48F-4E6F-A352-5E32B3F55BA5}" presName="descendantText" presStyleLbl="alignAcc1" presStyleIdx="2" presStyleCnt="4">
        <dgm:presLayoutVars>
          <dgm:bulletEnabled val="1"/>
        </dgm:presLayoutVars>
      </dgm:prSet>
      <dgm:spPr/>
    </dgm:pt>
    <dgm:pt modelId="{09D8BF61-70AF-477B-9D7D-62A7360EC5BD}" type="pres">
      <dgm:prSet presAssocID="{50FA1164-EBF8-4403-9A10-4CB3D1306C60}" presName="sp" presStyleCnt="0"/>
      <dgm:spPr/>
    </dgm:pt>
    <dgm:pt modelId="{99BF2E30-807A-4DD1-83FC-079D00511D37}" type="pres">
      <dgm:prSet presAssocID="{26824BB1-F400-4C90-B17A-141D20AFE346}" presName="composite" presStyleCnt="0"/>
      <dgm:spPr/>
    </dgm:pt>
    <dgm:pt modelId="{9C4088A7-1217-4FF9-92EE-41275D885BC7}" type="pres">
      <dgm:prSet presAssocID="{26824BB1-F400-4C90-B17A-141D20AFE346}" presName="parentText" presStyleLbl="alignNode1" presStyleIdx="3" presStyleCnt="4">
        <dgm:presLayoutVars>
          <dgm:chMax val="1"/>
          <dgm:bulletEnabled val="1"/>
        </dgm:presLayoutVars>
      </dgm:prSet>
      <dgm:spPr/>
    </dgm:pt>
    <dgm:pt modelId="{FB842476-A0DE-4FCD-B09E-0531B903BCB3}" type="pres">
      <dgm:prSet presAssocID="{26824BB1-F400-4C90-B17A-141D20AFE346}" presName="descendantText" presStyleLbl="alignAcc1" presStyleIdx="3" presStyleCnt="4">
        <dgm:presLayoutVars>
          <dgm:bulletEnabled val="1"/>
        </dgm:presLayoutVars>
      </dgm:prSet>
      <dgm:spPr/>
    </dgm:pt>
  </dgm:ptLst>
  <dgm:cxnLst>
    <dgm:cxn modelId="{AA45450F-D1B7-4ACA-AD0B-0FCFF6602A4A}" type="presOf" srcId="{FD52AD5E-A48F-4E6F-A352-5E32B3F55BA5}" destId="{03409AD9-35C5-4F92-84B4-28C5D555BF39}" srcOrd="0" destOrd="0" presId="urn:microsoft.com/office/officeart/2005/8/layout/chevron2"/>
    <dgm:cxn modelId="{CBE19C12-EA9F-4F90-BD2C-014C9C813AEC}" srcId="{DFBCCFFC-3C2D-4FA0-B443-213C84D59C72}" destId="{272B0B2F-5C1E-430D-9285-92C819E2A87E}" srcOrd="1" destOrd="0" parTransId="{01940E12-86D4-4CCA-9275-FE409AED7697}" sibTransId="{F469EB9A-C682-45CD-B193-2CFD5DD0007E}"/>
    <dgm:cxn modelId="{7998BC13-95A8-4F04-AC66-B6AC508779A7}" type="presOf" srcId="{E0B49DDC-BB00-4F3B-9D27-677692523F9C}" destId="{583BBD7E-F277-4489-84BA-C0D76514E88A}" srcOrd="0" destOrd="0" presId="urn:microsoft.com/office/officeart/2005/8/layout/chevron2"/>
    <dgm:cxn modelId="{D98E8516-EDFB-4019-9E3B-91AC5619FBDF}" srcId="{26824BB1-F400-4C90-B17A-141D20AFE346}" destId="{47E296F8-374D-445F-97C5-48EF61424D0D}" srcOrd="0" destOrd="0" parTransId="{1C6EB2CE-F1C2-4919-BA2E-80F348450C35}" sibTransId="{201A60C8-B5BE-4007-AAD6-E532C019A6E0}"/>
    <dgm:cxn modelId="{6AC9C21D-34A2-4755-B5EE-194142750446}" type="presOf" srcId="{272B0B2F-5C1E-430D-9285-92C819E2A87E}" destId="{785122A6-335A-489C-B48A-CF67A5ED3635}" srcOrd="0" destOrd="0" presId="urn:microsoft.com/office/officeart/2005/8/layout/chevron2"/>
    <dgm:cxn modelId="{8AC86522-C0AD-46DF-9E11-A23468495F1A}" type="presOf" srcId="{2CC2407B-C795-4538-ABDF-F333CE1040C7}" destId="{D18574F1-18B1-45BA-B58F-5FF7FFFD624F}" srcOrd="0" destOrd="2" presId="urn:microsoft.com/office/officeart/2005/8/layout/chevron2"/>
    <dgm:cxn modelId="{61D9A65E-1A6C-4FED-98D7-D59AABC1F441}" srcId="{458F16E9-CBE1-4F80-B476-6F7FDCA76189}" destId="{854AD298-5B80-4E23-8780-CCE5CF2636AD}" srcOrd="0" destOrd="0" parTransId="{0008C101-907F-44FD-9B76-39D03068A3FC}" sibTransId="{AFF641E0-0315-4B44-A8AB-524F0684BABB}"/>
    <dgm:cxn modelId="{39DAE661-82CA-4FF7-B985-962C35483535}" srcId="{272B0B2F-5C1E-430D-9285-92C819E2A87E}" destId="{45236A9B-63DD-4C4A-AC9F-07C471D1B85D}" srcOrd="1" destOrd="0" parTransId="{6C4E7C6E-24F9-4E97-92F4-58F46027CE45}" sibTransId="{78199BA9-3CB4-4D6B-9860-B6D264DC8199}"/>
    <dgm:cxn modelId="{CE703B62-F234-4487-A9D2-AA70E6E13259}" srcId="{FD52AD5E-A48F-4E6F-A352-5E32B3F55BA5}" destId="{E0B49DDC-BB00-4F3B-9D27-677692523F9C}" srcOrd="0" destOrd="0" parTransId="{7493FEBA-2E49-4BDF-9CF0-23446200B670}" sibTransId="{AC0B6E76-C886-4CE2-AF2C-15F0061B225B}"/>
    <dgm:cxn modelId="{45587079-F738-4920-AF5B-F278B51FEB6F}" type="presOf" srcId="{45236A9B-63DD-4C4A-AC9F-07C471D1B85D}" destId="{D18574F1-18B1-45BA-B58F-5FF7FFFD624F}" srcOrd="0" destOrd="1" presId="urn:microsoft.com/office/officeart/2005/8/layout/chevron2"/>
    <dgm:cxn modelId="{821F335A-2820-4B2E-8C95-8D7E484DAFF0}" type="presOf" srcId="{FE0AEA53-7149-41CE-B33D-59929CCE00F5}" destId="{D18574F1-18B1-45BA-B58F-5FF7FFFD624F}" srcOrd="0" destOrd="0" presId="urn:microsoft.com/office/officeart/2005/8/layout/chevron2"/>
    <dgm:cxn modelId="{ED2A9C80-5F99-48FD-969A-43E8ADC50DB1}" srcId="{272B0B2F-5C1E-430D-9285-92C819E2A87E}" destId="{2CC2407B-C795-4538-ABDF-F333CE1040C7}" srcOrd="2" destOrd="0" parTransId="{28C3888C-44EF-4D19-B3D1-93E4D7EF44FE}" sibTransId="{423FCBA9-AD28-423D-9F3E-F9173FBCF5DA}"/>
    <dgm:cxn modelId="{3D516186-DCB3-453F-8A88-9B71EF16C4AF}" srcId="{DFBCCFFC-3C2D-4FA0-B443-213C84D59C72}" destId="{458F16E9-CBE1-4F80-B476-6F7FDCA76189}" srcOrd="0" destOrd="0" parTransId="{A7195D5C-185B-4C04-832E-34ECCFD5D4BA}" sibTransId="{998B73D3-F32A-4999-A078-C20C8DBE5A3B}"/>
    <dgm:cxn modelId="{3A7E8D95-B135-475D-B305-C35B04BAB756}" srcId="{458F16E9-CBE1-4F80-B476-6F7FDCA76189}" destId="{D1585D2A-9799-4F46-B3BF-71A07E5FFFDB}" srcOrd="1" destOrd="0" parTransId="{CE22CE0A-4E67-4E5E-B392-4B17CE3033BC}" sibTransId="{76A7B3ED-AE78-4ED3-ABCE-CBB088848173}"/>
    <dgm:cxn modelId="{1C47BF9A-5DB8-4C35-AE24-D8B7D21B899F}" srcId="{26824BB1-F400-4C90-B17A-141D20AFE346}" destId="{1045E5FB-B953-4ACE-BB4C-C31735F6C5E3}" srcOrd="1" destOrd="0" parTransId="{ED965B5A-065A-45A1-A07B-35CDD09DD829}" sibTransId="{DBF05E0E-C966-44EF-BE23-3EA25CDF3B0B}"/>
    <dgm:cxn modelId="{D3E0459D-D075-4D47-9B6A-DB9B2F94972E}" type="presOf" srcId="{47E296F8-374D-445F-97C5-48EF61424D0D}" destId="{FB842476-A0DE-4FCD-B09E-0531B903BCB3}" srcOrd="0" destOrd="0" presId="urn:microsoft.com/office/officeart/2005/8/layout/chevron2"/>
    <dgm:cxn modelId="{A692C19D-2856-456E-849A-0D1237BB4D31}" type="presOf" srcId="{DFBCCFFC-3C2D-4FA0-B443-213C84D59C72}" destId="{41E3AA42-7B11-43B8-B69F-CF14915B3DD9}" srcOrd="0" destOrd="0" presId="urn:microsoft.com/office/officeart/2005/8/layout/chevron2"/>
    <dgm:cxn modelId="{79E1AFA5-08DD-4C41-8E8B-0CDDEC2195AB}" type="presOf" srcId="{854AD298-5B80-4E23-8780-CCE5CF2636AD}" destId="{344CE64B-2886-4064-A237-424A7E5D2DA5}" srcOrd="0" destOrd="0" presId="urn:microsoft.com/office/officeart/2005/8/layout/chevron2"/>
    <dgm:cxn modelId="{DEC192AB-0453-4C9A-A025-C10A34830CB2}" srcId="{DFBCCFFC-3C2D-4FA0-B443-213C84D59C72}" destId="{26824BB1-F400-4C90-B17A-141D20AFE346}" srcOrd="3" destOrd="0" parTransId="{4FAC2CC4-B53C-4AF6-9DF6-237292A2DE75}" sibTransId="{A7E40237-547A-4ED7-BC77-4844341CE73C}"/>
    <dgm:cxn modelId="{A3D09AAB-FC94-4A5B-8828-DD56AACDEBC5}" type="presOf" srcId="{D1585D2A-9799-4F46-B3BF-71A07E5FFFDB}" destId="{344CE64B-2886-4064-A237-424A7E5D2DA5}" srcOrd="0" destOrd="1" presId="urn:microsoft.com/office/officeart/2005/8/layout/chevron2"/>
    <dgm:cxn modelId="{802BA3B8-51B9-476F-8252-A7D5C2AA2C5F}" type="presOf" srcId="{1045E5FB-B953-4ACE-BB4C-C31735F6C5E3}" destId="{FB842476-A0DE-4FCD-B09E-0531B903BCB3}" srcOrd="0" destOrd="1" presId="urn:microsoft.com/office/officeart/2005/8/layout/chevron2"/>
    <dgm:cxn modelId="{C84170BE-73AC-4DD7-AD0B-3272AA2B81B1}" type="presOf" srcId="{26824BB1-F400-4C90-B17A-141D20AFE346}" destId="{9C4088A7-1217-4FF9-92EE-41275D885BC7}" srcOrd="0" destOrd="0" presId="urn:microsoft.com/office/officeart/2005/8/layout/chevron2"/>
    <dgm:cxn modelId="{24AE69C0-6E8A-45AE-B8F0-A8BD5236EAF7}" srcId="{272B0B2F-5C1E-430D-9285-92C819E2A87E}" destId="{FE0AEA53-7149-41CE-B33D-59929CCE00F5}" srcOrd="0" destOrd="0" parTransId="{9A7D6549-72C5-4745-BF24-EDC13DCE417B}" sibTransId="{7B883531-F854-4817-B1AD-AB7C199404A1}"/>
    <dgm:cxn modelId="{E1C377D7-F960-4EC8-BBEF-647285483913}" type="presOf" srcId="{ED805D4E-328A-4200-AE14-17A3AD502AF4}" destId="{D18574F1-18B1-45BA-B58F-5FF7FFFD624F}" srcOrd="0" destOrd="3" presId="urn:microsoft.com/office/officeart/2005/8/layout/chevron2"/>
    <dgm:cxn modelId="{E25D70E3-2518-4283-9A68-0A5D691F41D5}" type="presOf" srcId="{458F16E9-CBE1-4F80-B476-6F7FDCA76189}" destId="{162CA8C7-0934-4059-AD33-7C00FA9BC020}" srcOrd="0" destOrd="0" presId="urn:microsoft.com/office/officeart/2005/8/layout/chevron2"/>
    <dgm:cxn modelId="{5D9DD9E8-A8C3-476D-902D-F3FFB62C027A}" srcId="{272B0B2F-5C1E-430D-9285-92C819E2A87E}" destId="{ED805D4E-328A-4200-AE14-17A3AD502AF4}" srcOrd="3" destOrd="0" parTransId="{D6FC8F7C-C98D-4FC2-A699-1A83386BF7D1}" sibTransId="{C0B6A5B5-57B8-45DF-8B26-E55912EF7405}"/>
    <dgm:cxn modelId="{A94963EC-4A5A-4538-8F24-038A4717F3BD}" srcId="{DFBCCFFC-3C2D-4FA0-B443-213C84D59C72}" destId="{FD52AD5E-A48F-4E6F-A352-5E32B3F55BA5}" srcOrd="2" destOrd="0" parTransId="{70221BA0-C3B5-4ED1-842C-9770F885B60C}" sibTransId="{50FA1164-EBF8-4403-9A10-4CB3D1306C60}"/>
    <dgm:cxn modelId="{3F98701B-7509-42B3-8631-3A351A793BEC}" type="presParOf" srcId="{41E3AA42-7B11-43B8-B69F-CF14915B3DD9}" destId="{A9AD3BE8-607A-483E-B0D0-641D6C97CC3B}" srcOrd="0" destOrd="0" presId="urn:microsoft.com/office/officeart/2005/8/layout/chevron2"/>
    <dgm:cxn modelId="{B22C9922-5C52-40B6-9CC4-A05F386AFE66}" type="presParOf" srcId="{A9AD3BE8-607A-483E-B0D0-641D6C97CC3B}" destId="{162CA8C7-0934-4059-AD33-7C00FA9BC020}" srcOrd="0" destOrd="0" presId="urn:microsoft.com/office/officeart/2005/8/layout/chevron2"/>
    <dgm:cxn modelId="{6E6AC16B-F4D6-4633-845D-5BF5F3F35580}" type="presParOf" srcId="{A9AD3BE8-607A-483E-B0D0-641D6C97CC3B}" destId="{344CE64B-2886-4064-A237-424A7E5D2DA5}" srcOrd="1" destOrd="0" presId="urn:microsoft.com/office/officeart/2005/8/layout/chevron2"/>
    <dgm:cxn modelId="{ECC020EF-A64D-46A2-ABBD-09E1732A5291}" type="presParOf" srcId="{41E3AA42-7B11-43B8-B69F-CF14915B3DD9}" destId="{13F288FA-07A4-46D3-85EB-30AF957AC96E}" srcOrd="1" destOrd="0" presId="urn:microsoft.com/office/officeart/2005/8/layout/chevron2"/>
    <dgm:cxn modelId="{51E2596A-C42B-46DB-874D-2DDCA67F8E98}" type="presParOf" srcId="{41E3AA42-7B11-43B8-B69F-CF14915B3DD9}" destId="{A9A55751-2EB1-4243-BB98-ECE036847E49}" srcOrd="2" destOrd="0" presId="urn:microsoft.com/office/officeart/2005/8/layout/chevron2"/>
    <dgm:cxn modelId="{0BFEB903-266D-4847-AA6E-73B48FDE0CCA}" type="presParOf" srcId="{A9A55751-2EB1-4243-BB98-ECE036847E49}" destId="{785122A6-335A-489C-B48A-CF67A5ED3635}" srcOrd="0" destOrd="0" presId="urn:microsoft.com/office/officeart/2005/8/layout/chevron2"/>
    <dgm:cxn modelId="{75EE3D03-D608-479C-883E-9AE38782BFE3}" type="presParOf" srcId="{A9A55751-2EB1-4243-BB98-ECE036847E49}" destId="{D18574F1-18B1-45BA-B58F-5FF7FFFD624F}" srcOrd="1" destOrd="0" presId="urn:microsoft.com/office/officeart/2005/8/layout/chevron2"/>
    <dgm:cxn modelId="{46BF35D4-9F35-48CB-AFCD-D55C303EF6DA}" type="presParOf" srcId="{41E3AA42-7B11-43B8-B69F-CF14915B3DD9}" destId="{3D22E45E-73A6-4E99-86A7-4D665D3093CB}" srcOrd="3" destOrd="0" presId="urn:microsoft.com/office/officeart/2005/8/layout/chevron2"/>
    <dgm:cxn modelId="{78B7D5D1-B9E2-4351-8AB3-B2FB0BC5C7A6}" type="presParOf" srcId="{41E3AA42-7B11-43B8-B69F-CF14915B3DD9}" destId="{54F44EB2-FFE9-4622-92A9-52892EDCA3B3}" srcOrd="4" destOrd="0" presId="urn:microsoft.com/office/officeart/2005/8/layout/chevron2"/>
    <dgm:cxn modelId="{D912D07A-2EC6-4FCE-865A-22A7CF2C8D3A}" type="presParOf" srcId="{54F44EB2-FFE9-4622-92A9-52892EDCA3B3}" destId="{03409AD9-35C5-4F92-84B4-28C5D555BF39}" srcOrd="0" destOrd="0" presId="urn:microsoft.com/office/officeart/2005/8/layout/chevron2"/>
    <dgm:cxn modelId="{38244CA7-42FE-4FFA-878B-844B6681FF27}" type="presParOf" srcId="{54F44EB2-FFE9-4622-92A9-52892EDCA3B3}" destId="{583BBD7E-F277-4489-84BA-C0D76514E88A}" srcOrd="1" destOrd="0" presId="urn:microsoft.com/office/officeart/2005/8/layout/chevron2"/>
    <dgm:cxn modelId="{E3E9602C-1FDB-489A-B310-AFF1FE520243}" type="presParOf" srcId="{41E3AA42-7B11-43B8-B69F-CF14915B3DD9}" destId="{09D8BF61-70AF-477B-9D7D-62A7360EC5BD}" srcOrd="5" destOrd="0" presId="urn:microsoft.com/office/officeart/2005/8/layout/chevron2"/>
    <dgm:cxn modelId="{2DE54B1E-A683-4F1D-8207-79D6E0E1805E}" type="presParOf" srcId="{41E3AA42-7B11-43B8-B69F-CF14915B3DD9}" destId="{99BF2E30-807A-4DD1-83FC-079D00511D37}" srcOrd="6" destOrd="0" presId="urn:microsoft.com/office/officeart/2005/8/layout/chevron2"/>
    <dgm:cxn modelId="{A9972E02-A060-4D40-9276-BE72C944DAAB}" type="presParOf" srcId="{99BF2E30-807A-4DD1-83FC-079D00511D37}" destId="{9C4088A7-1217-4FF9-92EE-41275D885BC7}" srcOrd="0" destOrd="0" presId="urn:microsoft.com/office/officeart/2005/8/layout/chevron2"/>
    <dgm:cxn modelId="{9ACA0901-D401-4A9C-9945-5650E5F31EAE}" type="presParOf" srcId="{99BF2E30-807A-4DD1-83FC-079D00511D37}" destId="{FB842476-A0DE-4FCD-B09E-0531B903BC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CA8C7-0934-4059-AD33-7C00FA9BC020}">
      <dsp:nvSpPr>
        <dsp:cNvPr id="0" name=""/>
        <dsp:cNvSpPr/>
      </dsp:nvSpPr>
      <dsp:spPr>
        <a:xfrm rot="5400000">
          <a:off x="-219471" y="219479"/>
          <a:ext cx="1463145" cy="102420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Prepare Azure </a:t>
          </a:r>
          <a:r>
            <a:rPr lang="en-US" sz="1100" kern="1200" dirty="0" err="1"/>
            <a:t>Devops</a:t>
          </a:r>
          <a:endParaRPr lang="en-US" sz="1100" kern="1200" dirty="0"/>
        </a:p>
      </dsp:txBody>
      <dsp:txXfrm rot="-5400000">
        <a:off x="1" y="512108"/>
        <a:ext cx="1024202" cy="438943"/>
      </dsp:txXfrm>
    </dsp:sp>
    <dsp:sp modelId="{344CE64B-2886-4064-A237-424A7E5D2DA5}">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Create Personal Access Token (PAT)</a:t>
          </a:r>
        </a:p>
        <a:p>
          <a:pPr marL="114300" lvl="1" indent="-114300" algn="l" defTabSz="533400">
            <a:lnSpc>
              <a:spcPct val="90000"/>
            </a:lnSpc>
            <a:spcBef>
              <a:spcPct val="0"/>
            </a:spcBef>
            <a:spcAft>
              <a:spcPct val="15000"/>
            </a:spcAft>
            <a:buChar char="•"/>
          </a:pPr>
          <a:r>
            <a:rPr lang="en-US" sz="1200" kern="1200" dirty="0"/>
            <a:t>Create Feed to host PS Module Package</a:t>
          </a:r>
        </a:p>
      </dsp:txBody>
      <dsp:txXfrm rot="-5400000">
        <a:off x="1024202" y="46434"/>
        <a:ext cx="7057371" cy="858192"/>
      </dsp:txXfrm>
    </dsp:sp>
    <dsp:sp modelId="{785122A6-335A-489C-B48A-CF67A5ED3635}">
      <dsp:nvSpPr>
        <dsp:cNvPr id="0" name=""/>
        <dsp:cNvSpPr/>
      </dsp:nvSpPr>
      <dsp:spPr>
        <a:xfrm rot="5400000">
          <a:off x="-219471" y="1537981"/>
          <a:ext cx="1463145" cy="102420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Create &amp; Push </a:t>
          </a:r>
          <a:r>
            <a:rPr lang="en-US" sz="1100" kern="1200" dirty="0" err="1"/>
            <a:t>Nuget</a:t>
          </a:r>
          <a:r>
            <a:rPr lang="en-US" sz="1100" kern="1200" dirty="0"/>
            <a:t> Package</a:t>
          </a:r>
        </a:p>
      </dsp:txBody>
      <dsp:txXfrm rot="-5400000">
        <a:off x="1" y="1830610"/>
        <a:ext cx="1024202" cy="438943"/>
      </dsp:txXfrm>
    </dsp:sp>
    <dsp:sp modelId="{D18574F1-18B1-45BA-B58F-5FF7FFFD624F}">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Download </a:t>
          </a:r>
          <a:r>
            <a:rPr lang="en-US" sz="1200" kern="1200" dirty="0" err="1"/>
            <a:t>Nuget</a:t>
          </a:r>
          <a:r>
            <a:rPr lang="en-US" sz="1200" kern="1200" dirty="0"/>
            <a:t> Exe</a:t>
          </a:r>
        </a:p>
        <a:p>
          <a:pPr marL="114300" lvl="1" indent="-114300" algn="l" defTabSz="533400">
            <a:lnSpc>
              <a:spcPct val="90000"/>
            </a:lnSpc>
            <a:spcBef>
              <a:spcPct val="0"/>
            </a:spcBef>
            <a:spcAft>
              <a:spcPct val="15000"/>
            </a:spcAft>
            <a:buChar char="•"/>
          </a:pPr>
          <a:r>
            <a:rPr lang="en-US" sz="1200" kern="1200" dirty="0"/>
            <a:t>Create &amp; Edit </a:t>
          </a:r>
          <a:r>
            <a:rPr lang="en-US" sz="1200" kern="1200" dirty="0" err="1"/>
            <a:t>NuSpec</a:t>
          </a:r>
          <a:r>
            <a:rPr lang="en-US" sz="1200" kern="1200" dirty="0"/>
            <a:t> File (</a:t>
          </a:r>
          <a:r>
            <a:rPr lang="en-US" sz="1200" kern="1200" dirty="0" err="1"/>
            <a:t>nuget</a:t>
          </a:r>
          <a:r>
            <a:rPr lang="en-US" sz="1200" kern="1200" dirty="0"/>
            <a:t> configuration)</a:t>
          </a:r>
        </a:p>
        <a:p>
          <a:pPr marL="114300" lvl="1" indent="-114300" algn="l" defTabSz="533400">
            <a:lnSpc>
              <a:spcPct val="90000"/>
            </a:lnSpc>
            <a:spcBef>
              <a:spcPct val="0"/>
            </a:spcBef>
            <a:spcAft>
              <a:spcPct val="15000"/>
            </a:spcAft>
            <a:buChar char="•"/>
          </a:pPr>
          <a:r>
            <a:rPr lang="en-US" sz="1200" kern="1200" dirty="0"/>
            <a:t>Create Package using </a:t>
          </a:r>
          <a:r>
            <a:rPr lang="en-US" sz="1200" kern="1200" dirty="0" err="1"/>
            <a:t>NuSpec</a:t>
          </a:r>
          <a:r>
            <a:rPr lang="en-US" sz="1200" kern="1200" dirty="0"/>
            <a:t> file</a:t>
          </a:r>
        </a:p>
        <a:p>
          <a:pPr marL="114300" lvl="1" indent="-114300" algn="l" defTabSz="533400">
            <a:lnSpc>
              <a:spcPct val="90000"/>
            </a:lnSpc>
            <a:spcBef>
              <a:spcPct val="0"/>
            </a:spcBef>
            <a:spcAft>
              <a:spcPct val="15000"/>
            </a:spcAft>
            <a:buChar char="•"/>
          </a:pPr>
          <a:r>
            <a:rPr lang="en-US" sz="1200" kern="1200" dirty="0"/>
            <a:t>Push the Package</a:t>
          </a:r>
        </a:p>
      </dsp:txBody>
      <dsp:txXfrm rot="-5400000">
        <a:off x="1024202" y="1364936"/>
        <a:ext cx="7057371" cy="858192"/>
      </dsp:txXfrm>
    </dsp:sp>
    <dsp:sp modelId="{03409AD9-35C5-4F92-84B4-28C5D555BF39}">
      <dsp:nvSpPr>
        <dsp:cNvPr id="0" name=""/>
        <dsp:cNvSpPr/>
      </dsp:nvSpPr>
      <dsp:spPr>
        <a:xfrm rot="5400000">
          <a:off x="-219471" y="2856483"/>
          <a:ext cx="1463145" cy="102420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Create PS Repository</a:t>
          </a:r>
        </a:p>
      </dsp:txBody>
      <dsp:txXfrm rot="-5400000">
        <a:off x="1" y="3149112"/>
        <a:ext cx="1024202" cy="438943"/>
      </dsp:txXfrm>
    </dsp:sp>
    <dsp:sp modelId="{583BBD7E-F277-4489-84BA-C0D76514E88A}">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Create repository using Azure DevOps Artifact Feed</a:t>
          </a:r>
        </a:p>
      </dsp:txBody>
      <dsp:txXfrm rot="-5400000">
        <a:off x="1024202" y="2683437"/>
        <a:ext cx="7057371" cy="858192"/>
      </dsp:txXfrm>
    </dsp:sp>
    <dsp:sp modelId="{9C4088A7-1217-4FF9-92EE-41275D885BC7}">
      <dsp:nvSpPr>
        <dsp:cNvPr id="0" name=""/>
        <dsp:cNvSpPr/>
      </dsp:nvSpPr>
      <dsp:spPr>
        <a:xfrm rot="5400000">
          <a:off x="-219471" y="4174985"/>
          <a:ext cx="1463145" cy="102420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Install and Use PS Module</a:t>
          </a:r>
        </a:p>
      </dsp:txBody>
      <dsp:txXfrm rot="-5400000">
        <a:off x="1" y="4467614"/>
        <a:ext cx="1024202" cy="438943"/>
      </dsp:txXfrm>
    </dsp:sp>
    <dsp:sp modelId="{FB842476-A0DE-4FCD-B09E-0531B903BCB3}">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Install The module using the new repository created</a:t>
          </a:r>
        </a:p>
        <a:p>
          <a:pPr marL="114300" lvl="1" indent="-114300" algn="l" defTabSz="533400">
            <a:lnSpc>
              <a:spcPct val="90000"/>
            </a:lnSpc>
            <a:spcBef>
              <a:spcPct val="0"/>
            </a:spcBef>
            <a:spcAft>
              <a:spcPct val="15000"/>
            </a:spcAft>
            <a:buChar char="•"/>
          </a:pPr>
          <a:r>
            <a:rPr lang="en-US" sz="1200" kern="1200" dirty="0"/>
            <a:t>Yay! Let’s use it!</a:t>
          </a:r>
        </a:p>
      </dsp:txBody>
      <dsp:txXfrm rot="-5400000">
        <a:off x="1024202" y="4001938"/>
        <a:ext cx="7057371" cy="858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6/8/2020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6/8/2020 3:38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6/8/2020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5834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534625"/>
            <a:ext cx="9144000" cy="997196"/>
          </a:xfrm>
        </p:spPr>
        <p:txBody>
          <a:bodyPr/>
          <a:lstStyle/>
          <a:p>
            <a:r>
              <a:rPr lang="en-US" dirty="0"/>
              <a:t>Demo - Create your own </a:t>
            </a:r>
            <a:r>
              <a:rPr lang="en-US" dirty="0" err="1"/>
              <a:t>PSGallery</a:t>
            </a:r>
            <a:r>
              <a:rPr lang="en-US" dirty="0"/>
              <a:t> using Azure </a:t>
            </a:r>
            <a:r>
              <a:rPr lang="en-US" dirty="0" err="1"/>
              <a:t>Devops</a:t>
            </a:r>
            <a:r>
              <a:rPr lang="en-US" dirty="0"/>
              <a:t> </a:t>
            </a:r>
            <a:r>
              <a:rPr lang="en-US" dirty="0" err="1"/>
              <a:t>Artificats</a:t>
            </a:r>
            <a:endParaRPr lang="en-US" dirty="0"/>
          </a:p>
        </p:txBody>
      </p:sp>
      <p:sp>
        <p:nvSpPr>
          <p:cNvPr id="4" name="Text Placeholder 3"/>
          <p:cNvSpPr>
            <a:spLocks noGrp="1"/>
          </p:cNvSpPr>
          <p:nvPr>
            <p:ph type="body" sz="quarter" idx="12"/>
          </p:nvPr>
        </p:nvSpPr>
        <p:spPr/>
        <p:txBody>
          <a:bodyPr/>
          <a:lstStyle/>
          <a:p>
            <a:r>
              <a:rPr lang="en-US" dirty="0"/>
              <a:t>Emre Güçlü</a:t>
            </a:r>
          </a:p>
        </p:txBody>
      </p:sp>
    </p:spTree>
    <p:extLst>
      <p:ext uri="{BB962C8B-B14F-4D97-AF65-F5344CB8AC3E}">
        <p14:creationId xmlns:p14="http://schemas.microsoft.com/office/powerpoint/2010/main" val="1850527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6E0200-02A5-497B-AE05-F2ACCE705D34}"/>
              </a:ext>
            </a:extLst>
          </p:cNvPr>
          <p:cNvSpPr>
            <a:spLocks noGrp="1"/>
          </p:cNvSpPr>
          <p:nvPr>
            <p:ph type="title"/>
          </p:nvPr>
        </p:nvSpPr>
        <p:spPr/>
        <p:txBody>
          <a:bodyPr/>
          <a:lstStyle/>
          <a:p>
            <a:r>
              <a:rPr lang="en-US" dirty="0"/>
              <a:t>Demo Workflow</a:t>
            </a:r>
          </a:p>
        </p:txBody>
      </p:sp>
      <p:graphicFrame>
        <p:nvGraphicFramePr>
          <p:cNvPr id="5" name="Diagram 4">
            <a:extLst>
              <a:ext uri="{FF2B5EF4-FFF2-40B4-BE49-F238E27FC236}">
                <a16:creationId xmlns:a16="http://schemas.microsoft.com/office/drawing/2014/main" id="{A4ECB0A6-10DC-42FA-92AD-E9944DB582AF}"/>
              </a:ext>
            </a:extLst>
          </p:cNvPr>
          <p:cNvGraphicFramePr/>
          <p:nvPr>
            <p:extLst>
              <p:ext uri="{D42A27DB-BD31-4B8C-83A1-F6EECF244321}">
                <p14:modId xmlns:p14="http://schemas.microsoft.com/office/powerpoint/2010/main" val="4007220501"/>
              </p:ext>
            </p:extLst>
          </p:nvPr>
        </p:nvGraphicFramePr>
        <p:xfrm>
          <a:off x="2032000" y="11768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652711"/>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4356D565AECA4091133DA04C1F68D3" ma:contentTypeVersion="2" ma:contentTypeDescription="Create a new document." ma:contentTypeScope="" ma:versionID="7fb4872bd5c442c291d2018fd9d9924e">
  <xsd:schema xmlns:xsd="http://www.w3.org/2001/XMLSchema" xmlns:xs="http://www.w3.org/2001/XMLSchema" xmlns:p="http://schemas.microsoft.com/office/2006/metadata/properties" xmlns:ns2="b969b4f6-5364-4aee-b74b-5d4ca09eac67" targetNamespace="http://schemas.microsoft.com/office/2006/metadata/properties" ma:root="true" ma:fieldsID="44ef9c4ca886d8300bc6c986bc48da87" ns2:_="">
    <xsd:import namespace="b969b4f6-5364-4aee-b74b-5d4ca09eac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69b4f6-5364-4aee-b74b-5d4ca09ea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965de625-df5b-42e9-a277-2113da4f1195"/>
  </ds:schemaRefs>
</ds:datastoreItem>
</file>

<file path=customXml/itemProps3.xml><?xml version="1.0" encoding="utf-8"?>
<ds:datastoreItem xmlns:ds="http://schemas.openxmlformats.org/officeDocument/2006/customXml" ds:itemID="{0C8E7AE0-58FE-4FC9-95E5-6737EE26C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69b4f6-5364-4aee-b74b-5d4ca09eac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Teal_accent_white_background_Microsoft_template (1)</Template>
  <TotalTime>933</TotalTime>
  <Words>114</Words>
  <Application>Microsoft Office PowerPoint</Application>
  <PresentationFormat>Widescreen</PresentationFormat>
  <Paragraphs>19</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Semibold</vt:lpstr>
      <vt:lpstr>Wingdings</vt:lpstr>
      <vt:lpstr>White Template</vt:lpstr>
      <vt:lpstr>Demo - Create your own PSGallery using Azure Devops Artificats</vt:lpstr>
      <vt:lpstr>Demo Workflow</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Emre Guclu</dc:creator>
  <cp:keywords/>
  <dc:description/>
  <cp:lastModifiedBy>Emre Guclu</cp:lastModifiedBy>
  <cp:revision>4</cp:revision>
  <dcterms:created xsi:type="dcterms:W3CDTF">2020-04-22T17:32:08Z</dcterms:created>
  <dcterms:modified xsi:type="dcterms:W3CDTF">2020-06-08T12:50:35Z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0x010100D54356D565AECA4091133DA04C1F68D3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