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9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8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7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4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ğlantı desenlerinin yakından görüntüsü">
            <a:extLst>
              <a:ext uri="{FF2B5EF4-FFF2-40B4-BE49-F238E27FC236}">
                <a16:creationId xmlns:a16="http://schemas.microsoft.com/office/drawing/2014/main" id="{8ACA0B7C-C115-4560-BEFE-5D1308720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22" b="909"/>
          <a:stretch/>
        </p:blipFill>
        <p:spPr>
          <a:xfrm>
            <a:off x="-1572" y="9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EAC31F-4D90-428F-BD83-FD8784C98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789" y="5246457"/>
            <a:ext cx="7137263" cy="1280161"/>
          </a:xfrm>
        </p:spPr>
        <p:txBody>
          <a:bodyPr anchor="ctr">
            <a:normAutofit fontScale="90000"/>
          </a:bodyPr>
          <a:lstStyle/>
          <a:p>
            <a:r>
              <a:rPr lang="tr-TR" sz="4800" dirty="0">
                <a:solidFill>
                  <a:srgbClr val="FFFFFF"/>
                </a:solidFill>
              </a:rPr>
              <a:t>VERİTABANI YÖNETİMİ</a:t>
            </a:r>
            <a:br>
              <a:rPr lang="tr-TR" sz="4800" dirty="0">
                <a:solidFill>
                  <a:srgbClr val="FFFFFF"/>
                </a:solidFill>
              </a:rPr>
            </a:br>
            <a:r>
              <a:rPr lang="tr-TR" sz="4800" dirty="0">
                <a:solidFill>
                  <a:srgbClr val="FFFFFF"/>
                </a:solidFill>
              </a:rPr>
              <a:t>VE</a:t>
            </a:r>
            <a:br>
              <a:rPr lang="tr-TR" sz="4800" dirty="0">
                <a:solidFill>
                  <a:srgbClr val="FFFFFF"/>
                </a:solidFill>
              </a:rPr>
            </a:br>
            <a:r>
              <a:rPr lang="tr-TR" sz="4800" dirty="0">
                <a:solidFill>
                  <a:srgbClr val="FFFFFF"/>
                </a:solidFill>
              </a:rPr>
              <a:t>MODELLEMESİ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0A23361-1D70-4B08-BEDC-A87052D2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1278" y="5166358"/>
            <a:ext cx="3648630" cy="1280160"/>
          </a:xfrm>
        </p:spPr>
        <p:txBody>
          <a:bodyPr anchor="ctr">
            <a:normAutofit/>
          </a:bodyPr>
          <a:lstStyle/>
          <a:p>
            <a:r>
              <a:rPr lang="tr-TR" sz="1500" dirty="0">
                <a:solidFill>
                  <a:srgbClr val="FFFFFF"/>
                </a:solidFill>
              </a:rPr>
              <a:t>Emrehan kısacık 19253043</a:t>
            </a:r>
          </a:p>
          <a:p>
            <a:r>
              <a:rPr lang="tr-TR" sz="1500" dirty="0">
                <a:solidFill>
                  <a:srgbClr val="FFFFFF"/>
                </a:solidFill>
              </a:rPr>
              <a:t>Ömer faruk köse 19253512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5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AF127-A79F-4FCD-AE84-4E2B8265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849" y="109050"/>
            <a:ext cx="10058400" cy="1450757"/>
          </a:xfrm>
        </p:spPr>
        <p:txBody>
          <a:bodyPr/>
          <a:lstStyle/>
          <a:p>
            <a:r>
              <a:rPr lang="tr-TR" dirty="0"/>
              <a:t>PROBLEM TANIMI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6AC83A-42C1-4F43-B076-AD7347A1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- Sağlık Bakanlığı vatandaşlarımızın COVID-19 virüsü için hastalığa yakalanma, hastalıkta görülen semptomlar ve vatandaşların aşı bilgilerini takip edebilmek için hastanelerinde kullanacağı bir program istemektedir.</a:t>
            </a:r>
          </a:p>
          <a:p>
            <a:r>
              <a:rPr lang="tr-TR" dirty="0"/>
              <a:t>-Her vatandaşa ait isim, </a:t>
            </a:r>
            <a:r>
              <a:rPr lang="tr-TR" dirty="0" err="1"/>
              <a:t>soyisim</a:t>
            </a:r>
            <a:r>
              <a:rPr lang="tr-TR" dirty="0"/>
              <a:t>, doğum tarihi, şehir, cinsiyet, eğitim, iletişim bilgileri gibi bilgiler saklanabilmelidir.</a:t>
            </a:r>
          </a:p>
          <a:p>
            <a:r>
              <a:rPr lang="tr-TR" dirty="0"/>
              <a:t>-Aşının hangi tür aşı olduğu(</a:t>
            </a:r>
            <a:r>
              <a:rPr lang="tr-TR" dirty="0" err="1"/>
              <a:t>mRna</a:t>
            </a:r>
            <a:r>
              <a:rPr lang="tr-TR" dirty="0"/>
              <a:t>, </a:t>
            </a:r>
            <a:r>
              <a:rPr lang="tr-TR" dirty="0" err="1"/>
              <a:t>İnaktif</a:t>
            </a:r>
            <a:r>
              <a:rPr lang="tr-TR" dirty="0"/>
              <a:t>) ve gereken dozajlar saklanabilmelidir.</a:t>
            </a:r>
          </a:p>
          <a:p>
            <a:r>
              <a:rPr lang="tr-TR" dirty="0"/>
              <a:t>-Başhekim , doktor, hemşire gibi sağlık çalışanlarının bilgileri görüntülenebilmelidir.</a:t>
            </a:r>
          </a:p>
        </p:txBody>
      </p:sp>
    </p:spTree>
    <p:extLst>
      <p:ext uri="{BB962C8B-B14F-4D97-AF65-F5344CB8AC3E}">
        <p14:creationId xmlns:p14="http://schemas.microsoft.com/office/powerpoint/2010/main" val="87105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5B1A3C16-BB6D-4EE6-ADDE-E1DD19680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89E3F9A-93A3-42DE-8148-6AFB594B9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322E38-AED7-463D-9A5D-464B4007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DEĞİŞEN KISIMLAR	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B025E1-E015-4869-BDAF-7675E7AC3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-Aşı olup olmama bilgisi ayrı tablo haline getirildi.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-Hastalık geçiren vatandaşların hastalığı nasıl geçirdiği tablosu eklendi.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672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FB7D07-E680-4903-8110-72B938BD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Çok Zorlandığımız Kısım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BD23C3-EE71-4FB8-81DC-4FAA7D36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 ve UDF yazarken zorlandık özellikle iç içe fonksiyon kullanımında.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818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91D1AE-B311-48CA-81D1-75D993C0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Eklemeyi Düşündüğümüz Özellikler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48C179-EFBD-4D00-B867-7B896F05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9323"/>
            <a:ext cx="10058400" cy="3760891"/>
          </a:xfrm>
        </p:spPr>
        <p:txBody>
          <a:bodyPr/>
          <a:lstStyle/>
          <a:p>
            <a:r>
              <a:rPr lang="tr-TR" dirty="0"/>
              <a:t>- Toplamda olunan aşı sayısını yüzdesel olarak hesaplayan </a:t>
            </a:r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procedure</a:t>
            </a:r>
            <a:endParaRPr lang="tr-TR" dirty="0"/>
          </a:p>
          <a:p>
            <a:endParaRPr lang="tr-TR" dirty="0"/>
          </a:p>
          <a:p>
            <a:r>
              <a:rPr lang="tr-TR" dirty="0"/>
              <a:t>- Aşıya olan güvensizlik sebeplerini tutan tablo</a:t>
            </a:r>
          </a:p>
          <a:p>
            <a:endParaRPr lang="tr-TR" dirty="0"/>
          </a:p>
          <a:p>
            <a:r>
              <a:rPr lang="tr-TR" dirty="0"/>
              <a:t>-Kullanıcılar olarak başhekim doktor ve hemşire </a:t>
            </a:r>
            <a:r>
              <a:rPr lang="tr-TR"/>
              <a:t>girişleri eklemek.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77036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163</Words>
  <Application>Microsoft Office PowerPoint</Application>
  <PresentationFormat>Geniş ekran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 Nova</vt:lpstr>
      <vt:lpstr>Arial Nova Light</vt:lpstr>
      <vt:lpstr>Calibri</vt:lpstr>
      <vt:lpstr>RetrospectVTI</vt:lpstr>
      <vt:lpstr>VERİTABANI YÖNETİMİ VE MODELLEMESİ</vt:lpstr>
      <vt:lpstr>PROBLEM TANIMI</vt:lpstr>
      <vt:lpstr>PowerPoint Sunusu</vt:lpstr>
      <vt:lpstr>PowerPoint Sunusu</vt:lpstr>
      <vt:lpstr>DEĞİŞEN KISIMLAR  </vt:lpstr>
      <vt:lpstr>En Çok Zorlandığımız Kısım</vt:lpstr>
      <vt:lpstr>Eklemeyi Düşündüğümüz Özellikler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VERİTABANI YÖNETİMİ VE MODELLEMESİ</dc:title>
  <dc:creator>Emrehan Kısacık</dc:creator>
  <cp:lastModifiedBy>Emrehan Kısacık</cp:lastModifiedBy>
  <cp:revision>5</cp:revision>
  <dcterms:created xsi:type="dcterms:W3CDTF">2021-12-16T13:20:38Z</dcterms:created>
  <dcterms:modified xsi:type="dcterms:W3CDTF">2021-12-21T07:58:20Z</dcterms:modified>
</cp:coreProperties>
</file>