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2A-9BCB-5C4E-CA06-D9BC90C1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F363B-4413-5602-2A75-8625C27C0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4594-270B-7C1E-1E63-52D11E8B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E87-D04B-9801-E0AA-B5E7EEA1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517D-D970-2BD8-6AA7-C5363481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DCD9-25E1-7D6D-7796-ECFA405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29830-0CF0-CF59-9099-94F781DF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AC34-ACF7-57B2-1878-FA761390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6BC5-1226-D315-D5B0-42ED3FA5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2E9C-5D9D-1378-4450-BB194BE6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317B5-4AF5-D2CD-B42B-914B3E01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484C-7CC9-898C-961B-DFE9A78C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95D5-B9E2-7CD9-8A5A-C3EBB7E1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81E5-2BB5-35C9-3D05-838BFA67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DFFB-79E1-CDB5-2499-B139DD0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6AEF-65E2-DFFB-B0FF-6F4679CE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E6D7-D14E-EBD2-6106-8711409E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FC85-CBE9-433E-E7C3-9CB2A4E6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F841-899C-753F-CF51-0BBF282D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E5BA-7E48-FB66-4849-FC39A3D8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BB37-D4EB-6F86-40C2-8F0ABF32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0D7C-D214-B735-A607-542BA339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FF37-24A1-4F2F-5E1C-8D5F5AED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2C2C-1272-888A-A2C1-33821CA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4BC5-CC6B-2B76-114A-6BA8F5E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0446-BB0A-8738-4737-1CC0A071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F51-1727-6856-A039-A05C014B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0ABA-2379-D300-162D-906D47CF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976C-F83C-6C42-B920-509F8FA0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22DFE-2251-C323-DCBA-49E6E110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6B5E-7C22-2CBA-B418-331DDED3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176B-7CB6-E2DB-135C-9C91141A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0A67-D025-A6FA-71B8-93B3A8FB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F73B-CE07-DB08-924F-D211C408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E8082-D6E5-DEEF-5139-9CB5A28F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462C7-F024-345E-A4FC-9A78F26E7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3E525-56E7-878E-E1A6-0AC267BB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21DEA-7F76-A019-B11B-AE2A6A10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D3D93-94A8-3BD4-A57D-515651D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8217-E6CE-C50A-6113-90E7103E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00E5B-7CAE-8272-EE23-057DDF6C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85B5-619B-E173-F814-CAE46B8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F4299-9B46-87AA-4D48-E21BEE18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0B42B-221D-5028-11F4-AB54ED50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2C3D-8DE5-E980-2DFE-C3F0A8A4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2B069-EF79-74CA-743B-8EC84344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175-94EE-DD13-24BD-5770413D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632C-BA01-C701-D861-AB59C0C2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D1D47-3AC6-7C91-BAC3-943A2BD3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5F0C-61AC-00D3-24DB-F4726001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E030-02BC-4B23-EB5B-05E2D092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76F-795D-5462-6E89-4FFF62C6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7219-2474-1027-BF94-479B817D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1EE0A-3835-7397-D0A9-A24F1994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6B09-2E23-1894-15E6-F4453FB9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0AE3E-5327-BFF1-6F26-3D4623BC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C314-052A-E328-4E11-B7E0E4FE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B3C5-BD37-596E-4851-BF690FD2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0ACFE-96C9-E9AE-8574-4506BBA9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FE22-3962-AF31-C4C2-E3E84340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7440-D17E-0055-816A-2D39D12D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B2043-1F73-4EA0-9143-6BF1E0EE3E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561D-D8E6-8A17-9194-CEBC007D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2683-8747-3960-52F4-E4CE5599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6CDCC-71E9-4E3A-99F1-FFFB1550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02C-DA46-9315-8B31-5B2B8F605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Queue 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1A72A-6237-F004-70B6-6B10A926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  <a:br>
              <a:rPr lang="en-US" dirty="0"/>
            </a:br>
            <a:r>
              <a:rPr lang="en-US" dirty="0"/>
              <a:t>Md. Emrul Kabir</a:t>
            </a:r>
          </a:p>
        </p:txBody>
      </p:sp>
    </p:spTree>
    <p:extLst>
      <p:ext uri="{BB962C8B-B14F-4D97-AF65-F5344CB8AC3E}">
        <p14:creationId xmlns:p14="http://schemas.microsoft.com/office/powerpoint/2010/main" val="29572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ZeroMQ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Extremely fast and efficient for point-to-point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Flexibility in choosing messaging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Minimalistic and easy to integrate.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scenarios requiring high-performance.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built-in persistence and message durability.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centralized management and monitoring.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NATS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Highly scalable in a lightweight architecture.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Optimized for high-throughput and low-latency scenarios.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Lightweight Focus: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Designed for lightweight, high-performance messaging.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scenarios where simplicity is a priority.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Messaging: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Low-latency communication for immediate message delivery.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Ideal for real-time applications and microservices architectures.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Simplicity: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Lightweight and simple API for ease of use.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Focuses on simplicity without compromising performance.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Support: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Responsive community providing support and continuous improvement.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NATS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Extremely lightweight and fast.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Easy to set up and suitable for microservices architectures.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Good choice for cloud-native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scenarios requiring simplicity.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features compared to larger, more complex solutions.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not be the best fit for scenarios requiring extensive queuing features.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FDCB-A48C-7FCD-8074-67BC0ECF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Popular  Paid </a:t>
            </a:r>
            <a:br>
              <a:rPr lang="en-US" dirty="0"/>
            </a:br>
            <a:r>
              <a:rPr lang="en-US" dirty="0"/>
              <a:t>Message Queuing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DF67-C3F8-57F8-752C-831936D6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-apple-system"/>
            </a:endParaRPr>
          </a:p>
          <a:p>
            <a:r>
              <a:rPr lang="en-US" dirty="0"/>
              <a:t>Amazon Simple Queue Service(SQS)</a:t>
            </a:r>
          </a:p>
          <a:p>
            <a:r>
              <a:rPr lang="en-US" dirty="0"/>
              <a:t>Microsoft Azure Service Bus</a:t>
            </a:r>
          </a:p>
          <a:p>
            <a:r>
              <a:rPr lang="en-US" dirty="0"/>
              <a:t>Google Cloud Pub/Sub</a:t>
            </a:r>
          </a:p>
          <a:p>
            <a:r>
              <a:rPr lang="en-US" dirty="0"/>
              <a:t>IBM MQ</a:t>
            </a:r>
          </a:p>
          <a:p>
            <a:r>
              <a:rPr lang="en-US" dirty="0"/>
              <a:t>ActiveMQ (Red Hat AMQ)</a:t>
            </a:r>
          </a:p>
        </p:txBody>
      </p:sp>
    </p:spTree>
    <p:extLst>
      <p:ext uri="{BB962C8B-B14F-4D97-AF65-F5344CB8AC3E}">
        <p14:creationId xmlns:p14="http://schemas.microsoft.com/office/powerpoint/2010/main" val="152601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Amazon SQS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Managed Service: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Fully managed by AWS, reducing operational overhead.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 availability and reliability with automatic scaling.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AWS services.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different messaging patterns, including point-to-point and publish/subscribe.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Designed to handle high workloads with automatic scaling.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Decouples components for improved flexibility.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with AWS Identity and Access Management (IAM).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robust access control and authentication mechanisms.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Pay-as-You-Go Model: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Cost-effective with a pay-as-you-go pricing model.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Charges based on actual usage, reducing upfront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0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Amazon SQS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Fully managed service, reducing operational overhead.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AWS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Highly scalable to handle varying workloads.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Built-in security features with IAM integration.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Pay-as-you-go pricing model.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Tightly integrated with AWS ecosystem, which may be a constraint for multi-cloud or non-AWS environments.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flexibility compared to more customizable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Microsoft Azure Service Bus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Managed Service: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Fully managed service with minimal operational overhead.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 availability and reliability.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Azure services.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both message queues and topics for different messaging patterns.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Scales automatically to accommodate varying workloads.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both small and large-scale applications.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with Azure Active Directory for authentication.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access control mechanisms for secure messaging.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Features: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Offers features such as dead-lettering, sessions, and transactions.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advanced messaging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Microsoft Azure Service Bus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with Azure services, providing a comprehensive cloud solution.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and feature-rich for various messaging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Azure Active Directory for secure access.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Scalable and globally distributed.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Tightly coupled with the Azure ecosystem.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Costs may increase with additional features and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6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Google Cloud Pub/Sub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Managed Service: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Fully managed by Google Cloud Platform (GCP).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Automatic scaling and high availability.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GCP services.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both push and pull mechanisms for message consumption.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Scales horizontally to handle large-scale workloads.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Decouples producers and consumers for improved scalability.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with Google Cloud Identity and Access Management (IAM).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robust access control and encryption.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Global Availability: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Offers global availability with multi-region support.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low-latency messaging across the globe.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Google Cloud Pub/Sub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with the Google Cloud ecosystem.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Globally distributed with high scalability.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Pay-as-you-go pricing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Google Cloud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 throughput and low-latency.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Tightly integrated with Google Cloud, which may limit multi-cloud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customization compared to more specialized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FDCB-A48C-7FCD-8074-67BC0ECF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Popular Opensource </a:t>
            </a:r>
            <a:br>
              <a:rPr lang="en-US" dirty="0"/>
            </a:br>
            <a:r>
              <a:rPr lang="en-US" dirty="0"/>
              <a:t>Message Queuing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DF67-C3F8-57F8-752C-831936D6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Apache Kafka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RabbitMQ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Celery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-apple-system"/>
              </a:rPr>
              <a:t>Nsq</a:t>
            </a:r>
            <a:endParaRPr lang="en-US" b="0" i="0" dirty="0">
              <a:solidFill>
                <a:srgbClr val="1F1F1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Redis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-apple-system"/>
              </a:rPr>
              <a:t>ActiveMQ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1F1F"/>
                </a:solidFill>
                <a:latin typeface="-apple-system"/>
              </a:rPr>
              <a:t>ZeroMQ</a:t>
            </a:r>
            <a:endParaRPr lang="en-US" dirty="0">
              <a:solidFill>
                <a:srgbClr val="1F1F1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-apple-system"/>
              </a:rPr>
              <a:t>NATS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-apple-system"/>
              </a:rPr>
              <a:t>Apache Pulsar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IBM 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Reliability: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assured message delivery with persistence and acknowledgment.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message recovery in case of failures.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Integrates with various IBM and third-party systems.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multiple messaging patterns, including point-to-point and publish/subscribe.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Scales vertically and horizontally to handle different workloads.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both small and large-scale enterprise applications.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Offers secure communication with SSL/TLS support.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access control and authentication mechanisms.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Features: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features like message grouping, priority, and transactional messaging.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error handling and dead-letter queues.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IBM 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Proven reliability and scalability for enterprise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 for multiple messaging protocols.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 level of security and auditability.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enterprise features for mission-critical applications.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be considered heavyweight for smaller applications or startups.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Licensing costs may be higher compared to cloud-native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ActiveMQ (Red Hat AMQ)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Open Source: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open-source Apache ActiveMQ.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Active development and community support.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Integrates with Red Hat and other third-party systems.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various messaging patterns and protocols.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Scales horizontally with network of brokers.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distributed and scalable architectures.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security features such as SSL/TLS encryption.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authentication and access control.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Features: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features like message grouping, virtual destinations, and advisory messages.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Extensive set of connectors and adaptors for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ActiveMQ (Red Hat AMQ)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Proven open-source solution with enterprise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with Red Hat middleware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features for complex messaging scenarios.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large enterprises with existing Red Hat infrastructure.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have a steeper learning curve compared to fully managed cloud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Licensing costs for enterprise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7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2DEE-0727-ABED-3A1E-CC3FC7DE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Choosing the Best from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Messaging Queuing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0583-FA22-71B8-BC83-709C8B99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3000" b="1" i="0" dirty="0">
                <a:effectLst/>
                <a:latin typeface="Söhne"/>
              </a:rPr>
              <a:t>Open Source Recommendation: Apache Kafka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Söhne"/>
              </a:rPr>
              <a:t>Reasons for Choosing Apache Kafka: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Designed for horizontal scalability, ideal for large-scale data streams and high-throughput scenarios.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Provides persistent storage of messages and ensures fault tolerance through data replication.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Processing: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Supports real-time data streaming and processing, perfect for low-latency, high-performance applications.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Ecosystem: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Rich ecosystem with connectors, stream processing frameworks (e.g., Apache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Flink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Apache Spark), and strong community support.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Support: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an Apache project, Kafka boasts a large and active community, resulting in extensive documentation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307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2DEE-0727-ABED-3A1E-CC3FC7DE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Choosing the Best from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Messaging Queuing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0583-FA22-71B8-BC83-709C8B99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Paid Service Recommendation: Amazon Simple Queue Service (SQS)</a:t>
            </a:r>
          </a:p>
          <a:p>
            <a:pPr marL="0" indent="0" algn="l">
              <a:buNone/>
            </a:pPr>
            <a:r>
              <a:rPr lang="en-US" sz="2400" b="1" i="0" u="sng" dirty="0">
                <a:effectLst/>
                <a:latin typeface="Söhne"/>
              </a:rPr>
              <a:t>Reasons for Choosing Amazon SQS:</a:t>
            </a:r>
          </a:p>
          <a:p>
            <a:pPr lvl="1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Managed Service: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Fully managed by AWS, reducing operational overhead and ensuring high availability and reliability.</a:t>
            </a:r>
          </a:p>
          <a:p>
            <a:pPr lvl="1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Integration: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Seamlessly integrates with other AWS services, making it suitable for scalable and flexible cloud-based applications.</a:t>
            </a:r>
          </a:p>
          <a:p>
            <a:pPr lvl="1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Designed to handle high workloads, scales automatically to accommodate varying message volumes.</a:t>
            </a:r>
          </a:p>
          <a:p>
            <a:pPr lvl="1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Security: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Integrated with AWS Identity and Access Management (IAM), providing robust security features for access control and authentication.</a:t>
            </a:r>
          </a:p>
          <a:p>
            <a:pPr lvl="1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Pay-as-You-Go Model: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With a pay-as-you-go pricing model, you only pay for what you use, making it cost-effective for varying workloads.</a:t>
            </a:r>
          </a:p>
        </p:txBody>
      </p:sp>
    </p:spTree>
    <p:extLst>
      <p:ext uri="{BB962C8B-B14F-4D97-AF65-F5344CB8AC3E}">
        <p14:creationId xmlns:p14="http://schemas.microsoft.com/office/powerpoint/2010/main" val="61586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2DEE-0727-ABED-3A1E-CC3FC7DE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Choosing the Best from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Messaging Queuing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0583-FA22-71B8-BC83-709C8B99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Considerations: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If the project is already within the AWS ecosystem and a managed service is needed with seamless integration, Amazon SQS is a strong choice.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If scalability, durability, and real-time processing is the priority, and one is willing to manage the infrastructure, Apache Kafka may be the better fit.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Ultimately, the choice depends on the specific project requirements, existing infrastructure, and preferences regarding managed services vs. self-hosted solutions.</a:t>
            </a:r>
          </a:p>
        </p:txBody>
      </p:sp>
    </p:spTree>
    <p:extLst>
      <p:ext uri="{BB962C8B-B14F-4D97-AF65-F5344CB8AC3E}">
        <p14:creationId xmlns:p14="http://schemas.microsoft.com/office/powerpoint/2010/main" val="14177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Apache Kafka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200" b="1" u="sng" dirty="0">
                <a:solidFill>
                  <a:srgbClr val="374151"/>
                </a:solidFill>
                <a:latin typeface="Söhne"/>
              </a:rPr>
              <a:t>Features:</a:t>
            </a:r>
            <a:endParaRPr lang="en-US" sz="3200" b="1" i="0" u="sng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Horizontally scalable, well-suited for large-scale data streams.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Utilizes a distributed architecture for load balancing and fault tolerance.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persistent storage of messages.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fault tolerance through data replication across multiple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real-time data streaming and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Ideal for low-latency, high-performance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Ecosystem: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Rich ecosystem with connectors for integrating with various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Compatible with stream processing frameworks such as Apache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Flink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Apache Spark.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Support: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 and active Apache community.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Extensive documentation and continuous improvement.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Apache Kafka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u="sng" dirty="0">
                <a:solidFill>
                  <a:srgbClr val="374151"/>
                </a:solidFill>
                <a:latin typeface="Söhne"/>
              </a:rPr>
              <a:t>Reasons To Choose:</a:t>
            </a:r>
            <a:endParaRPr lang="en-US" sz="3200" b="1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Ideal for large-scale, real-time data streaming.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Excellent durability and fault tolerance.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Horizontal scalability for handling high loads.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Wide industry adoption and community support.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with various data processing frameworks.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374151"/>
                </a:solidFill>
                <a:latin typeface="Söhne"/>
              </a:rPr>
              <a:t>Reasons Not To Choose:</a:t>
            </a:r>
            <a:endParaRPr lang="en-US" sz="2800" b="1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Complexity may be overwhelming for simple use cases.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Resource-intensive compared to lightweight alternatives.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RabbitMQ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200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both horizontal and vertical scaling.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Clustering for load balancing and fault tolerance.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message durability through persistent storage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Configurable persistence levels for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real-time message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various messaging patterns, including publish/subscribe and request/reply.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Ecosystem: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Extensible through plugins and supports multiple protocols.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Well-developed client libraries for different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Support: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Active community contributing to the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Regular updates and bug fixes.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9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RabbitMQ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Versatile and easy-to-use for a variety of messaging scenarios.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Good support for different protocols (AMQP, MQTT).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Well-documented and actively maintained.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both small-scale and large-scale deployments.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Strong community and commercial backing.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have lower throughput compared to specialized solutions.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Scaling horizontally can be challenging.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Redis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200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sz="3200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In-memory data store with support for horizontal scaling.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distributed and high-performance use cases.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persistence options, including snapshotting and append-only files.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Configurable persistence levels based on requirements.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Messaging: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publish/subscribe patterns for real-time communication.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for scenarios requiring low-latency data transfer.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Ecosystem Beyond Messaging: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Extensive ecosystem serving as a cache, database, and message broker.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Offers various data structures for different use cases.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Versatile usage, allowing it to function as a cache, database, and message broker.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8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Redis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Extremely fast and efficient for small to medium workloads.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Versatile use as a cache, database, and message broker.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Simplicity and ease of use.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Excellent for scenarios requiring low-latency.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Active community and widespread adoption.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Reasons Not to Choose: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durability as messages are stored in memory.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not be suitable for scenarios with large message queues.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A20F-A43B-1C0D-95C5-DD043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ZeroMQ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E871-49C9-98C4-B312-44FDA854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endParaRPr lang="en-US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Lightweight: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lightweight messaging library with a minimalistic design.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Designed for efficiency and simplicity.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Messaging Patterns: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various messaging patterns, including publish/subscribe and request/reply.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flexibility for different communication needs.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Performance: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High-performance with low-latency communication.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message transfer without the overhead of a central message broker.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Simplicity: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API for ease of use and quick integration.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Focuses on providing building blocks for custom messaging solutions.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Allows building custom messaging solutions tailored to specific requirements.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0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2019</Words>
  <Application>Microsoft Office PowerPoint</Application>
  <PresentationFormat>Widescreen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Söhne</vt:lpstr>
      <vt:lpstr>Wingdings</vt:lpstr>
      <vt:lpstr>Office Theme</vt:lpstr>
      <vt:lpstr>Message Queue  Service</vt:lpstr>
      <vt:lpstr>Popular Opensource  Message Queuing Services</vt:lpstr>
      <vt:lpstr>Apache Kafka </vt:lpstr>
      <vt:lpstr>Apache Kafka </vt:lpstr>
      <vt:lpstr>RabbitMQ </vt:lpstr>
      <vt:lpstr>RabbitMQ </vt:lpstr>
      <vt:lpstr>Redis </vt:lpstr>
      <vt:lpstr>Redis </vt:lpstr>
      <vt:lpstr>ZeroMQ </vt:lpstr>
      <vt:lpstr>ZeroMQ </vt:lpstr>
      <vt:lpstr>NATS </vt:lpstr>
      <vt:lpstr>NATS </vt:lpstr>
      <vt:lpstr>Popular  Paid  Message Queuing Services</vt:lpstr>
      <vt:lpstr>Amazon SQS </vt:lpstr>
      <vt:lpstr>Amazon SQS </vt:lpstr>
      <vt:lpstr>Microsoft Azure Service Bus </vt:lpstr>
      <vt:lpstr>Microsoft Azure Service Bus </vt:lpstr>
      <vt:lpstr>Google Cloud Pub/Sub </vt:lpstr>
      <vt:lpstr>Google Cloud Pub/Sub </vt:lpstr>
      <vt:lpstr>IBM MQ </vt:lpstr>
      <vt:lpstr>IBM MQ </vt:lpstr>
      <vt:lpstr>ActiveMQ (Red Hat AMQ) </vt:lpstr>
      <vt:lpstr>ActiveMQ (Red Hat AMQ) </vt:lpstr>
      <vt:lpstr>Choosing the Best from Messaging Queuing Services</vt:lpstr>
      <vt:lpstr>Choosing the Best from Messaging Queuing Services</vt:lpstr>
      <vt:lpstr>Choosing the Best from Messaging Queuing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  Service</dc:title>
  <dc:creator>emrul kabir</dc:creator>
  <cp:lastModifiedBy>emrul kabir</cp:lastModifiedBy>
  <cp:revision>17</cp:revision>
  <dcterms:created xsi:type="dcterms:W3CDTF">2024-01-14T17:38:44Z</dcterms:created>
  <dcterms:modified xsi:type="dcterms:W3CDTF">2024-01-19T11:38:36Z</dcterms:modified>
</cp:coreProperties>
</file>